
<file path=[Content_Types].xml><?xml version="1.0" encoding="utf-8"?>
<Types xmlns="http://schemas.openxmlformats.org/package/2006/content-types">
  <Default Extension="png" ContentType="image/png"/>
  <Default Extension="jpeg" ContentType="image/jpeg"/>
  <Default Extension="JPG" ContentType="image/.jp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20.svg" ContentType="image/svg+xml"/>
  <Override PartName="/ppt/media/image29.svg" ContentType="image/svg+xml"/>
  <Override PartName="/ppt/media/image3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7"/>
  </p:notesMasterIdLst>
  <p:sldIdLst>
    <p:sldId id="257" r:id="rId4"/>
    <p:sldId id="336" r:id="rId5"/>
    <p:sldId id="258" r:id="rId6"/>
    <p:sldId id="274" r:id="rId8"/>
    <p:sldId id="280" r:id="rId9"/>
    <p:sldId id="273" r:id="rId10"/>
    <p:sldId id="275" r:id="rId11"/>
    <p:sldId id="276" r:id="rId12"/>
    <p:sldId id="277" r:id="rId13"/>
    <p:sldId id="278" r:id="rId14"/>
    <p:sldId id="282" r:id="rId15"/>
    <p:sldId id="283" r:id="rId16"/>
    <p:sldId id="259" r:id="rId17"/>
    <p:sldId id="260" r:id="rId18"/>
    <p:sldId id="261" r:id="rId19"/>
    <p:sldId id="262" r:id="rId20"/>
    <p:sldId id="265" r:id="rId21"/>
    <p:sldId id="266" r:id="rId22"/>
    <p:sldId id="267" r:id="rId23"/>
    <p:sldId id="268" r:id="rId24"/>
    <p:sldId id="269" r:id="rId25"/>
    <p:sldId id="270" r:id="rId26"/>
    <p:sldId id="271" r:id="rId27"/>
    <p:sldId id="272" r:id="rId28"/>
    <p:sldId id="284" r:id="rId29"/>
    <p:sldId id="285" r:id="rId30"/>
    <p:sldId id="286" r:id="rId31"/>
    <p:sldId id="335" r:id="rId32"/>
    <p:sldId id="321" r:id="rId33"/>
    <p:sldId id="338" r:id="rId34"/>
    <p:sldId id="341" r:id="rId35"/>
    <p:sldId id="342" r:id="rId36"/>
    <p:sldId id="343" r:id="rId37"/>
    <p:sldId id="344" r:id="rId38"/>
    <p:sldId id="345" r:id="rId39"/>
    <p:sldId id="346" r:id="rId40"/>
    <p:sldId id="294" r:id="rId41"/>
    <p:sldId id="289" r:id="rId42"/>
    <p:sldId id="290" r:id="rId43"/>
    <p:sldId id="291" r:id="rId44"/>
    <p:sldId id="292" r:id="rId45"/>
    <p:sldId id="293" r:id="rId46"/>
  </p:sldIdLst>
  <p:sldSz cx="12192000" cy="6858000"/>
  <p:notesSz cx="6858000" cy="9144000"/>
  <p:custDataLst>
    <p:tags r:id="rId5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lm" initials="m" lastIdx="15" clrIdx="0"/>
  <p:cmAuthor id="2" name="作者" initials="A" lastIdx="0" clrIdx="1"/>
  <p:cmAuthor id="0" name="a" initials="a" lastIdx="32" clrIdx="0"/>
  <p:cmAuthor id="3" name="admin" initials="a" lastIdx="1" clrIdx="2"/>
  <p:cmAuthor id="2000" name="蔡若淼_6f2mFvAb" initials="authorId_382080122" lastIdx="0" clrIdx="0"/>
  <p:cmAuthor id="2001" name="睡着了_AZnqM3ie" initials="authorId_1068831651" lastIdx="0" clrIdx="0"/>
  <p:cmAuthor id="2002" name="WPS_1540445396_jiE3qEVn" initials="authorId_420608087" lastIdx="0" clrIdx="0"/>
  <p:cmAuthor id="2003" name="蜗牛_qIzyzMfM" initials="authorId_1203778976"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3CFCE"/>
    <a:srgbClr val="E2CB85"/>
    <a:srgbClr val="D2B85E"/>
    <a:srgbClr val="FFDF89"/>
    <a:srgbClr val="D8EFF7"/>
    <a:srgbClr val="BDE3F0"/>
    <a:srgbClr val="22738E"/>
    <a:srgbClr val="2F9AC1"/>
    <a:srgbClr val="CFC0B3"/>
    <a:srgbClr val="A4CB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220"/>
        <p:guide pos="390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notesMaster" Target="notesMasters/notesMaster1.xml"/><Relationship Id="rId6" Type="http://schemas.openxmlformats.org/officeDocument/2006/relationships/slide" Target="slides/slide3.xml"/><Relationship Id="rId51" Type="http://schemas.openxmlformats.org/officeDocument/2006/relationships/tags" Target="tags/tag311.xml"/><Relationship Id="rId50" Type="http://schemas.openxmlformats.org/officeDocument/2006/relationships/commentAuthors" Target="commentAuthors.xml"/><Relationship Id="rId5" Type="http://schemas.openxmlformats.org/officeDocument/2006/relationships/slide" Target="slides/slide2.xml"/><Relationship Id="rId49" Type="http://schemas.openxmlformats.org/officeDocument/2006/relationships/tableStyles" Target="tableStyles.xml"/><Relationship Id="rId48" Type="http://schemas.openxmlformats.org/officeDocument/2006/relationships/viewProps" Target="viewProps.xml"/><Relationship Id="rId47" Type="http://schemas.openxmlformats.org/officeDocument/2006/relationships/presProps" Target="presProps.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9272D7-1CF3-456D-A520-1FA39F0C406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67" name="图片 66" descr="LOGO橙字"/>
          <p:cNvPicPr>
            <a:picLocks noChangeAspect="1"/>
          </p:cNvPicPr>
          <p:nvPr userDrawn="1"/>
        </p:nvPicPr>
        <p:blipFill>
          <a:blip r:embed="rId2"/>
          <a:stretch>
            <a:fillRect/>
          </a:stretch>
        </p:blipFill>
        <p:spPr>
          <a:xfrm>
            <a:off x="9860915" y="6175375"/>
            <a:ext cx="1988185" cy="429260"/>
          </a:xfrm>
          <a:prstGeom prst="rect">
            <a:avLst/>
          </a:prstGeom>
        </p:spPr>
      </p:pic>
      <p:sp>
        <p:nvSpPr>
          <p:cNvPr id="7" name="文本框 6"/>
          <p:cNvSpPr txBox="1"/>
          <p:nvPr userDrawn="1"/>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spTree>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67" name="图片 66" descr="LOGO橙字"/>
          <p:cNvPicPr>
            <a:picLocks noChangeAspect="1"/>
          </p:cNvPicPr>
          <p:nvPr userDrawn="1"/>
        </p:nvPicPr>
        <p:blipFill>
          <a:blip r:embed="rId2"/>
          <a:stretch>
            <a:fillRect/>
          </a:stretch>
        </p:blipFill>
        <p:spPr>
          <a:xfrm>
            <a:off x="9860915" y="6175375"/>
            <a:ext cx="1988185" cy="429260"/>
          </a:xfrm>
          <a:prstGeom prst="rect">
            <a:avLst/>
          </a:prstGeom>
        </p:spPr>
      </p:pic>
    </p:spTree>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67" name="图片 66" descr="LOGO橙字"/>
          <p:cNvPicPr>
            <a:picLocks noChangeAspect="1"/>
          </p:cNvPicPr>
          <p:nvPr userDrawn="1"/>
        </p:nvPicPr>
        <p:blipFill>
          <a:blip r:embed="rId2"/>
          <a:stretch>
            <a:fillRect/>
          </a:stretch>
        </p:blipFill>
        <p:spPr>
          <a:xfrm>
            <a:off x="9860915" y="6175375"/>
            <a:ext cx="1988185" cy="429260"/>
          </a:xfrm>
          <a:prstGeom prst="rect">
            <a:avLst/>
          </a:prstGeom>
        </p:spPr>
      </p:pic>
      <p:sp>
        <p:nvSpPr>
          <p:cNvPr id="8" name="文本框 7"/>
          <p:cNvSpPr txBox="1"/>
          <p:nvPr userDrawn="1"/>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spTree>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0" name="文本框 9"/>
          <p:cNvSpPr txBox="1"/>
          <p:nvPr userDrawn="1"/>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spTree>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67" name="图片 66" descr="LOGO橙字"/>
          <p:cNvPicPr>
            <a:picLocks noChangeAspect="1"/>
          </p:cNvPicPr>
          <p:nvPr userDrawn="1"/>
        </p:nvPicPr>
        <p:blipFill>
          <a:blip r:embed="rId2"/>
          <a:stretch>
            <a:fillRect/>
          </a:stretch>
        </p:blipFill>
        <p:spPr>
          <a:xfrm>
            <a:off x="9860915" y="6175375"/>
            <a:ext cx="1988185" cy="429260"/>
          </a:xfrm>
          <a:prstGeom prst="rect">
            <a:avLst/>
          </a:prstGeom>
        </p:spPr>
      </p:pic>
      <p:sp>
        <p:nvSpPr>
          <p:cNvPr id="6" name="文本框 5"/>
          <p:cNvSpPr txBox="1"/>
          <p:nvPr userDrawn="1"/>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spTree>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67" name="图片 66" descr="LOGO橙字"/>
          <p:cNvPicPr>
            <a:picLocks noChangeAspect="1"/>
          </p:cNvPicPr>
          <p:nvPr userDrawn="1"/>
        </p:nvPicPr>
        <p:blipFill>
          <a:blip r:embed="rId2"/>
          <a:stretch>
            <a:fillRect/>
          </a:stretch>
        </p:blipFill>
        <p:spPr>
          <a:xfrm>
            <a:off x="9860915" y="6175375"/>
            <a:ext cx="1988185" cy="429260"/>
          </a:xfrm>
          <a:prstGeom prst="rect">
            <a:avLst/>
          </a:prstGeom>
        </p:spPr>
      </p:pic>
      <p:sp>
        <p:nvSpPr>
          <p:cNvPr id="8" name="文本框 7"/>
          <p:cNvSpPr txBox="1"/>
          <p:nvPr userDrawn="1"/>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67" name="图片 66" descr="LOGO橙字"/>
          <p:cNvPicPr>
            <a:picLocks noChangeAspect="1"/>
          </p:cNvPicPr>
          <p:nvPr userDrawn="1"/>
        </p:nvPicPr>
        <p:blipFill>
          <a:blip r:embed="rId2"/>
          <a:stretch>
            <a:fillRect/>
          </a:stretch>
        </p:blipFill>
        <p:spPr>
          <a:xfrm>
            <a:off x="9860915" y="6175375"/>
            <a:ext cx="1988185" cy="429260"/>
          </a:xfrm>
          <a:prstGeom prst="rect">
            <a:avLst/>
          </a:prstGeom>
        </p:spPr>
      </p:pic>
      <p:sp>
        <p:nvSpPr>
          <p:cNvPr id="8" name="文本框 7"/>
          <p:cNvSpPr txBox="1"/>
          <p:nvPr userDrawn="1"/>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spTree>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7" name="文本框 6"/>
          <p:cNvSpPr txBox="1"/>
          <p:nvPr userDrawn="1"/>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spTree>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7" name="文本框 6"/>
          <p:cNvSpPr txBox="1"/>
          <p:nvPr userDrawn="1"/>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spTree>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3D3D3D"/>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airplane"/>
      </p:transition>
    </mc:Choice>
    <mc:Fallback>
      <p:transition spd="slow"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Free Blank With Footer">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336800" y="356628"/>
            <a:ext cx="7518400" cy="471365"/>
          </a:xfrm>
          <a:prstGeom prst="rect">
            <a:avLst/>
          </a:prstGeom>
        </p:spPr>
        <p:txBody>
          <a:bodyPr wrap="none" lIns="0" tIns="0" rIns="0" bIns="0" anchor="ctr">
            <a:noAutofit/>
          </a:bodyPr>
          <a:lstStyle>
            <a:lvl1pPr algn="ctr">
              <a:defRPr sz="3200" b="1" baseline="0">
                <a:solidFill>
                  <a:schemeClr val="tx1">
                    <a:lumMod val="90000"/>
                    <a:lumOff val="10000"/>
                  </a:schemeClr>
                </a:solidFill>
              </a:defRPr>
            </a:lvl1pPr>
          </a:lstStyle>
          <a:p>
            <a:r>
              <a:rPr lang="en-US" dirty="0" smtClean="0"/>
              <a:t>Click To Edit Master Title Style</a:t>
            </a:r>
            <a:endParaRPr lang="en-US" dirty="0"/>
          </a:p>
        </p:txBody>
      </p:sp>
      <p:sp>
        <p:nvSpPr>
          <p:cNvPr id="6" name="Text Placeholder 3"/>
          <p:cNvSpPr>
            <a:spLocks noGrp="1"/>
          </p:cNvSpPr>
          <p:nvPr>
            <p:ph type="body" sz="half" idx="2" hasCustomPrompt="1"/>
          </p:nvPr>
        </p:nvSpPr>
        <p:spPr>
          <a:xfrm>
            <a:off x="3352800" y="825949"/>
            <a:ext cx="5486400" cy="267661"/>
          </a:xfrm>
          <a:prstGeom prst="rect">
            <a:avLst/>
          </a:prstGeom>
        </p:spPr>
        <p:txBody>
          <a:bodyPr wrap="square" lIns="0" tIns="0" rIns="0" bIns="0" anchor="ctr">
            <a:noAutofit/>
          </a:bodyPr>
          <a:lstStyle>
            <a:lvl1pPr marL="0" indent="0" algn="ctr">
              <a:buNone/>
              <a:defRPr sz="1600" b="1" i="0" baseline="0">
                <a:solidFill>
                  <a:schemeClr val="bg1">
                    <a:lumMod val="75000"/>
                  </a:schemeClr>
                </a:solidFill>
                <a:latin typeface="+mn-lt"/>
              </a:defRPr>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dirty="0" smtClean="0"/>
              <a:t>Subtext Goes Here</a:t>
            </a:r>
            <a:endParaRPr lang="en-US" dirty="0" smtClean="0"/>
          </a:p>
        </p:txBody>
      </p:sp>
    </p:spTree>
  </p:cSld>
  <p:clrMapOvr>
    <a:masterClrMapping/>
  </p:clrMapOvr>
  <mc:AlternateContent xmlns:mc="http://schemas.openxmlformats.org/markup-compatibility/2006">
    <mc:Choice xmlns:p14="http://schemas.microsoft.com/office/powerpoint/2010/main" Requires="p14">
      <p:transition spd="slow" p14:dur="1500" advTm="3000">
        <p:fad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smtClean="0"/>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tags" Target="../tags/tag64.xml"/><Relationship Id="rId3" Type="http://schemas.openxmlformats.org/officeDocument/2006/relationships/image" Target="../media/image3.png"/><Relationship Id="rId2" Type="http://schemas.openxmlformats.org/officeDocument/2006/relationships/tags" Target="../tags/tag63.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tags" Target="../tags/tag92.xml"/><Relationship Id="rId8" Type="http://schemas.openxmlformats.org/officeDocument/2006/relationships/tags" Target="../tags/tag91.xml"/><Relationship Id="rId7" Type="http://schemas.openxmlformats.org/officeDocument/2006/relationships/tags" Target="../tags/tag90.xml"/><Relationship Id="rId6" Type="http://schemas.openxmlformats.org/officeDocument/2006/relationships/tags" Target="../tags/tag89.xml"/><Relationship Id="rId5" Type="http://schemas.openxmlformats.org/officeDocument/2006/relationships/tags" Target="../tags/tag88.xml"/><Relationship Id="rId41" Type="http://schemas.openxmlformats.org/officeDocument/2006/relationships/slideLayout" Target="../slideLayouts/slideLayout18.xml"/><Relationship Id="rId40" Type="http://schemas.openxmlformats.org/officeDocument/2006/relationships/tags" Target="../tags/tag123.xml"/><Relationship Id="rId4" Type="http://schemas.openxmlformats.org/officeDocument/2006/relationships/tags" Target="../tags/tag87.xml"/><Relationship Id="rId39" Type="http://schemas.openxmlformats.org/officeDocument/2006/relationships/tags" Target="../tags/tag122.xml"/><Relationship Id="rId38" Type="http://schemas.openxmlformats.org/officeDocument/2006/relationships/tags" Target="../tags/tag121.xml"/><Relationship Id="rId37" Type="http://schemas.openxmlformats.org/officeDocument/2006/relationships/tags" Target="../tags/tag120.xml"/><Relationship Id="rId36" Type="http://schemas.openxmlformats.org/officeDocument/2006/relationships/tags" Target="../tags/tag119.xml"/><Relationship Id="rId35" Type="http://schemas.openxmlformats.org/officeDocument/2006/relationships/tags" Target="../tags/tag118.xml"/><Relationship Id="rId34" Type="http://schemas.openxmlformats.org/officeDocument/2006/relationships/tags" Target="../tags/tag117.xml"/><Relationship Id="rId33" Type="http://schemas.openxmlformats.org/officeDocument/2006/relationships/tags" Target="../tags/tag116.xml"/><Relationship Id="rId32" Type="http://schemas.openxmlformats.org/officeDocument/2006/relationships/tags" Target="../tags/tag115.xml"/><Relationship Id="rId31" Type="http://schemas.openxmlformats.org/officeDocument/2006/relationships/tags" Target="../tags/tag114.xml"/><Relationship Id="rId30" Type="http://schemas.openxmlformats.org/officeDocument/2006/relationships/tags" Target="../tags/tag113.xml"/><Relationship Id="rId3" Type="http://schemas.openxmlformats.org/officeDocument/2006/relationships/tags" Target="../tags/tag86.xml"/><Relationship Id="rId29" Type="http://schemas.openxmlformats.org/officeDocument/2006/relationships/tags" Target="../tags/tag112.xml"/><Relationship Id="rId28" Type="http://schemas.openxmlformats.org/officeDocument/2006/relationships/tags" Target="../tags/tag111.xml"/><Relationship Id="rId27" Type="http://schemas.openxmlformats.org/officeDocument/2006/relationships/tags" Target="../tags/tag110.xml"/><Relationship Id="rId26" Type="http://schemas.openxmlformats.org/officeDocument/2006/relationships/tags" Target="../tags/tag109.xml"/><Relationship Id="rId25" Type="http://schemas.openxmlformats.org/officeDocument/2006/relationships/tags" Target="../tags/tag108.xml"/><Relationship Id="rId24" Type="http://schemas.openxmlformats.org/officeDocument/2006/relationships/tags" Target="../tags/tag107.xml"/><Relationship Id="rId23" Type="http://schemas.openxmlformats.org/officeDocument/2006/relationships/tags" Target="../tags/tag106.xml"/><Relationship Id="rId22" Type="http://schemas.openxmlformats.org/officeDocument/2006/relationships/tags" Target="../tags/tag105.xml"/><Relationship Id="rId21" Type="http://schemas.openxmlformats.org/officeDocument/2006/relationships/tags" Target="../tags/tag104.xml"/><Relationship Id="rId20" Type="http://schemas.openxmlformats.org/officeDocument/2006/relationships/tags" Target="../tags/tag103.xml"/><Relationship Id="rId2" Type="http://schemas.openxmlformats.org/officeDocument/2006/relationships/tags" Target="../tags/tag85.xml"/><Relationship Id="rId19" Type="http://schemas.openxmlformats.org/officeDocument/2006/relationships/tags" Target="../tags/tag102.xml"/><Relationship Id="rId18" Type="http://schemas.openxmlformats.org/officeDocument/2006/relationships/tags" Target="../tags/tag101.xml"/><Relationship Id="rId17" Type="http://schemas.openxmlformats.org/officeDocument/2006/relationships/tags" Target="../tags/tag100.xml"/><Relationship Id="rId16" Type="http://schemas.openxmlformats.org/officeDocument/2006/relationships/tags" Target="../tags/tag99.xml"/><Relationship Id="rId15" Type="http://schemas.openxmlformats.org/officeDocument/2006/relationships/tags" Target="../tags/tag98.xml"/><Relationship Id="rId14" Type="http://schemas.openxmlformats.org/officeDocument/2006/relationships/tags" Target="../tags/tag97.xml"/><Relationship Id="rId13" Type="http://schemas.openxmlformats.org/officeDocument/2006/relationships/tags" Target="../tags/tag96.xml"/><Relationship Id="rId12" Type="http://schemas.openxmlformats.org/officeDocument/2006/relationships/tags" Target="../tags/tag95.xml"/><Relationship Id="rId11" Type="http://schemas.openxmlformats.org/officeDocument/2006/relationships/tags" Target="../tags/tag94.xml"/><Relationship Id="rId10" Type="http://schemas.openxmlformats.org/officeDocument/2006/relationships/tags" Target="../tags/tag93.xml"/><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9" Type="http://schemas.openxmlformats.org/officeDocument/2006/relationships/tags" Target="../tags/tag131.xml"/><Relationship Id="rId8" Type="http://schemas.openxmlformats.org/officeDocument/2006/relationships/tags" Target="../tags/tag130.xml"/><Relationship Id="rId7" Type="http://schemas.openxmlformats.org/officeDocument/2006/relationships/tags" Target="../tags/tag129.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7" Type="http://schemas.openxmlformats.org/officeDocument/2006/relationships/slideLayout" Target="../slideLayouts/slideLayout18.xml"/><Relationship Id="rId16" Type="http://schemas.openxmlformats.org/officeDocument/2006/relationships/tags" Target="../tags/tag138.xml"/><Relationship Id="rId15" Type="http://schemas.openxmlformats.org/officeDocument/2006/relationships/tags" Target="../tags/tag137.xml"/><Relationship Id="rId14" Type="http://schemas.openxmlformats.org/officeDocument/2006/relationships/tags" Target="../tags/tag136.xml"/><Relationship Id="rId13" Type="http://schemas.openxmlformats.org/officeDocument/2006/relationships/tags" Target="../tags/tag135.xml"/><Relationship Id="rId12" Type="http://schemas.openxmlformats.org/officeDocument/2006/relationships/tags" Target="../tags/tag134.xml"/><Relationship Id="rId11" Type="http://schemas.openxmlformats.org/officeDocument/2006/relationships/tags" Target="../tags/tag133.xml"/><Relationship Id="rId10" Type="http://schemas.openxmlformats.org/officeDocument/2006/relationships/tags" Target="../tags/tag132.xml"/><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9" Type="http://schemas.openxmlformats.org/officeDocument/2006/relationships/tags" Target="../tags/tag146.xml"/><Relationship Id="rId8" Type="http://schemas.openxmlformats.org/officeDocument/2006/relationships/tags" Target="../tags/tag145.xml"/><Relationship Id="rId7" Type="http://schemas.openxmlformats.org/officeDocument/2006/relationships/tags" Target="../tags/tag144.xml"/><Relationship Id="rId6" Type="http://schemas.openxmlformats.org/officeDocument/2006/relationships/tags" Target="../tags/tag143.xml"/><Relationship Id="rId51" Type="http://schemas.openxmlformats.org/officeDocument/2006/relationships/slideLayout" Target="../slideLayouts/slideLayout13.xml"/><Relationship Id="rId50" Type="http://schemas.openxmlformats.org/officeDocument/2006/relationships/tags" Target="../tags/tag187.xml"/><Relationship Id="rId5" Type="http://schemas.openxmlformats.org/officeDocument/2006/relationships/tags" Target="../tags/tag142.xml"/><Relationship Id="rId49" Type="http://schemas.openxmlformats.org/officeDocument/2006/relationships/tags" Target="../tags/tag186.xml"/><Relationship Id="rId48" Type="http://schemas.openxmlformats.org/officeDocument/2006/relationships/tags" Target="../tags/tag185.xml"/><Relationship Id="rId47" Type="http://schemas.openxmlformats.org/officeDocument/2006/relationships/tags" Target="../tags/tag184.xml"/><Relationship Id="rId46" Type="http://schemas.openxmlformats.org/officeDocument/2006/relationships/tags" Target="../tags/tag183.xml"/><Relationship Id="rId45" Type="http://schemas.openxmlformats.org/officeDocument/2006/relationships/tags" Target="../tags/tag182.xml"/><Relationship Id="rId44" Type="http://schemas.openxmlformats.org/officeDocument/2006/relationships/tags" Target="../tags/tag181.xml"/><Relationship Id="rId43" Type="http://schemas.openxmlformats.org/officeDocument/2006/relationships/tags" Target="../tags/tag180.xml"/><Relationship Id="rId42" Type="http://schemas.openxmlformats.org/officeDocument/2006/relationships/tags" Target="../tags/tag179.xml"/><Relationship Id="rId41" Type="http://schemas.openxmlformats.org/officeDocument/2006/relationships/tags" Target="../tags/tag178.xml"/><Relationship Id="rId40" Type="http://schemas.openxmlformats.org/officeDocument/2006/relationships/tags" Target="../tags/tag177.xml"/><Relationship Id="rId4" Type="http://schemas.openxmlformats.org/officeDocument/2006/relationships/tags" Target="../tags/tag141.xml"/><Relationship Id="rId39" Type="http://schemas.openxmlformats.org/officeDocument/2006/relationships/tags" Target="../tags/tag176.xml"/><Relationship Id="rId38" Type="http://schemas.openxmlformats.org/officeDocument/2006/relationships/tags" Target="../tags/tag175.xml"/><Relationship Id="rId37" Type="http://schemas.openxmlformats.org/officeDocument/2006/relationships/tags" Target="../tags/tag174.xml"/><Relationship Id="rId36" Type="http://schemas.openxmlformats.org/officeDocument/2006/relationships/tags" Target="../tags/tag173.xml"/><Relationship Id="rId35" Type="http://schemas.openxmlformats.org/officeDocument/2006/relationships/tags" Target="../tags/tag172.xml"/><Relationship Id="rId34" Type="http://schemas.openxmlformats.org/officeDocument/2006/relationships/tags" Target="../tags/tag171.xml"/><Relationship Id="rId33" Type="http://schemas.openxmlformats.org/officeDocument/2006/relationships/tags" Target="../tags/tag170.xml"/><Relationship Id="rId32" Type="http://schemas.openxmlformats.org/officeDocument/2006/relationships/tags" Target="../tags/tag169.xml"/><Relationship Id="rId31" Type="http://schemas.openxmlformats.org/officeDocument/2006/relationships/tags" Target="../tags/tag168.xml"/><Relationship Id="rId30" Type="http://schemas.openxmlformats.org/officeDocument/2006/relationships/tags" Target="../tags/tag167.xml"/><Relationship Id="rId3" Type="http://schemas.openxmlformats.org/officeDocument/2006/relationships/tags" Target="../tags/tag140.xml"/><Relationship Id="rId29" Type="http://schemas.openxmlformats.org/officeDocument/2006/relationships/tags" Target="../tags/tag166.xml"/><Relationship Id="rId28" Type="http://schemas.openxmlformats.org/officeDocument/2006/relationships/tags" Target="../tags/tag165.xml"/><Relationship Id="rId27" Type="http://schemas.openxmlformats.org/officeDocument/2006/relationships/tags" Target="../tags/tag164.xml"/><Relationship Id="rId26" Type="http://schemas.openxmlformats.org/officeDocument/2006/relationships/tags" Target="../tags/tag163.xml"/><Relationship Id="rId25" Type="http://schemas.openxmlformats.org/officeDocument/2006/relationships/tags" Target="../tags/tag162.xml"/><Relationship Id="rId24" Type="http://schemas.openxmlformats.org/officeDocument/2006/relationships/tags" Target="../tags/tag161.xml"/><Relationship Id="rId23" Type="http://schemas.openxmlformats.org/officeDocument/2006/relationships/tags" Target="../tags/tag160.xml"/><Relationship Id="rId22" Type="http://schemas.openxmlformats.org/officeDocument/2006/relationships/tags" Target="../tags/tag159.xml"/><Relationship Id="rId21" Type="http://schemas.openxmlformats.org/officeDocument/2006/relationships/tags" Target="../tags/tag158.xml"/><Relationship Id="rId20" Type="http://schemas.openxmlformats.org/officeDocument/2006/relationships/tags" Target="../tags/tag157.xml"/><Relationship Id="rId2" Type="http://schemas.openxmlformats.org/officeDocument/2006/relationships/tags" Target="../tags/tag139.xml"/><Relationship Id="rId19" Type="http://schemas.openxmlformats.org/officeDocument/2006/relationships/tags" Target="../tags/tag156.xml"/><Relationship Id="rId18" Type="http://schemas.openxmlformats.org/officeDocument/2006/relationships/tags" Target="../tags/tag155.xml"/><Relationship Id="rId17" Type="http://schemas.openxmlformats.org/officeDocument/2006/relationships/tags" Target="../tags/tag154.xml"/><Relationship Id="rId16" Type="http://schemas.openxmlformats.org/officeDocument/2006/relationships/tags" Target="../tags/tag153.xml"/><Relationship Id="rId15" Type="http://schemas.openxmlformats.org/officeDocument/2006/relationships/tags" Target="../tags/tag152.xml"/><Relationship Id="rId14" Type="http://schemas.openxmlformats.org/officeDocument/2006/relationships/tags" Target="../tags/tag151.xml"/><Relationship Id="rId13" Type="http://schemas.openxmlformats.org/officeDocument/2006/relationships/tags" Target="../tags/tag150.xml"/><Relationship Id="rId12" Type="http://schemas.openxmlformats.org/officeDocument/2006/relationships/tags" Target="../tags/tag149.xml"/><Relationship Id="rId11" Type="http://schemas.openxmlformats.org/officeDocument/2006/relationships/tags" Target="../tags/tag148.xml"/><Relationship Id="rId10" Type="http://schemas.openxmlformats.org/officeDocument/2006/relationships/tags" Target="../tags/tag147.xml"/><Relationship Id="rId1" Type="http://schemas.openxmlformats.org/officeDocument/2006/relationships/image" Target="../media/image10.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tags" Target="../tags/tag188.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tags" Target="../tags/tag189.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3.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5.jpeg"/><Relationship Id="rId2" Type="http://schemas.openxmlformats.org/officeDocument/2006/relationships/tags" Target="../tags/tag190.xml"/><Relationship Id="rId1" Type="http://schemas.openxmlformats.org/officeDocument/2006/relationships/image" Target="../media/image14.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6.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7.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image" Target="../media/image18.jpeg"/></Relationships>
</file>

<file path=ppt/slides/_rels/slide2.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image" Target="../media/image4.jpeg"/><Relationship Id="rId11" Type="http://schemas.openxmlformats.org/officeDocument/2006/relationships/slideLayout" Target="../slideLayouts/slideLayout13.xml"/><Relationship Id="rId10" Type="http://schemas.openxmlformats.org/officeDocument/2006/relationships/tags" Target="../tags/tag73.xml"/><Relationship Id="rId1" Type="http://schemas.openxmlformats.org/officeDocument/2006/relationships/tags" Target="../tags/tag65.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tags" Target="../tags/tag191.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tags" Target="../tags/tag192.xml"/><Relationship Id="rId2" Type="http://schemas.openxmlformats.org/officeDocument/2006/relationships/image" Target="../media/image21.jpe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9" Type="http://schemas.openxmlformats.org/officeDocument/2006/relationships/tags" Target="../tags/tag200.xml"/><Relationship Id="rId8" Type="http://schemas.openxmlformats.org/officeDocument/2006/relationships/tags" Target="../tags/tag199.xml"/><Relationship Id="rId7" Type="http://schemas.openxmlformats.org/officeDocument/2006/relationships/tags" Target="../tags/tag198.xml"/><Relationship Id="rId6" Type="http://schemas.openxmlformats.org/officeDocument/2006/relationships/tags" Target="../tags/tag197.xml"/><Relationship Id="rId5" Type="http://schemas.openxmlformats.org/officeDocument/2006/relationships/tags" Target="../tags/tag196.xml"/><Relationship Id="rId4" Type="http://schemas.openxmlformats.org/officeDocument/2006/relationships/tags" Target="../tags/tag195.xml"/><Relationship Id="rId3" Type="http://schemas.openxmlformats.org/officeDocument/2006/relationships/tags" Target="../tags/tag194.xml"/><Relationship Id="rId21" Type="http://schemas.openxmlformats.org/officeDocument/2006/relationships/slideLayout" Target="../slideLayouts/slideLayout18.xml"/><Relationship Id="rId20" Type="http://schemas.openxmlformats.org/officeDocument/2006/relationships/tags" Target="../tags/tag210.xml"/><Relationship Id="rId2" Type="http://schemas.openxmlformats.org/officeDocument/2006/relationships/tags" Target="../tags/tag193.xml"/><Relationship Id="rId19" Type="http://schemas.openxmlformats.org/officeDocument/2006/relationships/image" Target="../media/image22.png"/><Relationship Id="rId18" Type="http://schemas.openxmlformats.org/officeDocument/2006/relationships/tags" Target="../tags/tag209.xml"/><Relationship Id="rId17" Type="http://schemas.openxmlformats.org/officeDocument/2006/relationships/tags" Target="../tags/tag208.xml"/><Relationship Id="rId16" Type="http://schemas.openxmlformats.org/officeDocument/2006/relationships/tags" Target="../tags/tag207.xml"/><Relationship Id="rId15" Type="http://schemas.openxmlformats.org/officeDocument/2006/relationships/tags" Target="../tags/tag206.xml"/><Relationship Id="rId14" Type="http://schemas.openxmlformats.org/officeDocument/2006/relationships/tags" Target="../tags/tag205.xml"/><Relationship Id="rId13" Type="http://schemas.openxmlformats.org/officeDocument/2006/relationships/tags" Target="../tags/tag204.xml"/><Relationship Id="rId12" Type="http://schemas.openxmlformats.org/officeDocument/2006/relationships/tags" Target="../tags/tag203.xml"/><Relationship Id="rId11" Type="http://schemas.openxmlformats.org/officeDocument/2006/relationships/tags" Target="../tags/tag202.xml"/><Relationship Id="rId10" Type="http://schemas.openxmlformats.org/officeDocument/2006/relationships/tags" Target="../tags/tag201.xml"/><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tags" Target="../tags/tag211.xml"/><Relationship Id="rId2" Type="http://schemas.openxmlformats.org/officeDocument/2006/relationships/image" Target="../media/image23.jpeg"/><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9" Type="http://schemas.openxmlformats.org/officeDocument/2006/relationships/tags" Target="../tags/tag219.xml"/><Relationship Id="rId8" Type="http://schemas.openxmlformats.org/officeDocument/2006/relationships/tags" Target="../tags/tag218.xml"/><Relationship Id="rId7" Type="http://schemas.openxmlformats.org/officeDocument/2006/relationships/tags" Target="../tags/tag217.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3" Type="http://schemas.openxmlformats.org/officeDocument/2006/relationships/tags" Target="../tags/tag213.xml"/><Relationship Id="rId23" Type="http://schemas.openxmlformats.org/officeDocument/2006/relationships/slideLayout" Target="../slideLayouts/slideLayout18.xml"/><Relationship Id="rId22" Type="http://schemas.openxmlformats.org/officeDocument/2006/relationships/tags" Target="../tags/tag231.xml"/><Relationship Id="rId21" Type="http://schemas.openxmlformats.org/officeDocument/2006/relationships/image" Target="../media/image24.jpeg"/><Relationship Id="rId20" Type="http://schemas.openxmlformats.org/officeDocument/2006/relationships/tags" Target="../tags/tag230.xml"/><Relationship Id="rId2" Type="http://schemas.openxmlformats.org/officeDocument/2006/relationships/tags" Target="../tags/tag212.xml"/><Relationship Id="rId19" Type="http://schemas.openxmlformats.org/officeDocument/2006/relationships/tags" Target="../tags/tag229.xml"/><Relationship Id="rId18" Type="http://schemas.openxmlformats.org/officeDocument/2006/relationships/tags" Target="../tags/tag228.xml"/><Relationship Id="rId17" Type="http://schemas.openxmlformats.org/officeDocument/2006/relationships/tags" Target="../tags/tag227.xml"/><Relationship Id="rId16" Type="http://schemas.openxmlformats.org/officeDocument/2006/relationships/tags" Target="../tags/tag226.xml"/><Relationship Id="rId15" Type="http://schemas.openxmlformats.org/officeDocument/2006/relationships/tags" Target="../tags/tag225.xml"/><Relationship Id="rId14" Type="http://schemas.openxmlformats.org/officeDocument/2006/relationships/tags" Target="../tags/tag224.xml"/><Relationship Id="rId13" Type="http://schemas.openxmlformats.org/officeDocument/2006/relationships/tags" Target="../tags/tag223.xml"/><Relationship Id="rId12" Type="http://schemas.openxmlformats.org/officeDocument/2006/relationships/tags" Target="../tags/tag222.xml"/><Relationship Id="rId11" Type="http://schemas.openxmlformats.org/officeDocument/2006/relationships/tags" Target="../tags/tag221.xml"/><Relationship Id="rId10" Type="http://schemas.openxmlformats.org/officeDocument/2006/relationships/tags" Target="../tags/tag220.xml"/><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tags" Target="../tags/tag232.xml"/><Relationship Id="rId2" Type="http://schemas.openxmlformats.org/officeDocument/2006/relationships/image" Target="../media/image25.jpeg"/><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9" Type="http://schemas.openxmlformats.org/officeDocument/2006/relationships/tags" Target="../tags/tag238.xml"/><Relationship Id="rId8" Type="http://schemas.openxmlformats.org/officeDocument/2006/relationships/tags" Target="../tags/tag237.xml"/><Relationship Id="rId7" Type="http://schemas.openxmlformats.org/officeDocument/2006/relationships/tags" Target="../tags/tag236.xml"/><Relationship Id="rId6" Type="http://schemas.openxmlformats.org/officeDocument/2006/relationships/tags" Target="../tags/tag235.xml"/><Relationship Id="rId5" Type="http://schemas.openxmlformats.org/officeDocument/2006/relationships/tags" Target="../tags/tag234.xml"/><Relationship Id="rId4" Type="http://schemas.openxmlformats.org/officeDocument/2006/relationships/tags" Target="../tags/tag233.xml"/><Relationship Id="rId3" Type="http://schemas.openxmlformats.org/officeDocument/2006/relationships/image" Target="../media/image1.png"/><Relationship Id="rId2" Type="http://schemas.microsoft.com/office/2007/relationships/hdphoto" Target="../media/image27.wdp"/><Relationship Id="rId17" Type="http://schemas.openxmlformats.org/officeDocument/2006/relationships/slideLayout" Target="../slideLayouts/slideLayout18.xml"/><Relationship Id="rId16" Type="http://schemas.openxmlformats.org/officeDocument/2006/relationships/tags" Target="../tags/tag241.xml"/><Relationship Id="rId15" Type="http://schemas.openxmlformats.org/officeDocument/2006/relationships/image" Target="../media/image31.svg"/><Relationship Id="rId14" Type="http://schemas.openxmlformats.org/officeDocument/2006/relationships/image" Target="../media/image30.png"/><Relationship Id="rId13" Type="http://schemas.openxmlformats.org/officeDocument/2006/relationships/image" Target="../media/image29.svg"/><Relationship Id="rId12" Type="http://schemas.openxmlformats.org/officeDocument/2006/relationships/image" Target="../media/image28.png"/><Relationship Id="rId11" Type="http://schemas.openxmlformats.org/officeDocument/2006/relationships/tags" Target="../tags/tag240.xml"/><Relationship Id="rId10" Type="http://schemas.openxmlformats.org/officeDocument/2006/relationships/tags" Target="../tags/tag239.xml"/><Relationship Id="rId1" Type="http://schemas.openxmlformats.org/officeDocument/2006/relationships/image" Target="../media/image26.png"/></Relationships>
</file>

<file path=ppt/slides/_rels/slide27.xml.rels><?xml version="1.0" encoding="UTF-8" standalone="yes"?>
<Relationships xmlns="http://schemas.openxmlformats.org/package/2006/relationships"><Relationship Id="rId9" Type="http://schemas.openxmlformats.org/officeDocument/2006/relationships/tags" Target="../tags/tag244.xml"/><Relationship Id="rId8" Type="http://schemas.openxmlformats.org/officeDocument/2006/relationships/image" Target="../media/image36.png"/><Relationship Id="rId7" Type="http://schemas.openxmlformats.org/officeDocument/2006/relationships/tags" Target="../tags/tag243.xml"/><Relationship Id="rId6" Type="http://schemas.openxmlformats.org/officeDocument/2006/relationships/tags" Target="../tags/tag242.xml"/><Relationship Id="rId5" Type="http://schemas.microsoft.com/office/2007/relationships/hdphoto" Target="../media/image35.wdp"/><Relationship Id="rId4" Type="http://schemas.openxmlformats.org/officeDocument/2006/relationships/image" Target="../media/image34.png"/><Relationship Id="rId3" Type="http://schemas.microsoft.com/office/2007/relationships/hdphoto" Target="../media/image33.wdp"/><Relationship Id="rId2" Type="http://schemas.openxmlformats.org/officeDocument/2006/relationships/image" Target="../media/image32.png"/><Relationship Id="rId14" Type="http://schemas.openxmlformats.org/officeDocument/2006/relationships/slideLayout" Target="../slideLayouts/slideLayout18.xml"/><Relationship Id="rId13" Type="http://schemas.openxmlformats.org/officeDocument/2006/relationships/tags" Target="../tags/tag248.xml"/><Relationship Id="rId12" Type="http://schemas.openxmlformats.org/officeDocument/2006/relationships/tags" Target="../tags/tag247.xml"/><Relationship Id="rId11" Type="http://schemas.openxmlformats.org/officeDocument/2006/relationships/tags" Target="../tags/tag246.xml"/><Relationship Id="rId10" Type="http://schemas.openxmlformats.org/officeDocument/2006/relationships/tags" Target="../tags/tag245.xml"/><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9" Type="http://schemas.openxmlformats.org/officeDocument/2006/relationships/tags" Target="../tags/tag256.xml"/><Relationship Id="rId8" Type="http://schemas.openxmlformats.org/officeDocument/2006/relationships/tags" Target="../tags/tag255.xml"/><Relationship Id="rId7" Type="http://schemas.openxmlformats.org/officeDocument/2006/relationships/tags" Target="../tags/tag254.xml"/><Relationship Id="rId6" Type="http://schemas.openxmlformats.org/officeDocument/2006/relationships/tags" Target="../tags/tag253.xml"/><Relationship Id="rId5" Type="http://schemas.openxmlformats.org/officeDocument/2006/relationships/tags" Target="../tags/tag252.xml"/><Relationship Id="rId4" Type="http://schemas.openxmlformats.org/officeDocument/2006/relationships/tags" Target="../tags/tag251.xml"/><Relationship Id="rId3" Type="http://schemas.openxmlformats.org/officeDocument/2006/relationships/tags" Target="../tags/tag250.xml"/><Relationship Id="rId25" Type="http://schemas.openxmlformats.org/officeDocument/2006/relationships/slideLayout" Target="../slideLayouts/slideLayout18.xml"/><Relationship Id="rId24" Type="http://schemas.openxmlformats.org/officeDocument/2006/relationships/tags" Target="../tags/tag267.xml"/><Relationship Id="rId23" Type="http://schemas.microsoft.com/office/2007/relationships/hdphoto" Target="../media/image40.wdp"/><Relationship Id="rId22" Type="http://schemas.openxmlformats.org/officeDocument/2006/relationships/image" Target="../media/image39.png"/><Relationship Id="rId21" Type="http://schemas.microsoft.com/office/2007/relationships/hdphoto" Target="../media/image38.wdp"/><Relationship Id="rId20" Type="http://schemas.openxmlformats.org/officeDocument/2006/relationships/image" Target="../media/image37.png"/><Relationship Id="rId2" Type="http://schemas.openxmlformats.org/officeDocument/2006/relationships/tags" Target="../tags/tag249.xml"/><Relationship Id="rId19" Type="http://schemas.openxmlformats.org/officeDocument/2006/relationships/tags" Target="../tags/tag266.xml"/><Relationship Id="rId18" Type="http://schemas.openxmlformats.org/officeDocument/2006/relationships/tags" Target="../tags/tag265.xml"/><Relationship Id="rId17" Type="http://schemas.openxmlformats.org/officeDocument/2006/relationships/tags" Target="../tags/tag264.xml"/><Relationship Id="rId16" Type="http://schemas.openxmlformats.org/officeDocument/2006/relationships/tags" Target="../tags/tag263.xml"/><Relationship Id="rId15" Type="http://schemas.openxmlformats.org/officeDocument/2006/relationships/tags" Target="../tags/tag262.xml"/><Relationship Id="rId14" Type="http://schemas.openxmlformats.org/officeDocument/2006/relationships/tags" Target="../tags/tag261.xml"/><Relationship Id="rId13" Type="http://schemas.openxmlformats.org/officeDocument/2006/relationships/tags" Target="../tags/tag260.xml"/><Relationship Id="rId12" Type="http://schemas.openxmlformats.org/officeDocument/2006/relationships/tags" Target="../tags/tag259.xml"/><Relationship Id="rId11" Type="http://schemas.openxmlformats.org/officeDocument/2006/relationships/tags" Target="../tags/tag258.xml"/><Relationship Id="rId10" Type="http://schemas.openxmlformats.org/officeDocument/2006/relationships/tags" Target="../tags/tag257.xml"/><Relationship Id="rId1" Type="http://schemas.openxmlformats.org/officeDocument/2006/relationships/image" Target="../media/image1.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tags" Target="../tags/tag26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tags" Target="../tags/tag269.xml"/><Relationship Id="rId2" Type="http://schemas.openxmlformats.org/officeDocument/2006/relationships/image" Target="../media/image1.png"/><Relationship Id="rId1" Type="http://schemas.openxmlformats.org/officeDocument/2006/relationships/image" Target="../media/image41.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tags" Target="../tags/tag270.xml"/><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image" Target="../media/image1.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tags" Target="../tags/tag271.xml"/><Relationship Id="rId2" Type="http://schemas.openxmlformats.org/officeDocument/2006/relationships/image" Target="../media/image44.png"/><Relationship Id="rId1" Type="http://schemas.openxmlformats.org/officeDocument/2006/relationships/image" Target="../media/image1.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tags" Target="../tags/tag272.xml"/><Relationship Id="rId2" Type="http://schemas.openxmlformats.org/officeDocument/2006/relationships/image" Target="../media/image43.png"/><Relationship Id="rId1" Type="http://schemas.openxmlformats.org/officeDocument/2006/relationships/image" Target="../media/image1.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tags" Target="../tags/tag273.xml"/><Relationship Id="rId2" Type="http://schemas.openxmlformats.org/officeDocument/2006/relationships/image" Target="../media/image43.png"/><Relationship Id="rId1" Type="http://schemas.openxmlformats.org/officeDocument/2006/relationships/image" Target="../media/image1.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tags" Target="../tags/tag274.xml"/><Relationship Id="rId2" Type="http://schemas.openxmlformats.org/officeDocument/2006/relationships/image" Target="../media/image43.png"/><Relationship Id="rId1"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png"/><Relationship Id="rId1" Type="http://schemas.openxmlformats.org/officeDocument/2006/relationships/tags" Target="../tags/tag27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png"/><Relationship Id="rId1" Type="http://schemas.openxmlformats.org/officeDocument/2006/relationships/tags" Target="../tags/tag27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png"/><Relationship Id="rId1" Type="http://schemas.openxmlformats.org/officeDocument/2006/relationships/image" Target="../media/image5.png"/></Relationships>
</file>

<file path=ppt/slides/_rels/slide39.xml.rels><?xml version="1.0" encoding="UTF-8" standalone="yes"?>
<Relationships xmlns="http://schemas.openxmlformats.org/package/2006/relationships"><Relationship Id="rId9" Type="http://schemas.openxmlformats.org/officeDocument/2006/relationships/tags" Target="../tags/tag285.xml"/><Relationship Id="rId8" Type="http://schemas.openxmlformats.org/officeDocument/2006/relationships/tags" Target="../tags/tag284.xml"/><Relationship Id="rId7" Type="http://schemas.openxmlformats.org/officeDocument/2006/relationships/tags" Target="../tags/tag283.xml"/><Relationship Id="rId6" Type="http://schemas.openxmlformats.org/officeDocument/2006/relationships/tags" Target="../tags/tag282.xml"/><Relationship Id="rId5" Type="http://schemas.openxmlformats.org/officeDocument/2006/relationships/tags" Target="../tags/tag281.xml"/><Relationship Id="rId4" Type="http://schemas.openxmlformats.org/officeDocument/2006/relationships/tags" Target="../tags/tag280.xml"/><Relationship Id="rId3" Type="http://schemas.openxmlformats.org/officeDocument/2006/relationships/tags" Target="../tags/tag279.xml"/><Relationship Id="rId28" Type="http://schemas.openxmlformats.org/officeDocument/2006/relationships/slideLayout" Target="../slideLayouts/slideLayout13.xml"/><Relationship Id="rId27" Type="http://schemas.openxmlformats.org/officeDocument/2006/relationships/tags" Target="../tags/tag303.xml"/><Relationship Id="rId26" Type="http://schemas.openxmlformats.org/officeDocument/2006/relationships/tags" Target="../tags/tag302.xml"/><Relationship Id="rId25" Type="http://schemas.openxmlformats.org/officeDocument/2006/relationships/tags" Target="../tags/tag301.xml"/><Relationship Id="rId24" Type="http://schemas.openxmlformats.org/officeDocument/2006/relationships/tags" Target="../tags/tag300.xml"/><Relationship Id="rId23" Type="http://schemas.openxmlformats.org/officeDocument/2006/relationships/tags" Target="../tags/tag299.xml"/><Relationship Id="rId22" Type="http://schemas.openxmlformats.org/officeDocument/2006/relationships/tags" Target="../tags/tag298.xml"/><Relationship Id="rId21" Type="http://schemas.openxmlformats.org/officeDocument/2006/relationships/tags" Target="../tags/tag297.xml"/><Relationship Id="rId20" Type="http://schemas.openxmlformats.org/officeDocument/2006/relationships/tags" Target="../tags/tag296.xml"/><Relationship Id="rId2" Type="http://schemas.openxmlformats.org/officeDocument/2006/relationships/tags" Target="../tags/tag278.xml"/><Relationship Id="rId19" Type="http://schemas.openxmlformats.org/officeDocument/2006/relationships/tags" Target="../tags/tag295.xml"/><Relationship Id="rId18" Type="http://schemas.openxmlformats.org/officeDocument/2006/relationships/tags" Target="../tags/tag294.xml"/><Relationship Id="rId17" Type="http://schemas.openxmlformats.org/officeDocument/2006/relationships/tags" Target="../tags/tag293.xml"/><Relationship Id="rId16" Type="http://schemas.openxmlformats.org/officeDocument/2006/relationships/tags" Target="../tags/tag292.xml"/><Relationship Id="rId15" Type="http://schemas.openxmlformats.org/officeDocument/2006/relationships/tags" Target="../tags/tag291.xml"/><Relationship Id="rId14" Type="http://schemas.openxmlformats.org/officeDocument/2006/relationships/tags" Target="../tags/tag290.xml"/><Relationship Id="rId13" Type="http://schemas.openxmlformats.org/officeDocument/2006/relationships/tags" Target="../tags/tag289.xml"/><Relationship Id="rId12" Type="http://schemas.openxmlformats.org/officeDocument/2006/relationships/tags" Target="../tags/tag288.xml"/><Relationship Id="rId11" Type="http://schemas.openxmlformats.org/officeDocument/2006/relationships/tags" Target="../tags/tag287.xml"/><Relationship Id="rId10" Type="http://schemas.openxmlformats.org/officeDocument/2006/relationships/tags" Target="../tags/tag286.xml"/><Relationship Id="rId1" Type="http://schemas.openxmlformats.org/officeDocument/2006/relationships/tags" Target="../tags/tag277.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tags" Target="../tags/tag74.xml"/></Relationships>
</file>

<file path=ppt/slides/_rels/slide40.xml.rels><?xml version="1.0" encoding="UTF-8" standalone="yes"?>
<Relationships xmlns="http://schemas.openxmlformats.org/package/2006/relationships"><Relationship Id="rId9" Type="http://schemas.openxmlformats.org/officeDocument/2006/relationships/tags" Target="../tags/tag310.xml"/><Relationship Id="rId8" Type="http://schemas.openxmlformats.org/officeDocument/2006/relationships/tags" Target="../tags/tag309.xml"/><Relationship Id="rId7" Type="http://schemas.openxmlformats.org/officeDocument/2006/relationships/tags" Target="../tags/tag308.xml"/><Relationship Id="rId6" Type="http://schemas.openxmlformats.org/officeDocument/2006/relationships/tags" Target="../tags/tag307.xml"/><Relationship Id="rId5" Type="http://schemas.openxmlformats.org/officeDocument/2006/relationships/tags" Target="../tags/tag306.xml"/><Relationship Id="rId4" Type="http://schemas.openxmlformats.org/officeDocument/2006/relationships/tags" Target="../tags/tag305.xml"/><Relationship Id="rId3" Type="http://schemas.openxmlformats.org/officeDocument/2006/relationships/image" Target="../media/image45.jpeg"/><Relationship Id="rId2" Type="http://schemas.openxmlformats.org/officeDocument/2006/relationships/image" Target="../media/image3.png"/><Relationship Id="rId12" Type="http://schemas.openxmlformats.org/officeDocument/2006/relationships/notesSlide" Target="../notesSlides/notesSlide3.xml"/><Relationship Id="rId11" Type="http://schemas.openxmlformats.org/officeDocument/2006/relationships/slideLayout" Target="../slideLayouts/slideLayout14.xml"/><Relationship Id="rId10" Type="http://schemas.openxmlformats.org/officeDocument/2006/relationships/image" Target="../media/image46.jpeg"/><Relationship Id="rId1" Type="http://schemas.openxmlformats.org/officeDocument/2006/relationships/tags" Target="../tags/tag30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png"/><Relationship Id="rId1"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3.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tags" Target="../tags/tag75.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tags" Target="../tags/tag82.xml"/><Relationship Id="rId7" Type="http://schemas.openxmlformats.org/officeDocument/2006/relationships/tags" Target="../tags/tag81.xml"/><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tags" Target="../tags/tag76.xml"/><Relationship Id="rId11" Type="http://schemas.openxmlformats.org/officeDocument/2006/relationships/slideLayout" Target="../slideLayouts/slideLayout18.xml"/><Relationship Id="rId10" Type="http://schemas.openxmlformats.org/officeDocument/2006/relationships/tags" Target="../tags/tag84.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9.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alphaModFix amt="80000"/>
          </a:blip>
          <a:srcRect t="18974" b="14573"/>
          <a:stretch>
            <a:fillRect/>
          </a:stretch>
        </p:blipFill>
        <p:spPr>
          <a:xfrm>
            <a:off x="1159510" y="1539240"/>
            <a:ext cx="9965690" cy="3160395"/>
          </a:xfrm>
          <a:prstGeom prst="rect">
            <a:avLst/>
          </a:prstGeom>
          <a:effectLst>
            <a:softEdge rad="63500"/>
          </a:effectLst>
        </p:spPr>
      </p:pic>
      <p:pic>
        <p:nvPicPr>
          <p:cNvPr id="10" name="图片 9" descr="logo"/>
          <p:cNvPicPr>
            <a:picLocks noChangeAspect="1"/>
          </p:cNvPicPr>
          <p:nvPr>
            <p:custDataLst>
              <p:tags r:id="rId2"/>
            </p:custDataLst>
          </p:nvPr>
        </p:nvPicPr>
        <p:blipFill>
          <a:blip r:embed="rId3"/>
          <a:stretch>
            <a:fillRect/>
          </a:stretch>
        </p:blipFill>
        <p:spPr>
          <a:xfrm>
            <a:off x="152400" y="-580390"/>
            <a:ext cx="4124960" cy="2750185"/>
          </a:xfrm>
          <a:prstGeom prst="rect">
            <a:avLst/>
          </a:prstGeom>
        </p:spPr>
      </p:pic>
      <p:sp>
        <p:nvSpPr>
          <p:cNvPr id="2051" name="矩形 30"/>
          <p:cNvSpPr/>
          <p:nvPr/>
        </p:nvSpPr>
        <p:spPr>
          <a:xfrm>
            <a:off x="7044055" y="4785995"/>
            <a:ext cx="1270000" cy="1291590"/>
          </a:xfrm>
          <a:prstGeom prst="rect">
            <a:avLst/>
          </a:prstGeom>
          <a:noFill/>
          <a:ln w="9525">
            <a:noFill/>
          </a:ln>
        </p:spPr>
        <p:txBody>
          <a:bodyPr wrap="square">
            <a:spAutoFit/>
          </a:bodyPr>
          <a:p>
            <a:pPr algn="dist">
              <a:lnSpc>
                <a:spcPct val="130000"/>
              </a:lnSpc>
              <a:spcBef>
                <a:spcPct val="0"/>
              </a:spcBef>
              <a:buFont typeface="Arial" panose="020B0604020202020204" pitchFamily="34" charset="0"/>
              <a:buNone/>
            </a:pPr>
            <a:r>
              <a:rPr lang="zh-CN" altLang="en-US" sz="2000" dirty="0">
                <a:latin typeface="微软雅黑" panose="020B0503020204020204" charset="-122"/>
                <a:ea typeface="微软雅黑" panose="020B0503020204020204" charset="-122"/>
                <a:cs typeface="Arial" panose="020B0604020202020204" pitchFamily="34" charset="0"/>
                <a:sym typeface="+mn-ea"/>
              </a:rPr>
              <a:t>主讲人：</a:t>
            </a:r>
            <a:endParaRPr lang="zh-CN" altLang="en-US" sz="2000" dirty="0">
              <a:latin typeface="微软雅黑" panose="020B0503020204020204" charset="-122"/>
              <a:ea typeface="微软雅黑" panose="020B0503020204020204" charset="-122"/>
              <a:cs typeface="Arial" panose="020B0604020202020204" pitchFamily="34" charset="0"/>
              <a:sym typeface="+mn-ea"/>
            </a:endParaRPr>
          </a:p>
          <a:p>
            <a:pPr algn="dist">
              <a:lnSpc>
                <a:spcPct val="130000"/>
              </a:lnSpc>
              <a:spcBef>
                <a:spcPct val="0"/>
              </a:spcBef>
              <a:buFont typeface="Arial" panose="020B0604020202020204" pitchFamily="34" charset="0"/>
              <a:buNone/>
            </a:pPr>
            <a:r>
              <a:rPr lang="zh-CN" altLang="en-US" sz="2000" dirty="0">
                <a:latin typeface="微软雅黑" panose="020B0503020204020204" charset="-122"/>
                <a:ea typeface="微软雅黑" panose="020B0503020204020204" charset="-122"/>
                <a:cs typeface="Arial" panose="020B0604020202020204" pitchFamily="34" charset="0"/>
                <a:sym typeface="+mn-ea"/>
              </a:rPr>
              <a:t>营业部：</a:t>
            </a:r>
            <a:endParaRPr lang="zh-CN" altLang="en-US" sz="2000" dirty="0">
              <a:latin typeface="微软雅黑" panose="020B0503020204020204" charset="-122"/>
              <a:ea typeface="微软雅黑" panose="020B0503020204020204" charset="-122"/>
              <a:cs typeface="Arial" panose="020B0604020202020204" pitchFamily="34" charset="0"/>
              <a:sym typeface="+mn-ea"/>
            </a:endParaRPr>
          </a:p>
          <a:p>
            <a:pPr algn="dist">
              <a:lnSpc>
                <a:spcPct val="130000"/>
              </a:lnSpc>
              <a:spcBef>
                <a:spcPct val="0"/>
              </a:spcBef>
              <a:buFont typeface="Arial" panose="020B0604020202020204" pitchFamily="34" charset="0"/>
              <a:buNone/>
            </a:pPr>
            <a:r>
              <a:rPr lang="zh-CN" altLang="en-US" sz="2000" dirty="0">
                <a:latin typeface="微软雅黑" panose="020B0503020204020204" charset="-122"/>
                <a:ea typeface="微软雅黑" panose="020B0503020204020204" charset="-122"/>
                <a:cs typeface="Arial" panose="020B0604020202020204" pitchFamily="34" charset="0"/>
                <a:sym typeface="+mn-ea"/>
              </a:rPr>
              <a:t>日</a:t>
            </a:r>
            <a:r>
              <a:rPr lang="en-US" altLang="zh-CN" sz="2000" dirty="0">
                <a:latin typeface="微软雅黑" panose="020B0503020204020204" charset="-122"/>
                <a:ea typeface="微软雅黑" panose="020B0503020204020204" charset="-122"/>
                <a:cs typeface="Arial" panose="020B0604020202020204" pitchFamily="34" charset="0"/>
                <a:sym typeface="+mn-ea"/>
              </a:rPr>
              <a:t>    </a:t>
            </a:r>
            <a:r>
              <a:rPr lang="zh-CN" altLang="en-US" sz="2000" dirty="0">
                <a:latin typeface="微软雅黑" panose="020B0503020204020204" charset="-122"/>
                <a:ea typeface="微软雅黑" panose="020B0503020204020204" charset="-122"/>
                <a:cs typeface="Arial" panose="020B0604020202020204" pitchFamily="34" charset="0"/>
                <a:sym typeface="+mn-ea"/>
              </a:rPr>
              <a:t>期</a:t>
            </a:r>
            <a:r>
              <a:rPr lang="zh-CN" altLang="en-US" sz="2000" dirty="0" smtClean="0">
                <a:latin typeface="微软雅黑" panose="020B0503020204020204" charset="-122"/>
                <a:ea typeface="微软雅黑" panose="020B0503020204020204" charset="-122"/>
                <a:cs typeface="Arial" panose="020B0604020202020204" pitchFamily="34" charset="0"/>
                <a:sym typeface="+mn-ea"/>
              </a:rPr>
              <a:t>：</a:t>
            </a:r>
            <a:endParaRPr lang="zh-CN" altLang="en-US" sz="2000" b="1" i="1" dirty="0" smtClean="0">
              <a:latin typeface="微软雅黑" panose="020B0503020204020204" charset="-122"/>
              <a:ea typeface="微软雅黑" panose="020B0503020204020204" charset="-122"/>
              <a:cs typeface="Arial" panose="020B0604020202020204" pitchFamily="34" charset="0"/>
              <a:sym typeface="+mn-ea"/>
            </a:endParaRPr>
          </a:p>
        </p:txBody>
      </p:sp>
      <p:sp>
        <p:nvSpPr>
          <p:cNvPr id="11" name="矩形 19"/>
          <p:cNvSpPr/>
          <p:nvPr/>
        </p:nvSpPr>
        <p:spPr>
          <a:xfrm>
            <a:off x="0" y="6077585"/>
            <a:ext cx="12192000" cy="803910"/>
          </a:xfrm>
          <a:prstGeom prst="rect">
            <a:avLst/>
          </a:prstGeom>
          <a:solidFill>
            <a:srgbClr val="526573"/>
          </a:solidFill>
          <a:ln w="9525">
            <a:noFill/>
          </a:ln>
        </p:spPr>
        <p:txBody>
          <a:bodyPr anchor="ctr" anchorCtr="0"/>
          <a:p>
            <a:pPr algn="ctr" eaLnBrk="1" hangingPunct="1"/>
            <a:endParaRPr lang="zh-CN" altLang="en-US" dirty="0">
              <a:solidFill>
                <a:srgbClr val="FFFFFF"/>
              </a:solidFill>
              <a:latin typeface="Calibri" panose="020F0502020204030204" charset="0"/>
            </a:endParaRPr>
          </a:p>
        </p:txBody>
      </p:sp>
      <p:sp>
        <p:nvSpPr>
          <p:cNvPr id="13" name="文本框 12"/>
          <p:cNvSpPr txBox="1"/>
          <p:nvPr/>
        </p:nvSpPr>
        <p:spPr>
          <a:xfrm>
            <a:off x="1036320" y="6163945"/>
            <a:ext cx="9892030" cy="583565"/>
          </a:xfrm>
          <a:prstGeom prst="rect">
            <a:avLst/>
          </a:prstGeom>
          <a:noFill/>
        </p:spPr>
        <p:txBody>
          <a:bodyPr wrap="square" rtlCol="0">
            <a:spAutoFit/>
          </a:bodyPr>
          <a:p>
            <a:r>
              <a:rPr lang="zh-CN" altLang="en-US" sz="2000" b="1" dirty="0" smtClean="0">
                <a:solidFill>
                  <a:schemeClr val="bg1"/>
                </a:solidFill>
                <a:latin typeface="微软雅黑" panose="020B0503020204020204" charset="-122"/>
                <a:ea typeface="微软雅黑" panose="020B0503020204020204" charset="-122"/>
                <a:cs typeface="微软雅黑" panose="020B0503020204020204" charset="-122"/>
                <a:sym typeface="+mn-ea"/>
              </a:rPr>
              <a:t>温馨提示：理性投资 远离非法证券活动</a:t>
            </a:r>
            <a:r>
              <a:rPr lang="en-US" altLang="zh-CN" sz="2000" b="1" dirty="0" smtClean="0">
                <a:solidFill>
                  <a:schemeClr val="bg1"/>
                </a:solidFill>
                <a:latin typeface="微软雅黑" panose="020B0503020204020204" charset="-122"/>
                <a:ea typeface="微软雅黑" panose="020B0503020204020204" charset="-122"/>
                <a:cs typeface="微软雅黑" panose="020B0503020204020204" charset="-122"/>
                <a:sym typeface="+mn-ea"/>
              </a:rPr>
              <a:t>                   </a:t>
            </a:r>
            <a:r>
              <a:rPr lang="en-US" altLang="zh-CN" sz="2000" b="1" i="1" dirty="0" smtClean="0">
                <a:ln w="0"/>
                <a:solidFill>
                  <a:schemeClr val="bg1"/>
                </a:solidFill>
                <a:effectLst>
                  <a:reflection blurRad="6350" stA="53000" endA="300" endPos="35500" dir="5400000" sy="-90000" algn="bl" rotWithShape="0"/>
                </a:effectLst>
                <a:latin typeface="微软雅黑" panose="020B0503020204020204" charset="-122"/>
                <a:ea typeface="微软雅黑" panose="020B0503020204020204" charset="-122"/>
                <a:cs typeface="微软雅黑" panose="020B0503020204020204" charset="-122"/>
                <a:sym typeface="+mn-ea"/>
              </a:rPr>
              <a:t>7x24</a:t>
            </a:r>
            <a:r>
              <a:rPr lang="zh-CN" altLang="en-US" sz="2000" b="1" i="1" dirty="0" smtClean="0">
                <a:ln w="0"/>
                <a:solidFill>
                  <a:schemeClr val="bg1"/>
                </a:solidFill>
                <a:effectLst>
                  <a:reflection blurRad="6350" stA="53000" endA="300" endPos="35500" dir="5400000" sy="-90000" algn="bl" rotWithShape="0"/>
                </a:effectLst>
                <a:latin typeface="微软雅黑" panose="020B0503020204020204" charset="-122"/>
                <a:ea typeface="微软雅黑" panose="020B0503020204020204" charset="-122"/>
                <a:cs typeface="微软雅黑" panose="020B0503020204020204" charset="-122"/>
                <a:sym typeface="+mn-ea"/>
              </a:rPr>
              <a:t>小时客服热线：</a:t>
            </a:r>
            <a:r>
              <a:rPr lang="en-US" altLang="zh-CN" sz="3200" b="1" i="1" dirty="0" smtClean="0">
                <a:ln w="0"/>
                <a:solidFill>
                  <a:schemeClr val="bg1"/>
                </a:solidFill>
                <a:effectLst>
                  <a:reflection blurRad="6350" stA="53000" endA="300" endPos="35500" dir="5400000" sy="-90000" algn="bl" rotWithShape="0"/>
                </a:effectLst>
                <a:latin typeface="微软雅黑" panose="020B0503020204020204" charset="-122"/>
                <a:ea typeface="微软雅黑" panose="020B0503020204020204" charset="-122"/>
                <a:cs typeface="微软雅黑" panose="020B0503020204020204" charset="-122"/>
                <a:sym typeface="+mn-ea"/>
              </a:rPr>
              <a:t>95357</a:t>
            </a:r>
            <a:endParaRPr lang="en-US" altLang="zh-CN" sz="3200" b="1" i="1" dirty="0" smtClean="0">
              <a:ln w="0"/>
              <a:solidFill>
                <a:schemeClr val="bg1"/>
              </a:solidFill>
              <a:effectLst>
                <a:reflection blurRad="6350" stA="53000" endA="300" endPos="35500" dir="5400000" sy="-90000" algn="bl" rotWithShape="0"/>
              </a:effectLst>
              <a:latin typeface="微软雅黑" panose="020B0503020204020204" charset="-122"/>
              <a:ea typeface="微软雅黑" panose="020B0503020204020204" charset="-122"/>
              <a:cs typeface="微软雅黑" panose="020B0503020204020204" charset="-122"/>
              <a:sym typeface="+mn-ea"/>
            </a:endParaRPr>
          </a:p>
        </p:txBody>
      </p:sp>
      <p:sp>
        <p:nvSpPr>
          <p:cNvPr id="7" name="任意多边形: 形状 11"/>
          <p:cNvSpPr/>
          <p:nvPr/>
        </p:nvSpPr>
        <p:spPr>
          <a:xfrm flipV="1">
            <a:off x="3556000" y="1343660"/>
            <a:ext cx="4829175" cy="3802380"/>
          </a:xfrm>
          <a:custGeom>
            <a:avLst/>
            <a:gdLst>
              <a:gd name="connsiteX0" fmla="*/ 1355283 w 4829175"/>
              <a:gd name="connsiteY0" fmla="*/ 1668145 h 3802380"/>
              <a:gd name="connsiteX1" fmla="*/ 1477277 w 4829175"/>
              <a:gd name="connsiteY1" fmla="*/ 1668145 h 3802380"/>
              <a:gd name="connsiteX2" fmla="*/ 2415540 w 4829175"/>
              <a:gd name="connsiteY2" fmla="*/ 190500 h 3802380"/>
              <a:gd name="connsiteX3" fmla="*/ 3353804 w 4829175"/>
              <a:gd name="connsiteY3" fmla="*/ 1668145 h 3802380"/>
              <a:gd name="connsiteX4" fmla="*/ 3473894 w 4829175"/>
              <a:gd name="connsiteY4" fmla="*/ 1668145 h 3802380"/>
              <a:gd name="connsiteX5" fmla="*/ 2414588 w 4829175"/>
              <a:gd name="connsiteY5" fmla="*/ 0 h 3802380"/>
              <a:gd name="connsiteX6" fmla="*/ 0 w 4829175"/>
              <a:gd name="connsiteY6" fmla="*/ 3802380 h 3802380"/>
              <a:gd name="connsiteX7" fmla="*/ 4829175 w 4829175"/>
              <a:gd name="connsiteY7" fmla="*/ 3802380 h 3802380"/>
              <a:gd name="connsiteX8" fmla="*/ 4241658 w 4829175"/>
              <a:gd name="connsiteY8" fmla="*/ 2877185 h 3802380"/>
              <a:gd name="connsiteX9" fmla="*/ 4121510 w 4829175"/>
              <a:gd name="connsiteY9" fmla="*/ 2877185 h 3802380"/>
              <a:gd name="connsiteX10" fmla="*/ 4654550 w 4829175"/>
              <a:gd name="connsiteY10" fmla="*/ 3716655 h 3802380"/>
              <a:gd name="connsiteX11" fmla="*/ 176530 w 4829175"/>
              <a:gd name="connsiteY11" fmla="*/ 3716655 h 3802380"/>
              <a:gd name="connsiteX12" fmla="*/ 709570 w 4829175"/>
              <a:gd name="connsiteY12" fmla="*/ 2877185 h 3802380"/>
              <a:gd name="connsiteX13" fmla="*/ 587518 w 4829175"/>
              <a:gd name="connsiteY13" fmla="*/ 2877185 h 380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9175" h="3802380">
                <a:moveTo>
                  <a:pt x="1355283" y="1668145"/>
                </a:moveTo>
                <a:lnTo>
                  <a:pt x="1477277" y="1668145"/>
                </a:lnTo>
                <a:lnTo>
                  <a:pt x="2415540" y="190500"/>
                </a:lnTo>
                <a:lnTo>
                  <a:pt x="3353804" y="1668145"/>
                </a:lnTo>
                <a:lnTo>
                  <a:pt x="3473894" y="1668145"/>
                </a:lnTo>
                <a:lnTo>
                  <a:pt x="2414588" y="0"/>
                </a:lnTo>
                <a:close/>
                <a:moveTo>
                  <a:pt x="0" y="3802380"/>
                </a:moveTo>
                <a:lnTo>
                  <a:pt x="4829175" y="3802380"/>
                </a:lnTo>
                <a:lnTo>
                  <a:pt x="4241658" y="2877185"/>
                </a:lnTo>
                <a:lnTo>
                  <a:pt x="4121510" y="2877185"/>
                </a:lnTo>
                <a:lnTo>
                  <a:pt x="4654550" y="3716655"/>
                </a:lnTo>
                <a:lnTo>
                  <a:pt x="176530" y="3716655"/>
                </a:lnTo>
                <a:lnTo>
                  <a:pt x="709570" y="2877185"/>
                </a:lnTo>
                <a:lnTo>
                  <a:pt x="587518" y="2877185"/>
                </a:lnTo>
                <a:close/>
              </a:path>
            </a:pathLst>
          </a:custGeom>
          <a:noFill/>
          <a:ln w="28575">
            <a:solidFill>
              <a:srgbClr val="52657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n>
                <a:solidFill>
                  <a:schemeClr val="bg1"/>
                </a:solidFill>
              </a:ln>
              <a:noFill/>
            </a:endParaRPr>
          </a:p>
        </p:txBody>
      </p:sp>
      <p:sp>
        <p:nvSpPr>
          <p:cNvPr id="8" name="文本框 7"/>
          <p:cNvSpPr txBox="1"/>
          <p:nvPr/>
        </p:nvSpPr>
        <p:spPr>
          <a:xfrm>
            <a:off x="2445385" y="2367915"/>
            <a:ext cx="7301230" cy="2122805"/>
          </a:xfrm>
          <a:prstGeom prst="rect">
            <a:avLst/>
          </a:prstGeom>
          <a:noFill/>
        </p:spPr>
        <p:txBody>
          <a:bodyPr wrap="square" rtlCol="0">
            <a:spAutoFit/>
          </a:bodyPr>
          <a:p>
            <a:pPr algn="ctr"/>
            <a:r>
              <a:rPr lang="zh-CN" altLang="en-US" sz="6600" b="1" dirty="0">
                <a:solidFill>
                  <a:schemeClr val="accent2"/>
                </a:solidFill>
                <a:latin typeface="微软雅黑" panose="020B0503020204020204" charset="-122"/>
                <a:ea typeface="微软雅黑" panose="020B0503020204020204" charset="-122"/>
                <a:sym typeface="+mn-ea"/>
              </a:rPr>
              <a:t>金融产品（中学）</a:t>
            </a:r>
            <a:r>
              <a:rPr lang="zh-CN" altLang="en-US" sz="6600" b="1" dirty="0">
                <a:solidFill>
                  <a:schemeClr val="accent2"/>
                </a:solidFill>
                <a:latin typeface="方正兰亭黑_GBK" pitchFamily="2" charset="-122"/>
                <a:ea typeface="方正兰亭黑_GBK" pitchFamily="2" charset="-122"/>
                <a:sym typeface="+mn-ea"/>
              </a:rPr>
              <a:t> </a:t>
            </a:r>
            <a:endParaRPr lang="zh-CN" altLang="en-US" sz="6600" b="1" dirty="0">
              <a:solidFill>
                <a:schemeClr val="accent2"/>
              </a:solidFill>
              <a:latin typeface="方正兰亭黑_GBK" pitchFamily="2" charset="-122"/>
              <a:ea typeface="方正兰亭黑_GBK" pitchFamily="2" charset="-122"/>
              <a:sym typeface="+mn-ea"/>
            </a:endParaRPr>
          </a:p>
          <a:p>
            <a:pPr algn="ctr"/>
            <a:r>
              <a:rPr lang="zh-CN" altLang="en-US" sz="6600" b="1" dirty="0">
                <a:solidFill>
                  <a:schemeClr val="accent2"/>
                </a:solidFill>
                <a:latin typeface="方正兰亭黑_GBK" pitchFamily="2" charset="-122"/>
                <a:ea typeface="方正兰亭黑_GBK" pitchFamily="2" charset="-122"/>
                <a:sym typeface="+mn-ea"/>
              </a:rPr>
              <a:t> </a:t>
            </a:r>
            <a:r>
              <a:rPr lang="en-US" altLang="zh-CN" sz="6600" b="1" dirty="0">
                <a:solidFill>
                  <a:schemeClr val="accent2"/>
                </a:solidFill>
                <a:latin typeface="方正兰亭黑_GBK" pitchFamily="2" charset="-122"/>
                <a:ea typeface="方正兰亭黑_GBK" pitchFamily="2" charset="-122"/>
                <a:sym typeface="+mn-ea"/>
              </a:rPr>
              <a:t>   </a:t>
            </a:r>
            <a:r>
              <a:rPr lang="zh-CN" altLang="en-US" sz="6600" b="1" dirty="0">
                <a:solidFill>
                  <a:schemeClr val="accent2"/>
                </a:solidFill>
                <a:latin typeface="方正兰亭黑_GBK" pitchFamily="2" charset="-122"/>
                <a:ea typeface="方正兰亭黑_GBK" pitchFamily="2" charset="-122"/>
                <a:sym typeface="+mn-ea"/>
              </a:rPr>
              <a:t> </a:t>
            </a:r>
            <a:endParaRPr lang="zh-CN" altLang="en-US" sz="6600" b="1" dirty="0">
              <a:solidFill>
                <a:schemeClr val="accent2"/>
              </a:solidFill>
              <a:latin typeface="方正兰亭黑_GBK" pitchFamily="2" charset="-122"/>
              <a:ea typeface="方正兰亭黑_GBK" pitchFamily="2" charset="-122"/>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双波形 3"/>
          <p:cNvSpPr/>
          <p:nvPr/>
        </p:nvSpPr>
        <p:spPr>
          <a:xfrm>
            <a:off x="4189095" y="1685290"/>
            <a:ext cx="6193155" cy="3849370"/>
          </a:xfrm>
          <a:prstGeom prst="doubleWave">
            <a:avLst/>
          </a:prstGeom>
        </p:spPr>
        <p:style>
          <a:lnRef idx="1">
            <a:schemeClr val="accent2"/>
          </a:lnRef>
          <a:fillRef idx="2">
            <a:schemeClr val="accent2"/>
          </a:fillRef>
          <a:effectRef idx="1">
            <a:schemeClr val="accent2"/>
          </a:effectRef>
          <a:fontRef idx="minor">
            <a:schemeClr val="dk1"/>
          </a:fontRef>
        </p:style>
        <p:txBody>
          <a:bodyPr rtlCol="0" anchor="ctr"/>
          <a:p>
            <a:pPr algn="ctr"/>
            <a:endParaRPr lang="zh-CN" altLang="en-US"/>
          </a:p>
        </p:txBody>
      </p:sp>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pic>
        <p:nvPicPr>
          <p:cNvPr id="67" name="图片 66" descr="LOGO橙字"/>
          <p:cNvPicPr>
            <a:picLocks noChangeAspect="1"/>
          </p:cNvPicPr>
          <p:nvPr/>
        </p:nvPicPr>
        <p:blipFill>
          <a:blip r:embed="rId1"/>
          <a:stretch>
            <a:fillRect/>
          </a:stretch>
        </p:blipFill>
        <p:spPr>
          <a:xfrm>
            <a:off x="9860915" y="6175375"/>
            <a:ext cx="1988185" cy="429260"/>
          </a:xfrm>
          <a:prstGeom prst="rect">
            <a:avLst/>
          </a:prstGeom>
        </p:spPr>
      </p:pic>
      <p:sp>
        <p:nvSpPr>
          <p:cNvPr id="6" name="文本框 5"/>
          <p:cNvSpPr txBox="1"/>
          <p:nvPr/>
        </p:nvSpPr>
        <p:spPr>
          <a:xfrm>
            <a:off x="4829175" y="2336800"/>
            <a:ext cx="4912995" cy="2553335"/>
          </a:xfrm>
          <a:prstGeom prst="rect">
            <a:avLst/>
          </a:prstGeom>
          <a:noFill/>
        </p:spPr>
        <p:txBody>
          <a:bodyPr wrap="square" rtlCol="0">
            <a:spAutoFit/>
          </a:bodyPr>
          <a:p>
            <a:pPr indent="406400" fontAlgn="auto">
              <a:lnSpc>
                <a:spcPct val="200000"/>
              </a:lnSpc>
              <a:extLst>
                <a:ext uri="{35155182-B16C-46BC-9424-99874614C6A1}">
                  <wpsdc:indentchars xmlns:wpsdc="http://www.wps.cn/officeDocument/2017/drawingmlCustomData" val="200" checksum="1740828767"/>
                </a:ext>
              </a:extLst>
            </a:pPr>
            <a:r>
              <a:rPr sz="1600">
                <a:solidFill>
                  <a:schemeClr val="bg1"/>
                </a:solidFill>
                <a:latin typeface="微软雅黑" panose="020B0503020204020204" charset="-122"/>
                <a:ea typeface="微软雅黑" panose="020B0503020204020204" charset="-122"/>
                <a:sym typeface="+mn-ea"/>
              </a:rPr>
              <a:t>国债，又称国家公债，是国家以其信用为基础，按照债的一般原则，通过向社会筹集资金所形成的债权债务关系。</a:t>
            </a:r>
            <a:endParaRPr sz="1600">
              <a:solidFill>
                <a:schemeClr val="bg1"/>
              </a:solidFill>
              <a:latin typeface="微软雅黑" panose="020B0503020204020204" charset="-122"/>
              <a:ea typeface="微软雅黑" panose="020B0503020204020204" charset="-122"/>
              <a:sym typeface="+mn-ea"/>
            </a:endParaRPr>
          </a:p>
          <a:p>
            <a:pPr indent="406400" fontAlgn="auto">
              <a:lnSpc>
                <a:spcPct val="200000"/>
              </a:lnSpc>
              <a:extLst>
                <a:ext uri="{35155182-B16C-46BC-9424-99874614C6A1}">
                  <wpsdc:indentchars xmlns:wpsdc="http://www.wps.cn/officeDocument/2017/drawingmlCustomData" val="200" checksum="1740828767"/>
                </a:ext>
              </a:extLst>
            </a:pPr>
            <a:r>
              <a:rPr lang="zh-CN" altLang="en-US" sz="1600" b="1">
                <a:solidFill>
                  <a:schemeClr val="bg1"/>
                </a:solidFill>
                <a:latin typeface="微软雅黑" panose="020B0503020204020204" charset="-122"/>
                <a:ea typeface="微软雅黑" panose="020B0503020204020204" charset="-122"/>
                <a:sym typeface="+mn-ea"/>
              </a:rPr>
              <a:t>简单来说，就是你把钱借给国家，这可比你把钱借个同学靠谱多了。  </a:t>
            </a:r>
            <a:endParaRPr lang="zh-CN" altLang="en-US" sz="1600" b="1">
              <a:solidFill>
                <a:schemeClr val="bg1"/>
              </a:solidFill>
              <a:latin typeface="微软雅黑" panose="020B0503020204020204" charset="-122"/>
              <a:ea typeface="微软雅黑" panose="020B0503020204020204" charset="-122"/>
              <a:sym typeface="+mn-ea"/>
            </a:endParaRPr>
          </a:p>
        </p:txBody>
      </p:sp>
      <p:sp>
        <p:nvSpPr>
          <p:cNvPr id="18" name="文本框 17"/>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DD4E1F"/>
              </a:solidFill>
              <a:latin typeface="微软雅黑" panose="020B0503020204020204" charset="-122"/>
              <a:ea typeface="微软雅黑" panose="020B0503020204020204" charset="-122"/>
            </a:endParaRPr>
          </a:p>
        </p:txBody>
      </p:sp>
      <p:grpSp>
        <p:nvGrpSpPr>
          <p:cNvPr id="13" name="组合 12"/>
          <p:cNvGrpSpPr/>
          <p:nvPr>
            <p:custDataLst>
              <p:tags r:id="rId2"/>
            </p:custDataLst>
          </p:nvPr>
        </p:nvGrpSpPr>
        <p:grpSpPr>
          <a:xfrm>
            <a:off x="2095541" y="2292361"/>
            <a:ext cx="2059305" cy="1252220"/>
            <a:chOff x="7114037" y="2336423"/>
            <a:chExt cx="2020136" cy="1228556"/>
          </a:xfrm>
        </p:grpSpPr>
        <p:sp>
          <p:nvSpPr>
            <p:cNvPr id="14" name="Freeform 54"/>
            <p:cNvSpPr/>
            <p:nvPr>
              <p:custDataLst>
                <p:tags r:id="rId3"/>
              </p:custDataLst>
            </p:nvPr>
          </p:nvSpPr>
          <p:spPr bwMode="auto">
            <a:xfrm>
              <a:off x="7974025" y="2336423"/>
              <a:ext cx="1160148" cy="1192258"/>
            </a:xfrm>
            <a:custGeom>
              <a:avLst/>
              <a:gdLst>
                <a:gd name="T0" fmla="*/ 0 w 770"/>
                <a:gd name="T1" fmla="*/ 763 h 793"/>
                <a:gd name="T2" fmla="*/ 753 w 770"/>
                <a:gd name="T3" fmla="*/ 0 h 793"/>
                <a:gd name="T4" fmla="*/ 770 w 770"/>
                <a:gd name="T5" fmla="*/ 16 h 793"/>
                <a:gd name="T6" fmla="*/ 45 w 770"/>
                <a:gd name="T7" fmla="*/ 793 h 793"/>
                <a:gd name="T8" fmla="*/ 0 w 770"/>
                <a:gd name="T9" fmla="*/ 763 h 793"/>
              </a:gdLst>
              <a:ahLst/>
              <a:cxnLst>
                <a:cxn ang="0">
                  <a:pos x="T0" y="T1"/>
                </a:cxn>
                <a:cxn ang="0">
                  <a:pos x="T2" y="T3"/>
                </a:cxn>
                <a:cxn ang="0">
                  <a:pos x="T4" y="T5"/>
                </a:cxn>
                <a:cxn ang="0">
                  <a:pos x="T6" y="T7"/>
                </a:cxn>
                <a:cxn ang="0">
                  <a:pos x="T8" y="T9"/>
                </a:cxn>
              </a:cxnLst>
              <a:rect l="0" t="0" r="r" b="b"/>
              <a:pathLst>
                <a:path w="770" h="793">
                  <a:moveTo>
                    <a:pt x="0" y="763"/>
                  </a:moveTo>
                  <a:cubicBezTo>
                    <a:pt x="0" y="763"/>
                    <a:pt x="700" y="39"/>
                    <a:pt x="753" y="0"/>
                  </a:cubicBezTo>
                  <a:cubicBezTo>
                    <a:pt x="753" y="0"/>
                    <a:pt x="762" y="8"/>
                    <a:pt x="770" y="16"/>
                  </a:cubicBezTo>
                  <a:cubicBezTo>
                    <a:pt x="770" y="16"/>
                    <a:pt x="97" y="744"/>
                    <a:pt x="45" y="793"/>
                  </a:cubicBezTo>
                  <a:cubicBezTo>
                    <a:pt x="45" y="793"/>
                    <a:pt x="7" y="791"/>
                    <a:pt x="0" y="763"/>
                  </a:cubicBez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000000"/>
                </a:solidFill>
                <a:latin typeface="宋体" panose="02010600030101010101" pitchFamily="2" charset="-122"/>
                <a:ea typeface="宋体" panose="02010600030101010101" pitchFamily="2" charset="-122"/>
              </a:endParaRPr>
            </a:p>
          </p:txBody>
        </p:sp>
        <p:sp>
          <p:nvSpPr>
            <p:cNvPr id="15" name="Freeform 55"/>
            <p:cNvSpPr/>
            <p:nvPr>
              <p:custDataLst>
                <p:tags r:id="rId4"/>
              </p:custDataLst>
            </p:nvPr>
          </p:nvSpPr>
          <p:spPr bwMode="auto">
            <a:xfrm>
              <a:off x="8327236" y="3167094"/>
              <a:ext cx="115876" cy="96330"/>
            </a:xfrm>
            <a:custGeom>
              <a:avLst/>
              <a:gdLst>
                <a:gd name="T0" fmla="*/ 77 w 77"/>
                <a:gd name="T1" fmla="*/ 28 h 64"/>
                <a:gd name="T2" fmla="*/ 24 w 77"/>
                <a:gd name="T3" fmla="*/ 4 h 64"/>
                <a:gd name="T4" fmla="*/ 4 w 77"/>
                <a:gd name="T5" fmla="*/ 41 h 64"/>
                <a:gd name="T6" fmla="*/ 58 w 77"/>
                <a:gd name="T7" fmla="*/ 64 h 64"/>
                <a:gd name="T8" fmla="*/ 77 w 77"/>
                <a:gd name="T9" fmla="*/ 28 h 64"/>
              </a:gdLst>
              <a:ahLst/>
              <a:cxnLst>
                <a:cxn ang="0">
                  <a:pos x="T0" y="T1"/>
                </a:cxn>
                <a:cxn ang="0">
                  <a:pos x="T2" y="T3"/>
                </a:cxn>
                <a:cxn ang="0">
                  <a:pos x="T4" y="T5"/>
                </a:cxn>
                <a:cxn ang="0">
                  <a:pos x="T6" y="T7"/>
                </a:cxn>
                <a:cxn ang="0">
                  <a:pos x="T8" y="T9"/>
                </a:cxn>
              </a:cxnLst>
              <a:rect l="0" t="0" r="r" b="b"/>
              <a:pathLst>
                <a:path w="77" h="64">
                  <a:moveTo>
                    <a:pt x="77" y="28"/>
                  </a:moveTo>
                  <a:cubicBezTo>
                    <a:pt x="77" y="28"/>
                    <a:pt x="33" y="7"/>
                    <a:pt x="24" y="4"/>
                  </a:cubicBezTo>
                  <a:cubicBezTo>
                    <a:pt x="15" y="0"/>
                    <a:pt x="0" y="30"/>
                    <a:pt x="4" y="41"/>
                  </a:cubicBezTo>
                  <a:cubicBezTo>
                    <a:pt x="9" y="53"/>
                    <a:pt x="50" y="64"/>
                    <a:pt x="58" y="64"/>
                  </a:cubicBezTo>
                  <a:cubicBezTo>
                    <a:pt x="65" y="64"/>
                    <a:pt x="77" y="28"/>
                    <a:pt x="77" y="2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000000"/>
                </a:solidFill>
                <a:latin typeface="宋体" panose="02010600030101010101" pitchFamily="2" charset="-122"/>
                <a:ea typeface="宋体" panose="02010600030101010101" pitchFamily="2" charset="-122"/>
              </a:endParaRPr>
            </a:p>
          </p:txBody>
        </p:sp>
        <p:sp>
          <p:nvSpPr>
            <p:cNvPr id="16" name="Freeform 58"/>
            <p:cNvSpPr/>
            <p:nvPr>
              <p:custDataLst>
                <p:tags r:id="rId5"/>
              </p:custDataLst>
            </p:nvPr>
          </p:nvSpPr>
          <p:spPr bwMode="auto">
            <a:xfrm>
              <a:off x="8110843" y="3122419"/>
              <a:ext cx="241524" cy="154966"/>
            </a:xfrm>
            <a:custGeom>
              <a:avLst/>
              <a:gdLst>
                <a:gd name="T0" fmla="*/ 12 w 161"/>
                <a:gd name="T1" fmla="*/ 62 h 103"/>
                <a:gd name="T2" fmla="*/ 54 w 161"/>
                <a:gd name="T3" fmla="*/ 5 h 103"/>
                <a:gd name="T4" fmla="*/ 143 w 161"/>
                <a:gd name="T5" fmla="*/ 48 h 103"/>
                <a:gd name="T6" fmla="*/ 113 w 161"/>
                <a:gd name="T7" fmla="*/ 71 h 103"/>
                <a:gd name="T8" fmla="*/ 69 w 161"/>
                <a:gd name="T9" fmla="*/ 48 h 103"/>
                <a:gd name="T10" fmla="*/ 37 w 161"/>
                <a:gd name="T11" fmla="*/ 94 h 103"/>
                <a:gd name="T12" fmla="*/ 12 w 161"/>
                <a:gd name="T13" fmla="*/ 62 h 103"/>
              </a:gdLst>
              <a:ahLst/>
              <a:cxnLst>
                <a:cxn ang="0">
                  <a:pos x="T0" y="T1"/>
                </a:cxn>
                <a:cxn ang="0">
                  <a:pos x="T2" y="T3"/>
                </a:cxn>
                <a:cxn ang="0">
                  <a:pos x="T4" y="T5"/>
                </a:cxn>
                <a:cxn ang="0">
                  <a:pos x="T6" y="T7"/>
                </a:cxn>
                <a:cxn ang="0">
                  <a:pos x="T8" y="T9"/>
                </a:cxn>
                <a:cxn ang="0">
                  <a:pos x="T10" y="T11"/>
                </a:cxn>
                <a:cxn ang="0">
                  <a:pos x="T12" y="T13"/>
                </a:cxn>
              </a:cxnLst>
              <a:rect l="0" t="0" r="r" b="b"/>
              <a:pathLst>
                <a:path w="161" h="103">
                  <a:moveTo>
                    <a:pt x="12" y="62"/>
                  </a:moveTo>
                  <a:cubicBezTo>
                    <a:pt x="12" y="62"/>
                    <a:pt x="42" y="11"/>
                    <a:pt x="54" y="5"/>
                  </a:cubicBezTo>
                  <a:cubicBezTo>
                    <a:pt x="67" y="0"/>
                    <a:pt x="126" y="48"/>
                    <a:pt x="143" y="48"/>
                  </a:cubicBezTo>
                  <a:cubicBezTo>
                    <a:pt x="161" y="49"/>
                    <a:pt x="131" y="75"/>
                    <a:pt x="113" y="71"/>
                  </a:cubicBezTo>
                  <a:cubicBezTo>
                    <a:pt x="96" y="67"/>
                    <a:pt x="69" y="48"/>
                    <a:pt x="69" y="48"/>
                  </a:cubicBezTo>
                  <a:cubicBezTo>
                    <a:pt x="69" y="48"/>
                    <a:pt x="73" y="85"/>
                    <a:pt x="37" y="94"/>
                  </a:cubicBezTo>
                  <a:cubicBezTo>
                    <a:pt x="0" y="103"/>
                    <a:pt x="12" y="62"/>
                    <a:pt x="12" y="62"/>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000000"/>
                </a:solidFill>
                <a:latin typeface="宋体" panose="02010600030101010101" pitchFamily="2" charset="-122"/>
                <a:ea typeface="宋体" panose="02010600030101010101" pitchFamily="2" charset="-122"/>
              </a:endParaRPr>
            </a:p>
          </p:txBody>
        </p:sp>
        <p:sp>
          <p:nvSpPr>
            <p:cNvPr id="17" name="Freeform 59"/>
            <p:cNvSpPr/>
            <p:nvPr>
              <p:custDataLst>
                <p:tags r:id="rId6"/>
              </p:custDataLst>
            </p:nvPr>
          </p:nvSpPr>
          <p:spPr bwMode="auto">
            <a:xfrm>
              <a:off x="7114037" y="3072160"/>
              <a:ext cx="1066610" cy="492819"/>
            </a:xfrm>
            <a:custGeom>
              <a:avLst/>
              <a:gdLst>
                <a:gd name="T0" fmla="*/ 60 w 708"/>
                <a:gd name="T1" fmla="*/ 6 h 328"/>
                <a:gd name="T2" fmla="*/ 668 w 708"/>
                <a:gd name="T3" fmla="*/ 92 h 328"/>
                <a:gd name="T4" fmla="*/ 708 w 708"/>
                <a:gd name="T5" fmla="*/ 155 h 328"/>
                <a:gd name="T6" fmla="*/ 88 w 708"/>
                <a:gd name="T7" fmla="*/ 105 h 328"/>
                <a:gd name="T8" fmla="*/ 60 w 708"/>
                <a:gd name="T9" fmla="*/ 6 h 328"/>
              </a:gdLst>
              <a:ahLst/>
              <a:cxnLst>
                <a:cxn ang="0">
                  <a:pos x="T0" y="T1"/>
                </a:cxn>
                <a:cxn ang="0">
                  <a:pos x="T2" y="T3"/>
                </a:cxn>
                <a:cxn ang="0">
                  <a:pos x="T4" y="T5"/>
                </a:cxn>
                <a:cxn ang="0">
                  <a:pos x="T6" y="T7"/>
                </a:cxn>
                <a:cxn ang="0">
                  <a:pos x="T8" y="T9"/>
                </a:cxn>
              </a:cxnLst>
              <a:rect l="0" t="0" r="r" b="b"/>
              <a:pathLst>
                <a:path w="708" h="328">
                  <a:moveTo>
                    <a:pt x="60" y="6"/>
                  </a:moveTo>
                  <a:cubicBezTo>
                    <a:pt x="79" y="0"/>
                    <a:pt x="350" y="233"/>
                    <a:pt x="668" y="92"/>
                  </a:cubicBezTo>
                  <a:cubicBezTo>
                    <a:pt x="668" y="92"/>
                    <a:pt x="698" y="111"/>
                    <a:pt x="708" y="155"/>
                  </a:cubicBezTo>
                  <a:cubicBezTo>
                    <a:pt x="708" y="155"/>
                    <a:pt x="375" y="328"/>
                    <a:pt x="88" y="105"/>
                  </a:cubicBezTo>
                  <a:cubicBezTo>
                    <a:pt x="88" y="105"/>
                    <a:pt x="0" y="23"/>
                    <a:pt x="60" y="6"/>
                  </a:cubicBezTo>
                  <a:close/>
                </a:path>
              </a:pathLst>
            </a:custGeom>
            <a:solidFill>
              <a:srgbClr val="464B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000000"/>
                </a:solidFill>
                <a:latin typeface="宋体" panose="02010600030101010101" pitchFamily="2" charset="-122"/>
                <a:ea typeface="宋体" panose="02010600030101010101" pitchFamily="2" charset="-122"/>
              </a:endParaRPr>
            </a:p>
          </p:txBody>
        </p:sp>
      </p:grpSp>
      <p:grpSp>
        <p:nvGrpSpPr>
          <p:cNvPr id="5" name="组合 4"/>
          <p:cNvGrpSpPr/>
          <p:nvPr>
            <p:custDataLst>
              <p:tags r:id="rId7"/>
            </p:custDataLst>
          </p:nvPr>
        </p:nvGrpSpPr>
        <p:grpSpPr>
          <a:xfrm>
            <a:off x="1401565" y="2010410"/>
            <a:ext cx="1192530" cy="3354705"/>
            <a:chOff x="6434143" y="2073959"/>
            <a:chExt cx="1169919" cy="3290576"/>
          </a:xfrm>
        </p:grpSpPr>
        <p:sp>
          <p:nvSpPr>
            <p:cNvPr id="19" name="Freeform 60"/>
            <p:cNvSpPr/>
            <p:nvPr>
              <p:custDataLst>
                <p:tags r:id="rId8"/>
              </p:custDataLst>
            </p:nvPr>
          </p:nvSpPr>
          <p:spPr bwMode="auto">
            <a:xfrm>
              <a:off x="7077738" y="2318273"/>
              <a:ext cx="205225" cy="443955"/>
            </a:xfrm>
            <a:custGeom>
              <a:avLst/>
              <a:gdLst>
                <a:gd name="T0" fmla="*/ 64 w 136"/>
                <a:gd name="T1" fmla="*/ 13 h 295"/>
                <a:gd name="T2" fmla="*/ 77 w 136"/>
                <a:gd name="T3" fmla="*/ 197 h 295"/>
                <a:gd name="T4" fmla="*/ 64 w 136"/>
                <a:gd name="T5" fmla="*/ 13 h 295"/>
              </a:gdLst>
              <a:ahLst/>
              <a:cxnLst>
                <a:cxn ang="0">
                  <a:pos x="T0" y="T1"/>
                </a:cxn>
                <a:cxn ang="0">
                  <a:pos x="T2" y="T3"/>
                </a:cxn>
                <a:cxn ang="0">
                  <a:pos x="T4" y="T5"/>
                </a:cxn>
              </a:cxnLst>
              <a:rect l="0" t="0" r="r" b="b"/>
              <a:pathLst>
                <a:path w="136" h="295">
                  <a:moveTo>
                    <a:pt x="64" y="13"/>
                  </a:moveTo>
                  <a:cubicBezTo>
                    <a:pt x="64" y="13"/>
                    <a:pt x="136" y="99"/>
                    <a:pt x="77" y="197"/>
                  </a:cubicBezTo>
                  <a:cubicBezTo>
                    <a:pt x="18" y="295"/>
                    <a:pt x="0" y="0"/>
                    <a:pt x="64" y="13"/>
                  </a:cubicBezTo>
                  <a:close/>
                </a:path>
              </a:pathLst>
            </a:custGeom>
            <a:solidFill>
              <a:srgbClr val="725C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000000"/>
                </a:solidFill>
              </a:endParaRPr>
            </a:p>
          </p:txBody>
        </p:sp>
        <p:sp>
          <p:nvSpPr>
            <p:cNvPr id="20" name="Freeform 61"/>
            <p:cNvSpPr/>
            <p:nvPr>
              <p:custDataLst>
                <p:tags r:id="rId9"/>
              </p:custDataLst>
            </p:nvPr>
          </p:nvSpPr>
          <p:spPr bwMode="auto">
            <a:xfrm>
              <a:off x="6702192" y="2252657"/>
              <a:ext cx="558434" cy="776224"/>
            </a:xfrm>
            <a:custGeom>
              <a:avLst/>
              <a:gdLst>
                <a:gd name="T0" fmla="*/ 302 w 371"/>
                <a:gd name="T1" fmla="*/ 84 h 517"/>
                <a:gd name="T2" fmla="*/ 360 w 371"/>
                <a:gd name="T3" fmla="*/ 406 h 517"/>
                <a:gd name="T4" fmla="*/ 109 w 371"/>
                <a:gd name="T5" fmla="*/ 479 h 517"/>
                <a:gd name="T6" fmla="*/ 35 w 371"/>
                <a:gd name="T7" fmla="*/ 301 h 517"/>
                <a:gd name="T8" fmla="*/ 54 w 371"/>
                <a:gd name="T9" fmla="*/ 76 h 517"/>
                <a:gd name="T10" fmla="*/ 302 w 371"/>
                <a:gd name="T11" fmla="*/ 84 h 517"/>
              </a:gdLst>
              <a:ahLst/>
              <a:cxnLst>
                <a:cxn ang="0">
                  <a:pos x="T0" y="T1"/>
                </a:cxn>
                <a:cxn ang="0">
                  <a:pos x="T2" y="T3"/>
                </a:cxn>
                <a:cxn ang="0">
                  <a:pos x="T4" y="T5"/>
                </a:cxn>
                <a:cxn ang="0">
                  <a:pos x="T6" y="T7"/>
                </a:cxn>
                <a:cxn ang="0">
                  <a:pos x="T8" y="T9"/>
                </a:cxn>
                <a:cxn ang="0">
                  <a:pos x="T10" y="T11"/>
                </a:cxn>
              </a:cxnLst>
              <a:rect l="0" t="0" r="r" b="b"/>
              <a:pathLst>
                <a:path w="371" h="517">
                  <a:moveTo>
                    <a:pt x="302" y="84"/>
                  </a:moveTo>
                  <a:cubicBezTo>
                    <a:pt x="302" y="84"/>
                    <a:pt x="371" y="305"/>
                    <a:pt x="360" y="406"/>
                  </a:cubicBezTo>
                  <a:cubicBezTo>
                    <a:pt x="349" y="508"/>
                    <a:pt x="152" y="517"/>
                    <a:pt x="109" y="479"/>
                  </a:cubicBezTo>
                  <a:cubicBezTo>
                    <a:pt x="65" y="442"/>
                    <a:pt x="35" y="301"/>
                    <a:pt x="35" y="301"/>
                  </a:cubicBezTo>
                  <a:cubicBezTo>
                    <a:pt x="35" y="301"/>
                    <a:pt x="0" y="121"/>
                    <a:pt x="54" y="76"/>
                  </a:cubicBezTo>
                  <a:cubicBezTo>
                    <a:pt x="108" y="31"/>
                    <a:pt x="263" y="0"/>
                    <a:pt x="302" y="84"/>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000000"/>
                </a:solidFill>
              </a:endParaRPr>
            </a:p>
          </p:txBody>
        </p:sp>
        <p:sp>
          <p:nvSpPr>
            <p:cNvPr id="21" name="Freeform 62"/>
            <p:cNvSpPr/>
            <p:nvPr>
              <p:custDataLst>
                <p:tags r:id="rId10"/>
              </p:custDataLst>
            </p:nvPr>
          </p:nvSpPr>
          <p:spPr bwMode="auto">
            <a:xfrm>
              <a:off x="6463460" y="2073959"/>
              <a:ext cx="945151" cy="720381"/>
            </a:xfrm>
            <a:custGeom>
              <a:avLst/>
              <a:gdLst>
                <a:gd name="T0" fmla="*/ 208 w 627"/>
                <a:gd name="T1" fmla="*/ 464 h 479"/>
                <a:gd name="T2" fmla="*/ 229 w 627"/>
                <a:gd name="T3" fmla="*/ 453 h 479"/>
                <a:gd name="T4" fmla="*/ 208 w 627"/>
                <a:gd name="T5" fmla="*/ 256 h 479"/>
                <a:gd name="T6" fmla="*/ 266 w 627"/>
                <a:gd name="T7" fmla="*/ 269 h 479"/>
                <a:gd name="T8" fmla="*/ 257 w 627"/>
                <a:gd name="T9" fmla="*/ 235 h 479"/>
                <a:gd name="T10" fmla="*/ 357 w 627"/>
                <a:gd name="T11" fmla="*/ 252 h 479"/>
                <a:gd name="T12" fmla="*/ 336 w 627"/>
                <a:gd name="T13" fmla="*/ 216 h 479"/>
                <a:gd name="T14" fmla="*/ 485 w 627"/>
                <a:gd name="T15" fmla="*/ 231 h 479"/>
                <a:gd name="T16" fmla="*/ 460 w 627"/>
                <a:gd name="T17" fmla="*/ 202 h 479"/>
                <a:gd name="T18" fmla="*/ 475 w 627"/>
                <a:gd name="T19" fmla="*/ 36 h 479"/>
                <a:gd name="T20" fmla="*/ 430 w 627"/>
                <a:gd name="T21" fmla="*/ 79 h 479"/>
                <a:gd name="T22" fmla="*/ 281 w 627"/>
                <a:gd name="T23" fmla="*/ 36 h 479"/>
                <a:gd name="T24" fmla="*/ 306 w 627"/>
                <a:gd name="T25" fmla="*/ 96 h 479"/>
                <a:gd name="T26" fmla="*/ 97 w 627"/>
                <a:gd name="T27" fmla="*/ 188 h 479"/>
                <a:gd name="T28" fmla="*/ 82 w 627"/>
                <a:gd name="T29" fmla="*/ 130 h 479"/>
                <a:gd name="T30" fmla="*/ 54 w 627"/>
                <a:gd name="T31" fmla="*/ 197 h 479"/>
                <a:gd name="T32" fmla="*/ 0 w 627"/>
                <a:gd name="T33" fmla="*/ 220 h 479"/>
                <a:gd name="T34" fmla="*/ 37 w 627"/>
                <a:gd name="T35" fmla="*/ 266 h 479"/>
                <a:gd name="T36" fmla="*/ 161 w 627"/>
                <a:gd name="T37" fmla="*/ 479 h 479"/>
                <a:gd name="T38" fmla="*/ 208 w 627"/>
                <a:gd name="T39" fmla="*/ 46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7" h="479">
                  <a:moveTo>
                    <a:pt x="208" y="464"/>
                  </a:moveTo>
                  <a:cubicBezTo>
                    <a:pt x="229" y="453"/>
                    <a:pt x="229" y="453"/>
                    <a:pt x="229" y="453"/>
                  </a:cubicBezTo>
                  <a:cubicBezTo>
                    <a:pt x="229" y="453"/>
                    <a:pt x="244" y="286"/>
                    <a:pt x="208" y="256"/>
                  </a:cubicBezTo>
                  <a:cubicBezTo>
                    <a:pt x="208" y="256"/>
                    <a:pt x="253" y="276"/>
                    <a:pt x="266" y="269"/>
                  </a:cubicBezTo>
                  <a:cubicBezTo>
                    <a:pt x="280" y="261"/>
                    <a:pt x="257" y="235"/>
                    <a:pt x="257" y="235"/>
                  </a:cubicBezTo>
                  <a:cubicBezTo>
                    <a:pt x="257" y="235"/>
                    <a:pt x="340" y="261"/>
                    <a:pt x="357" y="252"/>
                  </a:cubicBezTo>
                  <a:cubicBezTo>
                    <a:pt x="374" y="242"/>
                    <a:pt x="336" y="216"/>
                    <a:pt x="336" y="216"/>
                  </a:cubicBezTo>
                  <a:cubicBezTo>
                    <a:pt x="336" y="216"/>
                    <a:pt x="474" y="252"/>
                    <a:pt x="485" y="231"/>
                  </a:cubicBezTo>
                  <a:cubicBezTo>
                    <a:pt x="496" y="210"/>
                    <a:pt x="460" y="202"/>
                    <a:pt x="460" y="202"/>
                  </a:cubicBezTo>
                  <a:cubicBezTo>
                    <a:pt x="460" y="202"/>
                    <a:pt x="627" y="128"/>
                    <a:pt x="475" y="36"/>
                  </a:cubicBezTo>
                  <a:cubicBezTo>
                    <a:pt x="475" y="36"/>
                    <a:pt x="449" y="32"/>
                    <a:pt x="430" y="79"/>
                  </a:cubicBezTo>
                  <a:cubicBezTo>
                    <a:pt x="430" y="79"/>
                    <a:pt x="302" y="0"/>
                    <a:pt x="281" y="36"/>
                  </a:cubicBezTo>
                  <a:cubicBezTo>
                    <a:pt x="261" y="72"/>
                    <a:pt x="306" y="96"/>
                    <a:pt x="306" y="96"/>
                  </a:cubicBezTo>
                  <a:cubicBezTo>
                    <a:pt x="306" y="96"/>
                    <a:pt x="141" y="83"/>
                    <a:pt x="97" y="188"/>
                  </a:cubicBezTo>
                  <a:cubicBezTo>
                    <a:pt x="97" y="188"/>
                    <a:pt x="90" y="135"/>
                    <a:pt x="82" y="130"/>
                  </a:cubicBezTo>
                  <a:cubicBezTo>
                    <a:pt x="75" y="124"/>
                    <a:pt x="41" y="145"/>
                    <a:pt x="54" y="197"/>
                  </a:cubicBezTo>
                  <a:cubicBezTo>
                    <a:pt x="54" y="197"/>
                    <a:pt x="0" y="177"/>
                    <a:pt x="0" y="220"/>
                  </a:cubicBezTo>
                  <a:cubicBezTo>
                    <a:pt x="0" y="263"/>
                    <a:pt x="37" y="266"/>
                    <a:pt x="37" y="266"/>
                  </a:cubicBezTo>
                  <a:cubicBezTo>
                    <a:pt x="37" y="266"/>
                    <a:pt x="26" y="432"/>
                    <a:pt x="161" y="479"/>
                  </a:cubicBezTo>
                  <a:lnTo>
                    <a:pt x="208" y="464"/>
                  </a:lnTo>
                  <a:close/>
                </a:path>
              </a:pathLst>
            </a:custGeom>
            <a:solidFill>
              <a:srgbClr val="725C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000000"/>
                </a:solidFill>
              </a:endParaRPr>
            </a:p>
          </p:txBody>
        </p:sp>
        <p:sp>
          <p:nvSpPr>
            <p:cNvPr id="22" name="Freeform 63"/>
            <p:cNvSpPr/>
            <p:nvPr>
              <p:custDataLst>
                <p:tags r:id="rId11"/>
              </p:custDataLst>
            </p:nvPr>
          </p:nvSpPr>
          <p:spPr bwMode="auto">
            <a:xfrm>
              <a:off x="6625406" y="2707782"/>
              <a:ext cx="240127" cy="256880"/>
            </a:xfrm>
            <a:custGeom>
              <a:avLst/>
              <a:gdLst>
                <a:gd name="T0" fmla="*/ 109 w 160"/>
                <a:gd name="T1" fmla="*/ 39 h 171"/>
                <a:gd name="T2" fmla="*/ 36 w 160"/>
                <a:gd name="T3" fmla="*/ 20 h 171"/>
                <a:gd name="T4" fmla="*/ 126 w 160"/>
                <a:gd name="T5" fmla="*/ 124 h 171"/>
                <a:gd name="T6" fmla="*/ 109 w 160"/>
                <a:gd name="T7" fmla="*/ 39 h 171"/>
              </a:gdLst>
              <a:ahLst/>
              <a:cxnLst>
                <a:cxn ang="0">
                  <a:pos x="T0" y="T1"/>
                </a:cxn>
                <a:cxn ang="0">
                  <a:pos x="T2" y="T3"/>
                </a:cxn>
                <a:cxn ang="0">
                  <a:pos x="T4" y="T5"/>
                </a:cxn>
                <a:cxn ang="0">
                  <a:pos x="T6" y="T7"/>
                </a:cxn>
              </a:cxnLst>
              <a:rect l="0" t="0" r="r" b="b"/>
              <a:pathLst>
                <a:path w="160" h="171">
                  <a:moveTo>
                    <a:pt x="109" y="39"/>
                  </a:moveTo>
                  <a:cubicBezTo>
                    <a:pt x="109" y="39"/>
                    <a:pt x="71" y="0"/>
                    <a:pt x="36" y="20"/>
                  </a:cubicBezTo>
                  <a:cubicBezTo>
                    <a:pt x="0" y="41"/>
                    <a:pt x="47" y="171"/>
                    <a:pt x="126" y="124"/>
                  </a:cubicBezTo>
                  <a:cubicBezTo>
                    <a:pt x="160" y="105"/>
                    <a:pt x="109" y="39"/>
                    <a:pt x="109" y="39"/>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000000"/>
                </a:solidFill>
              </a:endParaRPr>
            </a:p>
          </p:txBody>
        </p:sp>
        <p:sp>
          <p:nvSpPr>
            <p:cNvPr id="23" name="Freeform 64"/>
            <p:cNvSpPr/>
            <p:nvPr>
              <p:custDataLst>
                <p:tags r:id="rId12"/>
              </p:custDataLst>
            </p:nvPr>
          </p:nvSpPr>
          <p:spPr bwMode="auto">
            <a:xfrm>
              <a:off x="7090303" y="2548628"/>
              <a:ext cx="104706" cy="131232"/>
            </a:xfrm>
            <a:custGeom>
              <a:avLst/>
              <a:gdLst>
                <a:gd name="T0" fmla="*/ 9 w 69"/>
                <a:gd name="T1" fmla="*/ 0 h 88"/>
                <a:gd name="T2" fmla="*/ 9 w 69"/>
                <a:gd name="T3" fmla="*/ 58 h 88"/>
                <a:gd name="T4" fmla="*/ 56 w 69"/>
                <a:gd name="T5" fmla="*/ 58 h 88"/>
                <a:gd name="T6" fmla="*/ 24 w 69"/>
                <a:gd name="T7" fmla="*/ 88 h 88"/>
                <a:gd name="T8" fmla="*/ 69 w 69"/>
                <a:gd name="T9" fmla="*/ 68 h 88"/>
                <a:gd name="T10" fmla="*/ 26 w 69"/>
                <a:gd name="T11" fmla="*/ 49 h 88"/>
                <a:gd name="T12" fmla="*/ 9 w 69"/>
                <a:gd name="T13" fmla="*/ 0 h 88"/>
              </a:gdLst>
              <a:ahLst/>
              <a:cxnLst>
                <a:cxn ang="0">
                  <a:pos x="T0" y="T1"/>
                </a:cxn>
                <a:cxn ang="0">
                  <a:pos x="T2" y="T3"/>
                </a:cxn>
                <a:cxn ang="0">
                  <a:pos x="T4" y="T5"/>
                </a:cxn>
                <a:cxn ang="0">
                  <a:pos x="T6" y="T7"/>
                </a:cxn>
                <a:cxn ang="0">
                  <a:pos x="T8" y="T9"/>
                </a:cxn>
                <a:cxn ang="0">
                  <a:pos x="T10" y="T11"/>
                </a:cxn>
                <a:cxn ang="0">
                  <a:pos x="T12" y="T13"/>
                </a:cxn>
              </a:cxnLst>
              <a:rect l="0" t="0" r="r" b="b"/>
              <a:pathLst>
                <a:path w="69" h="88">
                  <a:moveTo>
                    <a:pt x="9" y="0"/>
                  </a:moveTo>
                  <a:cubicBezTo>
                    <a:pt x="9" y="0"/>
                    <a:pt x="0" y="45"/>
                    <a:pt x="9" y="58"/>
                  </a:cubicBezTo>
                  <a:cubicBezTo>
                    <a:pt x="18" y="70"/>
                    <a:pt x="52" y="44"/>
                    <a:pt x="56" y="58"/>
                  </a:cubicBezTo>
                  <a:cubicBezTo>
                    <a:pt x="59" y="71"/>
                    <a:pt x="55" y="83"/>
                    <a:pt x="24" y="88"/>
                  </a:cubicBezTo>
                  <a:cubicBezTo>
                    <a:pt x="24" y="88"/>
                    <a:pt x="69" y="87"/>
                    <a:pt x="69" y="68"/>
                  </a:cubicBezTo>
                  <a:cubicBezTo>
                    <a:pt x="69" y="39"/>
                    <a:pt x="51" y="36"/>
                    <a:pt x="26" y="49"/>
                  </a:cubicBezTo>
                  <a:cubicBezTo>
                    <a:pt x="9" y="58"/>
                    <a:pt x="9" y="25"/>
                    <a:pt x="9" y="0"/>
                  </a:cubicBezTo>
                  <a:close/>
                </a:path>
              </a:pathLst>
            </a:custGeom>
            <a:solidFill>
              <a:srgbClr val="CB8F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000000"/>
                </a:solidFill>
              </a:endParaRPr>
            </a:p>
          </p:txBody>
        </p:sp>
        <p:sp>
          <p:nvSpPr>
            <p:cNvPr id="24" name="Freeform 65"/>
            <p:cNvSpPr/>
            <p:nvPr>
              <p:custDataLst>
                <p:tags r:id="rId13"/>
              </p:custDataLst>
            </p:nvPr>
          </p:nvSpPr>
          <p:spPr bwMode="auto">
            <a:xfrm>
              <a:off x="6967448" y="2573757"/>
              <a:ext cx="44675" cy="62824"/>
            </a:xfrm>
            <a:custGeom>
              <a:avLst/>
              <a:gdLst>
                <a:gd name="T0" fmla="*/ 28 w 30"/>
                <a:gd name="T1" fmla="*/ 18 h 42"/>
                <a:gd name="T2" fmla="*/ 19 w 30"/>
                <a:gd name="T3" fmla="*/ 40 h 42"/>
                <a:gd name="T4" fmla="*/ 2 w 30"/>
                <a:gd name="T5" fmla="*/ 23 h 42"/>
                <a:gd name="T6" fmla="*/ 11 w 30"/>
                <a:gd name="T7" fmla="*/ 1 h 42"/>
                <a:gd name="T8" fmla="*/ 28 w 30"/>
                <a:gd name="T9" fmla="*/ 18 h 42"/>
              </a:gdLst>
              <a:ahLst/>
              <a:cxnLst>
                <a:cxn ang="0">
                  <a:pos x="T0" y="T1"/>
                </a:cxn>
                <a:cxn ang="0">
                  <a:pos x="T2" y="T3"/>
                </a:cxn>
                <a:cxn ang="0">
                  <a:pos x="T4" y="T5"/>
                </a:cxn>
                <a:cxn ang="0">
                  <a:pos x="T6" y="T7"/>
                </a:cxn>
                <a:cxn ang="0">
                  <a:pos x="T8" y="T9"/>
                </a:cxn>
              </a:cxnLst>
              <a:rect l="0" t="0" r="r" b="b"/>
              <a:pathLst>
                <a:path w="30" h="42">
                  <a:moveTo>
                    <a:pt x="28" y="18"/>
                  </a:moveTo>
                  <a:cubicBezTo>
                    <a:pt x="30" y="29"/>
                    <a:pt x="26" y="39"/>
                    <a:pt x="19" y="40"/>
                  </a:cubicBezTo>
                  <a:cubicBezTo>
                    <a:pt x="12" y="42"/>
                    <a:pt x="4" y="34"/>
                    <a:pt x="2" y="23"/>
                  </a:cubicBezTo>
                  <a:cubicBezTo>
                    <a:pt x="0" y="12"/>
                    <a:pt x="4" y="2"/>
                    <a:pt x="11" y="1"/>
                  </a:cubicBezTo>
                  <a:cubicBezTo>
                    <a:pt x="18" y="0"/>
                    <a:pt x="26" y="7"/>
                    <a:pt x="28" y="18"/>
                  </a:cubicBezTo>
                  <a:close/>
                </a:path>
              </a:pathLst>
            </a:custGeom>
            <a:solidFill>
              <a:srgbClr val="190F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000000"/>
                </a:solidFill>
              </a:endParaRPr>
            </a:p>
          </p:txBody>
        </p:sp>
        <p:sp>
          <p:nvSpPr>
            <p:cNvPr id="25" name="Freeform 66"/>
            <p:cNvSpPr/>
            <p:nvPr>
              <p:custDataLst>
                <p:tags r:id="rId14"/>
              </p:custDataLst>
            </p:nvPr>
          </p:nvSpPr>
          <p:spPr bwMode="auto">
            <a:xfrm>
              <a:off x="7140563" y="2547231"/>
              <a:ext cx="40487" cy="57240"/>
            </a:xfrm>
            <a:custGeom>
              <a:avLst/>
              <a:gdLst>
                <a:gd name="T0" fmla="*/ 25 w 27"/>
                <a:gd name="T1" fmla="*/ 16 h 38"/>
                <a:gd name="T2" fmla="*/ 17 w 27"/>
                <a:gd name="T3" fmla="*/ 36 h 38"/>
                <a:gd name="T4" fmla="*/ 2 w 27"/>
                <a:gd name="T5" fmla="*/ 21 h 38"/>
                <a:gd name="T6" fmla="*/ 10 w 27"/>
                <a:gd name="T7" fmla="*/ 1 h 38"/>
                <a:gd name="T8" fmla="*/ 25 w 27"/>
                <a:gd name="T9" fmla="*/ 16 h 38"/>
              </a:gdLst>
              <a:ahLst/>
              <a:cxnLst>
                <a:cxn ang="0">
                  <a:pos x="T0" y="T1"/>
                </a:cxn>
                <a:cxn ang="0">
                  <a:pos x="T2" y="T3"/>
                </a:cxn>
                <a:cxn ang="0">
                  <a:pos x="T4" y="T5"/>
                </a:cxn>
                <a:cxn ang="0">
                  <a:pos x="T6" y="T7"/>
                </a:cxn>
                <a:cxn ang="0">
                  <a:pos x="T8" y="T9"/>
                </a:cxn>
              </a:cxnLst>
              <a:rect l="0" t="0" r="r" b="b"/>
              <a:pathLst>
                <a:path w="27" h="38">
                  <a:moveTo>
                    <a:pt x="25" y="16"/>
                  </a:moveTo>
                  <a:cubicBezTo>
                    <a:pt x="27" y="26"/>
                    <a:pt x="23" y="35"/>
                    <a:pt x="17" y="36"/>
                  </a:cubicBezTo>
                  <a:cubicBezTo>
                    <a:pt x="10" y="38"/>
                    <a:pt x="4" y="31"/>
                    <a:pt x="2" y="21"/>
                  </a:cubicBezTo>
                  <a:cubicBezTo>
                    <a:pt x="0" y="11"/>
                    <a:pt x="3" y="3"/>
                    <a:pt x="10" y="1"/>
                  </a:cubicBezTo>
                  <a:cubicBezTo>
                    <a:pt x="16" y="0"/>
                    <a:pt x="23" y="7"/>
                    <a:pt x="25" y="16"/>
                  </a:cubicBezTo>
                  <a:close/>
                </a:path>
              </a:pathLst>
            </a:custGeom>
            <a:solidFill>
              <a:srgbClr val="190F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000000"/>
                </a:solidFill>
              </a:endParaRPr>
            </a:p>
          </p:txBody>
        </p:sp>
        <p:sp>
          <p:nvSpPr>
            <p:cNvPr id="26" name="Freeform 67"/>
            <p:cNvSpPr/>
            <p:nvPr>
              <p:custDataLst>
                <p:tags r:id="rId15"/>
              </p:custDataLst>
            </p:nvPr>
          </p:nvSpPr>
          <p:spPr bwMode="auto">
            <a:xfrm>
              <a:off x="6917189" y="2864143"/>
              <a:ext cx="202433" cy="97726"/>
            </a:xfrm>
            <a:custGeom>
              <a:avLst/>
              <a:gdLst>
                <a:gd name="T0" fmla="*/ 0 w 134"/>
                <a:gd name="T1" fmla="*/ 6 h 65"/>
                <a:gd name="T2" fmla="*/ 101 w 134"/>
                <a:gd name="T3" fmla="*/ 59 h 65"/>
                <a:gd name="T4" fmla="*/ 134 w 134"/>
                <a:gd name="T5" fmla="*/ 43 h 65"/>
                <a:gd name="T6" fmla="*/ 0 w 134"/>
                <a:gd name="T7" fmla="*/ 6 h 65"/>
              </a:gdLst>
              <a:ahLst/>
              <a:cxnLst>
                <a:cxn ang="0">
                  <a:pos x="T0" y="T1"/>
                </a:cxn>
                <a:cxn ang="0">
                  <a:pos x="T2" y="T3"/>
                </a:cxn>
                <a:cxn ang="0">
                  <a:pos x="T4" y="T5"/>
                </a:cxn>
                <a:cxn ang="0">
                  <a:pos x="T6" y="T7"/>
                </a:cxn>
              </a:cxnLst>
              <a:rect l="0" t="0" r="r" b="b"/>
              <a:pathLst>
                <a:path w="134" h="65">
                  <a:moveTo>
                    <a:pt x="0" y="6"/>
                  </a:moveTo>
                  <a:cubicBezTo>
                    <a:pt x="24" y="35"/>
                    <a:pt x="59" y="65"/>
                    <a:pt x="101" y="59"/>
                  </a:cubicBezTo>
                  <a:cubicBezTo>
                    <a:pt x="114" y="57"/>
                    <a:pt x="126" y="51"/>
                    <a:pt x="134" y="43"/>
                  </a:cubicBezTo>
                  <a:cubicBezTo>
                    <a:pt x="100" y="0"/>
                    <a:pt x="35" y="1"/>
                    <a:pt x="0" y="6"/>
                  </a:cubicBezTo>
                  <a:close/>
                </a:path>
              </a:pathLst>
            </a:custGeom>
            <a:solidFill>
              <a:srgbClr val="DA90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000000"/>
                </a:solidFill>
              </a:endParaRPr>
            </a:p>
          </p:txBody>
        </p:sp>
        <p:sp>
          <p:nvSpPr>
            <p:cNvPr id="27" name="Freeform 68"/>
            <p:cNvSpPr/>
            <p:nvPr>
              <p:custDataLst>
                <p:tags r:id="rId16"/>
              </p:custDataLst>
            </p:nvPr>
          </p:nvSpPr>
          <p:spPr bwMode="auto">
            <a:xfrm>
              <a:off x="6865533" y="2728722"/>
              <a:ext cx="316912" cy="199641"/>
            </a:xfrm>
            <a:custGeom>
              <a:avLst/>
              <a:gdLst>
                <a:gd name="T0" fmla="*/ 204 w 210"/>
                <a:gd name="T1" fmla="*/ 0 h 133"/>
                <a:gd name="T2" fmla="*/ 0 w 210"/>
                <a:gd name="T3" fmla="*/ 44 h 133"/>
                <a:gd name="T4" fmla="*/ 34 w 210"/>
                <a:gd name="T5" fmla="*/ 96 h 133"/>
                <a:gd name="T6" fmla="*/ 168 w 210"/>
                <a:gd name="T7" fmla="*/ 133 h 133"/>
                <a:gd name="T8" fmla="*/ 204 w 210"/>
                <a:gd name="T9" fmla="*/ 0 h 133"/>
              </a:gdLst>
              <a:ahLst/>
              <a:cxnLst>
                <a:cxn ang="0">
                  <a:pos x="T0" y="T1"/>
                </a:cxn>
                <a:cxn ang="0">
                  <a:pos x="T2" y="T3"/>
                </a:cxn>
                <a:cxn ang="0">
                  <a:pos x="T4" y="T5"/>
                </a:cxn>
                <a:cxn ang="0">
                  <a:pos x="T6" y="T7"/>
                </a:cxn>
                <a:cxn ang="0">
                  <a:pos x="T8" y="T9"/>
                </a:cxn>
              </a:cxnLst>
              <a:rect l="0" t="0" r="r" b="b"/>
              <a:pathLst>
                <a:path w="210" h="133">
                  <a:moveTo>
                    <a:pt x="204" y="0"/>
                  </a:moveTo>
                  <a:cubicBezTo>
                    <a:pt x="125" y="0"/>
                    <a:pt x="0" y="44"/>
                    <a:pt x="0" y="44"/>
                  </a:cubicBezTo>
                  <a:cubicBezTo>
                    <a:pt x="0" y="44"/>
                    <a:pt x="12" y="70"/>
                    <a:pt x="34" y="96"/>
                  </a:cubicBezTo>
                  <a:cubicBezTo>
                    <a:pt x="69" y="91"/>
                    <a:pt x="134" y="90"/>
                    <a:pt x="168" y="133"/>
                  </a:cubicBezTo>
                  <a:cubicBezTo>
                    <a:pt x="210" y="94"/>
                    <a:pt x="204" y="0"/>
                    <a:pt x="204" y="0"/>
                  </a:cubicBezTo>
                  <a:close/>
                </a:path>
              </a:pathLst>
            </a:custGeom>
            <a:solidFill>
              <a:srgbClr val="7534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000000"/>
                </a:solidFill>
              </a:endParaRPr>
            </a:p>
          </p:txBody>
        </p:sp>
        <p:sp>
          <p:nvSpPr>
            <p:cNvPr id="28" name="Freeform 69"/>
            <p:cNvSpPr/>
            <p:nvPr>
              <p:custDataLst>
                <p:tags r:id="rId17"/>
              </p:custDataLst>
            </p:nvPr>
          </p:nvSpPr>
          <p:spPr bwMode="auto">
            <a:xfrm>
              <a:off x="6917189" y="2467655"/>
              <a:ext cx="93538" cy="67012"/>
            </a:xfrm>
            <a:custGeom>
              <a:avLst/>
              <a:gdLst>
                <a:gd name="T0" fmla="*/ 0 w 62"/>
                <a:gd name="T1" fmla="*/ 45 h 45"/>
                <a:gd name="T2" fmla="*/ 62 w 62"/>
                <a:gd name="T3" fmla="*/ 25 h 45"/>
                <a:gd name="T4" fmla="*/ 0 w 62"/>
                <a:gd name="T5" fmla="*/ 45 h 45"/>
              </a:gdLst>
              <a:ahLst/>
              <a:cxnLst>
                <a:cxn ang="0">
                  <a:pos x="T0" y="T1"/>
                </a:cxn>
                <a:cxn ang="0">
                  <a:pos x="T2" y="T3"/>
                </a:cxn>
                <a:cxn ang="0">
                  <a:pos x="T4" y="T5"/>
                </a:cxn>
              </a:cxnLst>
              <a:rect l="0" t="0" r="r" b="b"/>
              <a:pathLst>
                <a:path w="62" h="45">
                  <a:moveTo>
                    <a:pt x="0" y="45"/>
                  </a:moveTo>
                  <a:cubicBezTo>
                    <a:pt x="0" y="45"/>
                    <a:pt x="30" y="21"/>
                    <a:pt x="62" y="25"/>
                  </a:cubicBezTo>
                  <a:cubicBezTo>
                    <a:pt x="62" y="25"/>
                    <a:pt x="19" y="0"/>
                    <a:pt x="0" y="45"/>
                  </a:cubicBezTo>
                  <a:close/>
                </a:path>
              </a:pathLst>
            </a:custGeom>
            <a:solidFill>
              <a:srgbClr val="4939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000000"/>
                </a:solidFill>
              </a:endParaRPr>
            </a:p>
          </p:txBody>
        </p:sp>
        <p:sp>
          <p:nvSpPr>
            <p:cNvPr id="29" name="Freeform 70"/>
            <p:cNvSpPr/>
            <p:nvPr>
              <p:custDataLst>
                <p:tags r:id="rId18"/>
              </p:custDataLst>
            </p:nvPr>
          </p:nvSpPr>
          <p:spPr bwMode="auto">
            <a:xfrm>
              <a:off x="7097284" y="2443920"/>
              <a:ext cx="75389" cy="50259"/>
            </a:xfrm>
            <a:custGeom>
              <a:avLst/>
              <a:gdLst>
                <a:gd name="T0" fmla="*/ 0 w 50"/>
                <a:gd name="T1" fmla="*/ 33 h 33"/>
                <a:gd name="T2" fmla="*/ 50 w 50"/>
                <a:gd name="T3" fmla="*/ 33 h 33"/>
                <a:gd name="T4" fmla="*/ 0 w 50"/>
                <a:gd name="T5" fmla="*/ 33 h 33"/>
              </a:gdLst>
              <a:ahLst/>
              <a:cxnLst>
                <a:cxn ang="0">
                  <a:pos x="T0" y="T1"/>
                </a:cxn>
                <a:cxn ang="0">
                  <a:pos x="T2" y="T3"/>
                </a:cxn>
                <a:cxn ang="0">
                  <a:pos x="T4" y="T5"/>
                </a:cxn>
              </a:cxnLst>
              <a:rect l="0" t="0" r="r" b="b"/>
              <a:pathLst>
                <a:path w="50" h="33">
                  <a:moveTo>
                    <a:pt x="0" y="33"/>
                  </a:moveTo>
                  <a:cubicBezTo>
                    <a:pt x="0" y="33"/>
                    <a:pt x="37" y="21"/>
                    <a:pt x="50" y="33"/>
                  </a:cubicBezTo>
                  <a:cubicBezTo>
                    <a:pt x="50" y="33"/>
                    <a:pt x="21" y="0"/>
                    <a:pt x="0" y="33"/>
                  </a:cubicBezTo>
                  <a:close/>
                </a:path>
              </a:pathLst>
            </a:custGeom>
            <a:solidFill>
              <a:srgbClr val="4939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000000"/>
                </a:solidFill>
              </a:endParaRPr>
            </a:p>
          </p:txBody>
        </p:sp>
        <p:sp>
          <p:nvSpPr>
            <p:cNvPr id="30" name="Freeform 71"/>
            <p:cNvSpPr/>
            <p:nvPr>
              <p:custDataLst>
                <p:tags r:id="rId19"/>
              </p:custDataLst>
            </p:nvPr>
          </p:nvSpPr>
          <p:spPr bwMode="auto">
            <a:xfrm>
              <a:off x="7271794" y="5109049"/>
              <a:ext cx="332268" cy="216394"/>
            </a:xfrm>
            <a:custGeom>
              <a:avLst/>
              <a:gdLst>
                <a:gd name="T0" fmla="*/ 102 w 221"/>
                <a:gd name="T1" fmla="*/ 30 h 144"/>
                <a:gd name="T2" fmla="*/ 132 w 221"/>
                <a:gd name="T3" fmla="*/ 72 h 144"/>
                <a:gd name="T4" fmla="*/ 206 w 221"/>
                <a:gd name="T5" fmla="*/ 86 h 144"/>
                <a:gd name="T6" fmla="*/ 206 w 221"/>
                <a:gd name="T7" fmla="*/ 124 h 144"/>
                <a:gd name="T8" fmla="*/ 14 w 221"/>
                <a:gd name="T9" fmla="*/ 124 h 144"/>
                <a:gd name="T10" fmla="*/ 14 w 221"/>
                <a:gd name="T11" fmla="*/ 30 h 144"/>
                <a:gd name="T12" fmla="*/ 102 w 221"/>
                <a:gd name="T13" fmla="*/ 30 h 144"/>
              </a:gdLst>
              <a:ahLst/>
              <a:cxnLst>
                <a:cxn ang="0">
                  <a:pos x="T0" y="T1"/>
                </a:cxn>
                <a:cxn ang="0">
                  <a:pos x="T2" y="T3"/>
                </a:cxn>
                <a:cxn ang="0">
                  <a:pos x="T4" y="T5"/>
                </a:cxn>
                <a:cxn ang="0">
                  <a:pos x="T6" y="T7"/>
                </a:cxn>
                <a:cxn ang="0">
                  <a:pos x="T8" y="T9"/>
                </a:cxn>
                <a:cxn ang="0">
                  <a:pos x="T10" y="T11"/>
                </a:cxn>
                <a:cxn ang="0">
                  <a:pos x="T12" y="T13"/>
                </a:cxn>
              </a:cxnLst>
              <a:rect l="0" t="0" r="r" b="b"/>
              <a:pathLst>
                <a:path w="221" h="144">
                  <a:moveTo>
                    <a:pt x="102" y="30"/>
                  </a:moveTo>
                  <a:cubicBezTo>
                    <a:pt x="102" y="30"/>
                    <a:pt x="114" y="66"/>
                    <a:pt x="132" y="72"/>
                  </a:cubicBezTo>
                  <a:cubicBezTo>
                    <a:pt x="149" y="78"/>
                    <a:pt x="191" y="74"/>
                    <a:pt x="206" y="86"/>
                  </a:cubicBezTo>
                  <a:cubicBezTo>
                    <a:pt x="221" y="98"/>
                    <a:pt x="206" y="124"/>
                    <a:pt x="206" y="124"/>
                  </a:cubicBezTo>
                  <a:cubicBezTo>
                    <a:pt x="206" y="124"/>
                    <a:pt x="49" y="144"/>
                    <a:pt x="14" y="124"/>
                  </a:cubicBezTo>
                  <a:cubicBezTo>
                    <a:pt x="14" y="124"/>
                    <a:pt x="0" y="60"/>
                    <a:pt x="14" y="30"/>
                  </a:cubicBezTo>
                  <a:cubicBezTo>
                    <a:pt x="28" y="0"/>
                    <a:pt x="102" y="30"/>
                    <a:pt x="102" y="30"/>
                  </a:cubicBezTo>
                  <a:close/>
                </a:path>
              </a:pathLst>
            </a:custGeom>
            <a:solidFill>
              <a:srgbClr val="281D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000000"/>
                </a:solidFill>
              </a:endParaRPr>
            </a:p>
          </p:txBody>
        </p:sp>
        <p:sp>
          <p:nvSpPr>
            <p:cNvPr id="31" name="Freeform 72"/>
            <p:cNvSpPr/>
            <p:nvPr>
              <p:custDataLst>
                <p:tags r:id="rId20"/>
              </p:custDataLst>
            </p:nvPr>
          </p:nvSpPr>
          <p:spPr bwMode="auto">
            <a:xfrm>
              <a:off x="7123810" y="5134180"/>
              <a:ext cx="314120" cy="230355"/>
            </a:xfrm>
            <a:custGeom>
              <a:avLst/>
              <a:gdLst>
                <a:gd name="T0" fmla="*/ 112 w 209"/>
                <a:gd name="T1" fmla="*/ 23 h 153"/>
                <a:gd name="T2" fmla="*/ 142 w 209"/>
                <a:gd name="T3" fmla="*/ 72 h 153"/>
                <a:gd name="T4" fmla="*/ 200 w 209"/>
                <a:gd name="T5" fmla="*/ 94 h 153"/>
                <a:gd name="T6" fmla="*/ 200 w 209"/>
                <a:gd name="T7" fmla="*/ 122 h 153"/>
                <a:gd name="T8" fmla="*/ 0 w 209"/>
                <a:gd name="T9" fmla="*/ 107 h 153"/>
                <a:gd name="T10" fmla="*/ 9 w 209"/>
                <a:gd name="T11" fmla="*/ 23 h 153"/>
                <a:gd name="T12" fmla="*/ 112 w 209"/>
                <a:gd name="T13" fmla="*/ 23 h 153"/>
              </a:gdLst>
              <a:ahLst/>
              <a:cxnLst>
                <a:cxn ang="0">
                  <a:pos x="T0" y="T1"/>
                </a:cxn>
                <a:cxn ang="0">
                  <a:pos x="T2" y="T3"/>
                </a:cxn>
                <a:cxn ang="0">
                  <a:pos x="T4" y="T5"/>
                </a:cxn>
                <a:cxn ang="0">
                  <a:pos x="T6" y="T7"/>
                </a:cxn>
                <a:cxn ang="0">
                  <a:pos x="T8" y="T9"/>
                </a:cxn>
                <a:cxn ang="0">
                  <a:pos x="T10" y="T11"/>
                </a:cxn>
                <a:cxn ang="0">
                  <a:pos x="T12" y="T13"/>
                </a:cxn>
              </a:cxnLst>
              <a:rect l="0" t="0" r="r" b="b"/>
              <a:pathLst>
                <a:path w="209" h="153">
                  <a:moveTo>
                    <a:pt x="112" y="23"/>
                  </a:moveTo>
                  <a:cubicBezTo>
                    <a:pt x="112" y="23"/>
                    <a:pt x="113" y="60"/>
                    <a:pt x="142" y="72"/>
                  </a:cubicBezTo>
                  <a:cubicBezTo>
                    <a:pt x="159" y="78"/>
                    <a:pt x="189" y="84"/>
                    <a:pt x="200" y="94"/>
                  </a:cubicBezTo>
                  <a:cubicBezTo>
                    <a:pt x="209" y="100"/>
                    <a:pt x="201" y="108"/>
                    <a:pt x="200" y="122"/>
                  </a:cubicBezTo>
                  <a:cubicBezTo>
                    <a:pt x="198" y="153"/>
                    <a:pt x="38" y="121"/>
                    <a:pt x="0" y="107"/>
                  </a:cubicBezTo>
                  <a:cubicBezTo>
                    <a:pt x="0" y="107"/>
                    <a:pt x="2" y="46"/>
                    <a:pt x="9" y="23"/>
                  </a:cubicBezTo>
                  <a:cubicBezTo>
                    <a:pt x="16" y="0"/>
                    <a:pt x="112" y="23"/>
                    <a:pt x="112" y="23"/>
                  </a:cubicBezTo>
                  <a:close/>
                </a:path>
              </a:pathLst>
            </a:custGeom>
            <a:solidFill>
              <a:srgbClr val="382B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000000"/>
                </a:solidFill>
              </a:endParaRPr>
            </a:p>
          </p:txBody>
        </p:sp>
        <p:sp>
          <p:nvSpPr>
            <p:cNvPr id="32" name="Freeform 73"/>
            <p:cNvSpPr/>
            <p:nvPr>
              <p:custDataLst>
                <p:tags r:id="rId21"/>
              </p:custDataLst>
            </p:nvPr>
          </p:nvSpPr>
          <p:spPr bwMode="auto">
            <a:xfrm>
              <a:off x="7076342" y="3876305"/>
              <a:ext cx="436976" cy="1331866"/>
            </a:xfrm>
            <a:custGeom>
              <a:avLst/>
              <a:gdLst>
                <a:gd name="T0" fmla="*/ 0 w 290"/>
                <a:gd name="T1" fmla="*/ 62 h 886"/>
                <a:gd name="T2" fmla="*/ 35 w 290"/>
                <a:gd name="T3" fmla="*/ 866 h 886"/>
                <a:gd name="T4" fmla="*/ 162 w 290"/>
                <a:gd name="T5" fmla="*/ 866 h 886"/>
                <a:gd name="T6" fmla="*/ 224 w 290"/>
                <a:gd name="T7" fmla="*/ 135 h 886"/>
                <a:gd name="T8" fmla="*/ 290 w 290"/>
                <a:gd name="T9" fmla="*/ 15 h 886"/>
                <a:gd name="T10" fmla="*/ 0 w 290"/>
                <a:gd name="T11" fmla="*/ 62 h 886"/>
              </a:gdLst>
              <a:ahLst/>
              <a:cxnLst>
                <a:cxn ang="0">
                  <a:pos x="T0" y="T1"/>
                </a:cxn>
                <a:cxn ang="0">
                  <a:pos x="T2" y="T3"/>
                </a:cxn>
                <a:cxn ang="0">
                  <a:pos x="T4" y="T5"/>
                </a:cxn>
                <a:cxn ang="0">
                  <a:pos x="T6" y="T7"/>
                </a:cxn>
                <a:cxn ang="0">
                  <a:pos x="T8" y="T9"/>
                </a:cxn>
                <a:cxn ang="0">
                  <a:pos x="T10" y="T11"/>
                </a:cxn>
              </a:cxnLst>
              <a:rect l="0" t="0" r="r" b="b"/>
              <a:pathLst>
                <a:path w="290" h="886">
                  <a:moveTo>
                    <a:pt x="0" y="62"/>
                  </a:moveTo>
                  <a:cubicBezTo>
                    <a:pt x="0" y="62"/>
                    <a:pt x="69" y="543"/>
                    <a:pt x="35" y="866"/>
                  </a:cubicBezTo>
                  <a:cubicBezTo>
                    <a:pt x="35" y="866"/>
                    <a:pt x="105" y="886"/>
                    <a:pt x="162" y="866"/>
                  </a:cubicBezTo>
                  <a:cubicBezTo>
                    <a:pt x="162" y="866"/>
                    <a:pt x="224" y="195"/>
                    <a:pt x="224" y="135"/>
                  </a:cubicBezTo>
                  <a:cubicBezTo>
                    <a:pt x="224" y="75"/>
                    <a:pt x="290" y="15"/>
                    <a:pt x="290" y="15"/>
                  </a:cubicBezTo>
                  <a:cubicBezTo>
                    <a:pt x="290" y="15"/>
                    <a:pt x="29" y="0"/>
                    <a:pt x="0" y="62"/>
                  </a:cubicBezTo>
                  <a:close/>
                </a:path>
              </a:pathLst>
            </a:custGeom>
            <a:solidFill>
              <a:srgbClr val="464B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000000"/>
                </a:solidFill>
              </a:endParaRPr>
            </a:p>
          </p:txBody>
        </p:sp>
        <p:sp>
          <p:nvSpPr>
            <p:cNvPr id="33" name="Freeform 74"/>
            <p:cNvSpPr/>
            <p:nvPr>
              <p:custDataLst>
                <p:tags r:id="rId22"/>
              </p:custDataLst>
            </p:nvPr>
          </p:nvSpPr>
          <p:spPr bwMode="auto">
            <a:xfrm>
              <a:off x="7282964" y="3856760"/>
              <a:ext cx="287594" cy="1334659"/>
            </a:xfrm>
            <a:custGeom>
              <a:avLst/>
              <a:gdLst>
                <a:gd name="T0" fmla="*/ 173 w 191"/>
                <a:gd name="T1" fmla="*/ 28 h 888"/>
                <a:gd name="T2" fmla="*/ 98 w 191"/>
                <a:gd name="T3" fmla="*/ 873 h 888"/>
                <a:gd name="T4" fmla="*/ 0 w 191"/>
                <a:gd name="T5" fmla="*/ 863 h 888"/>
                <a:gd name="T6" fmla="*/ 20 w 191"/>
                <a:gd name="T7" fmla="*/ 356 h 888"/>
                <a:gd name="T8" fmla="*/ 52 w 191"/>
                <a:gd name="T9" fmla="*/ 45 h 888"/>
                <a:gd name="T10" fmla="*/ 173 w 191"/>
                <a:gd name="T11" fmla="*/ 28 h 888"/>
              </a:gdLst>
              <a:ahLst/>
              <a:cxnLst>
                <a:cxn ang="0">
                  <a:pos x="T0" y="T1"/>
                </a:cxn>
                <a:cxn ang="0">
                  <a:pos x="T2" y="T3"/>
                </a:cxn>
                <a:cxn ang="0">
                  <a:pos x="T4" y="T5"/>
                </a:cxn>
                <a:cxn ang="0">
                  <a:pos x="T6" y="T7"/>
                </a:cxn>
                <a:cxn ang="0">
                  <a:pos x="T8" y="T9"/>
                </a:cxn>
                <a:cxn ang="0">
                  <a:pos x="T10" y="T11"/>
                </a:cxn>
              </a:cxnLst>
              <a:rect l="0" t="0" r="r" b="b"/>
              <a:pathLst>
                <a:path w="191" h="888">
                  <a:moveTo>
                    <a:pt x="173" y="28"/>
                  </a:moveTo>
                  <a:cubicBezTo>
                    <a:pt x="173" y="28"/>
                    <a:pt x="191" y="485"/>
                    <a:pt x="98" y="873"/>
                  </a:cubicBezTo>
                  <a:cubicBezTo>
                    <a:pt x="98" y="873"/>
                    <a:pt x="44" y="888"/>
                    <a:pt x="0" y="863"/>
                  </a:cubicBezTo>
                  <a:cubicBezTo>
                    <a:pt x="0" y="863"/>
                    <a:pt x="20" y="436"/>
                    <a:pt x="20" y="356"/>
                  </a:cubicBezTo>
                  <a:cubicBezTo>
                    <a:pt x="20" y="276"/>
                    <a:pt x="45" y="64"/>
                    <a:pt x="52" y="45"/>
                  </a:cubicBezTo>
                  <a:cubicBezTo>
                    <a:pt x="60" y="26"/>
                    <a:pt x="127" y="0"/>
                    <a:pt x="173" y="28"/>
                  </a:cubicBezTo>
                  <a:close/>
                </a:path>
              </a:pathLst>
            </a:custGeom>
            <a:solidFill>
              <a:srgbClr val="464B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000000"/>
                </a:solidFill>
              </a:endParaRPr>
            </a:p>
          </p:txBody>
        </p:sp>
        <p:sp>
          <p:nvSpPr>
            <p:cNvPr id="34" name="Freeform 75"/>
            <p:cNvSpPr/>
            <p:nvPr>
              <p:custDataLst>
                <p:tags r:id="rId23"/>
              </p:custDataLst>
            </p:nvPr>
          </p:nvSpPr>
          <p:spPr bwMode="auto">
            <a:xfrm>
              <a:off x="7340203" y="3978220"/>
              <a:ext cx="107499" cy="1074986"/>
            </a:xfrm>
            <a:custGeom>
              <a:avLst/>
              <a:gdLst>
                <a:gd name="T0" fmla="*/ 71 w 71"/>
                <a:gd name="T1" fmla="*/ 0 h 715"/>
                <a:gd name="T2" fmla="*/ 47 w 71"/>
                <a:gd name="T3" fmla="*/ 99 h 715"/>
                <a:gd name="T4" fmla="*/ 0 w 71"/>
                <a:gd name="T5" fmla="*/ 715 h 715"/>
                <a:gd name="T6" fmla="*/ 36 w 71"/>
                <a:gd name="T7" fmla="*/ 103 h 715"/>
                <a:gd name="T8" fmla="*/ 71 w 71"/>
                <a:gd name="T9" fmla="*/ 0 h 715"/>
              </a:gdLst>
              <a:ahLst/>
              <a:cxnLst>
                <a:cxn ang="0">
                  <a:pos x="T0" y="T1"/>
                </a:cxn>
                <a:cxn ang="0">
                  <a:pos x="T2" y="T3"/>
                </a:cxn>
                <a:cxn ang="0">
                  <a:pos x="T4" y="T5"/>
                </a:cxn>
                <a:cxn ang="0">
                  <a:pos x="T6" y="T7"/>
                </a:cxn>
                <a:cxn ang="0">
                  <a:pos x="T8" y="T9"/>
                </a:cxn>
              </a:cxnLst>
              <a:rect l="0" t="0" r="r" b="b"/>
              <a:pathLst>
                <a:path w="71" h="715">
                  <a:moveTo>
                    <a:pt x="71" y="0"/>
                  </a:moveTo>
                  <a:cubicBezTo>
                    <a:pt x="71" y="0"/>
                    <a:pt x="50" y="30"/>
                    <a:pt x="47" y="99"/>
                  </a:cubicBezTo>
                  <a:cubicBezTo>
                    <a:pt x="43" y="169"/>
                    <a:pt x="16" y="606"/>
                    <a:pt x="0" y="715"/>
                  </a:cubicBezTo>
                  <a:cubicBezTo>
                    <a:pt x="0" y="715"/>
                    <a:pt x="38" y="156"/>
                    <a:pt x="36" y="103"/>
                  </a:cubicBezTo>
                  <a:cubicBezTo>
                    <a:pt x="34" y="51"/>
                    <a:pt x="63" y="13"/>
                    <a:pt x="71" y="0"/>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000000"/>
                </a:solidFill>
              </a:endParaRPr>
            </a:p>
          </p:txBody>
        </p:sp>
        <p:sp>
          <p:nvSpPr>
            <p:cNvPr id="35" name="Freeform 76"/>
            <p:cNvSpPr/>
            <p:nvPr>
              <p:custDataLst>
                <p:tags r:id="rId24"/>
              </p:custDataLst>
            </p:nvPr>
          </p:nvSpPr>
          <p:spPr bwMode="auto">
            <a:xfrm>
              <a:off x="6738490" y="3080536"/>
              <a:ext cx="862782" cy="953527"/>
            </a:xfrm>
            <a:custGeom>
              <a:avLst/>
              <a:gdLst>
                <a:gd name="T0" fmla="*/ 127 w 573"/>
                <a:gd name="T1" fmla="*/ 11 h 634"/>
                <a:gd name="T2" fmla="*/ 19 w 573"/>
                <a:gd name="T3" fmla="*/ 35 h 634"/>
                <a:gd name="T4" fmla="*/ 85 w 573"/>
                <a:gd name="T5" fmla="*/ 178 h 634"/>
                <a:gd name="T6" fmla="*/ 201 w 573"/>
                <a:gd name="T7" fmla="*/ 634 h 634"/>
                <a:gd name="T8" fmla="*/ 458 w 573"/>
                <a:gd name="T9" fmla="*/ 578 h 634"/>
                <a:gd name="T10" fmla="*/ 458 w 573"/>
                <a:gd name="T11" fmla="*/ 539 h 634"/>
                <a:gd name="T12" fmla="*/ 475 w 573"/>
                <a:gd name="T13" fmla="*/ 573 h 634"/>
                <a:gd name="T14" fmla="*/ 573 w 573"/>
                <a:gd name="T15" fmla="*/ 573 h 634"/>
                <a:gd name="T16" fmla="*/ 310 w 573"/>
                <a:gd name="T17" fmla="*/ 0 h 634"/>
                <a:gd name="T18" fmla="*/ 127 w 573"/>
                <a:gd name="T19" fmla="*/ 11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3" h="634">
                  <a:moveTo>
                    <a:pt x="127" y="11"/>
                  </a:moveTo>
                  <a:cubicBezTo>
                    <a:pt x="127" y="11"/>
                    <a:pt x="38" y="30"/>
                    <a:pt x="19" y="35"/>
                  </a:cubicBezTo>
                  <a:cubicBezTo>
                    <a:pt x="0" y="41"/>
                    <a:pt x="56" y="114"/>
                    <a:pt x="85" y="178"/>
                  </a:cubicBezTo>
                  <a:cubicBezTo>
                    <a:pt x="113" y="242"/>
                    <a:pt x="193" y="537"/>
                    <a:pt x="201" y="634"/>
                  </a:cubicBezTo>
                  <a:cubicBezTo>
                    <a:pt x="201" y="634"/>
                    <a:pt x="421" y="578"/>
                    <a:pt x="458" y="578"/>
                  </a:cubicBezTo>
                  <a:cubicBezTo>
                    <a:pt x="458" y="539"/>
                    <a:pt x="458" y="539"/>
                    <a:pt x="458" y="539"/>
                  </a:cubicBezTo>
                  <a:cubicBezTo>
                    <a:pt x="458" y="539"/>
                    <a:pt x="469" y="557"/>
                    <a:pt x="475" y="573"/>
                  </a:cubicBezTo>
                  <a:cubicBezTo>
                    <a:pt x="475" y="573"/>
                    <a:pt x="550" y="571"/>
                    <a:pt x="573" y="573"/>
                  </a:cubicBezTo>
                  <a:cubicBezTo>
                    <a:pt x="573" y="573"/>
                    <a:pt x="382" y="116"/>
                    <a:pt x="310" y="0"/>
                  </a:cubicBezTo>
                  <a:cubicBezTo>
                    <a:pt x="310" y="0"/>
                    <a:pt x="174" y="0"/>
                    <a:pt x="127" y="11"/>
                  </a:cubicBezTo>
                  <a:close/>
                </a:path>
              </a:pathLst>
            </a:custGeom>
            <a:solidFill>
              <a:srgbClr val="464B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000000"/>
                </a:solidFill>
              </a:endParaRPr>
            </a:p>
          </p:txBody>
        </p:sp>
        <p:sp>
          <p:nvSpPr>
            <p:cNvPr id="36" name="Freeform 77"/>
            <p:cNvSpPr/>
            <p:nvPr>
              <p:custDataLst>
                <p:tags r:id="rId25"/>
              </p:custDataLst>
            </p:nvPr>
          </p:nvSpPr>
          <p:spPr bwMode="auto">
            <a:xfrm>
              <a:off x="6960468" y="2945117"/>
              <a:ext cx="166135" cy="333665"/>
            </a:xfrm>
            <a:custGeom>
              <a:avLst/>
              <a:gdLst>
                <a:gd name="T0" fmla="*/ 55 w 110"/>
                <a:gd name="T1" fmla="*/ 28 h 222"/>
                <a:gd name="T2" fmla="*/ 100 w 110"/>
                <a:gd name="T3" fmla="*/ 99 h 222"/>
                <a:gd name="T4" fmla="*/ 32 w 110"/>
                <a:gd name="T5" fmla="*/ 114 h 222"/>
                <a:gd name="T6" fmla="*/ 6 w 110"/>
                <a:gd name="T7" fmla="*/ 28 h 222"/>
                <a:gd name="T8" fmla="*/ 55 w 110"/>
                <a:gd name="T9" fmla="*/ 28 h 222"/>
              </a:gdLst>
              <a:ahLst/>
              <a:cxnLst>
                <a:cxn ang="0">
                  <a:pos x="T0" y="T1"/>
                </a:cxn>
                <a:cxn ang="0">
                  <a:pos x="T2" y="T3"/>
                </a:cxn>
                <a:cxn ang="0">
                  <a:pos x="T4" y="T5"/>
                </a:cxn>
                <a:cxn ang="0">
                  <a:pos x="T6" y="T7"/>
                </a:cxn>
                <a:cxn ang="0">
                  <a:pos x="T8" y="T9"/>
                </a:cxn>
              </a:cxnLst>
              <a:rect l="0" t="0" r="r" b="b"/>
              <a:pathLst>
                <a:path w="110" h="222">
                  <a:moveTo>
                    <a:pt x="55" y="28"/>
                  </a:moveTo>
                  <a:cubicBezTo>
                    <a:pt x="55" y="28"/>
                    <a:pt x="88" y="90"/>
                    <a:pt x="100" y="99"/>
                  </a:cubicBezTo>
                  <a:cubicBezTo>
                    <a:pt x="110" y="222"/>
                    <a:pt x="32" y="114"/>
                    <a:pt x="32" y="114"/>
                  </a:cubicBezTo>
                  <a:cubicBezTo>
                    <a:pt x="32" y="114"/>
                    <a:pt x="12" y="56"/>
                    <a:pt x="6" y="28"/>
                  </a:cubicBezTo>
                  <a:cubicBezTo>
                    <a:pt x="0" y="0"/>
                    <a:pt x="55" y="28"/>
                    <a:pt x="55" y="2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000000"/>
                </a:solidFill>
              </a:endParaRPr>
            </a:p>
          </p:txBody>
        </p:sp>
        <p:sp>
          <p:nvSpPr>
            <p:cNvPr id="37" name="Freeform 78"/>
            <p:cNvSpPr/>
            <p:nvPr>
              <p:custDataLst>
                <p:tags r:id="rId26"/>
              </p:custDataLst>
            </p:nvPr>
          </p:nvSpPr>
          <p:spPr bwMode="auto">
            <a:xfrm>
              <a:off x="6929753" y="3080536"/>
              <a:ext cx="346229" cy="431391"/>
            </a:xfrm>
            <a:custGeom>
              <a:avLst/>
              <a:gdLst>
                <a:gd name="T0" fmla="*/ 74 w 230"/>
                <a:gd name="T1" fmla="*/ 0 h 287"/>
                <a:gd name="T2" fmla="*/ 112 w 230"/>
                <a:gd name="T3" fmla="*/ 62 h 287"/>
                <a:gd name="T4" fmla="*/ 96 w 230"/>
                <a:gd name="T5" fmla="*/ 0 h 287"/>
                <a:gd name="T6" fmla="*/ 144 w 230"/>
                <a:gd name="T7" fmla="*/ 0 h 287"/>
                <a:gd name="T8" fmla="*/ 230 w 230"/>
                <a:gd name="T9" fmla="*/ 287 h 287"/>
                <a:gd name="T10" fmla="*/ 0 w 230"/>
                <a:gd name="T11" fmla="*/ 38 h 287"/>
                <a:gd name="T12" fmla="*/ 74 w 230"/>
                <a:gd name="T13" fmla="*/ 0 h 287"/>
              </a:gdLst>
              <a:ahLst/>
              <a:cxnLst>
                <a:cxn ang="0">
                  <a:pos x="T0" y="T1"/>
                </a:cxn>
                <a:cxn ang="0">
                  <a:pos x="T2" y="T3"/>
                </a:cxn>
                <a:cxn ang="0">
                  <a:pos x="T4" y="T5"/>
                </a:cxn>
                <a:cxn ang="0">
                  <a:pos x="T6" y="T7"/>
                </a:cxn>
                <a:cxn ang="0">
                  <a:pos x="T8" y="T9"/>
                </a:cxn>
                <a:cxn ang="0">
                  <a:pos x="T10" y="T11"/>
                </a:cxn>
                <a:cxn ang="0">
                  <a:pos x="T12" y="T13"/>
                </a:cxn>
              </a:cxnLst>
              <a:rect l="0" t="0" r="r" b="b"/>
              <a:pathLst>
                <a:path w="230" h="287">
                  <a:moveTo>
                    <a:pt x="74" y="0"/>
                  </a:moveTo>
                  <a:cubicBezTo>
                    <a:pt x="112" y="62"/>
                    <a:pt x="112" y="62"/>
                    <a:pt x="112" y="62"/>
                  </a:cubicBezTo>
                  <a:cubicBezTo>
                    <a:pt x="96" y="0"/>
                    <a:pt x="96" y="0"/>
                    <a:pt x="96" y="0"/>
                  </a:cubicBezTo>
                  <a:cubicBezTo>
                    <a:pt x="144" y="0"/>
                    <a:pt x="144" y="0"/>
                    <a:pt x="144" y="0"/>
                  </a:cubicBezTo>
                  <a:cubicBezTo>
                    <a:pt x="144" y="0"/>
                    <a:pt x="221" y="197"/>
                    <a:pt x="230" y="287"/>
                  </a:cubicBezTo>
                  <a:cubicBezTo>
                    <a:pt x="230" y="287"/>
                    <a:pt x="46" y="72"/>
                    <a:pt x="0" y="38"/>
                  </a:cubicBezTo>
                  <a:lnTo>
                    <a:pt x="74"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000000"/>
                </a:solidFill>
              </a:endParaRPr>
            </a:p>
          </p:txBody>
        </p:sp>
        <p:sp>
          <p:nvSpPr>
            <p:cNvPr id="38" name="Freeform 79"/>
            <p:cNvSpPr/>
            <p:nvPr>
              <p:custDataLst>
                <p:tags r:id="rId27"/>
              </p:custDataLst>
            </p:nvPr>
          </p:nvSpPr>
          <p:spPr bwMode="auto">
            <a:xfrm>
              <a:off x="6917189" y="3060990"/>
              <a:ext cx="122855" cy="113084"/>
            </a:xfrm>
            <a:custGeom>
              <a:avLst/>
              <a:gdLst>
                <a:gd name="T0" fmla="*/ 0 w 82"/>
                <a:gd name="T1" fmla="*/ 0 h 75"/>
                <a:gd name="T2" fmla="*/ 82 w 82"/>
                <a:gd name="T3" fmla="*/ 13 h 75"/>
                <a:gd name="T4" fmla="*/ 82 w 82"/>
                <a:gd name="T5" fmla="*/ 75 h 75"/>
                <a:gd name="T6" fmla="*/ 0 w 82"/>
                <a:gd name="T7" fmla="*/ 47 h 75"/>
                <a:gd name="T8" fmla="*/ 0 w 82"/>
                <a:gd name="T9" fmla="*/ 0 h 75"/>
              </a:gdLst>
              <a:ahLst/>
              <a:cxnLst>
                <a:cxn ang="0">
                  <a:pos x="T0" y="T1"/>
                </a:cxn>
                <a:cxn ang="0">
                  <a:pos x="T2" y="T3"/>
                </a:cxn>
                <a:cxn ang="0">
                  <a:pos x="T4" y="T5"/>
                </a:cxn>
                <a:cxn ang="0">
                  <a:pos x="T6" y="T7"/>
                </a:cxn>
                <a:cxn ang="0">
                  <a:pos x="T8" y="T9"/>
                </a:cxn>
              </a:cxnLst>
              <a:rect l="0" t="0" r="r" b="b"/>
              <a:pathLst>
                <a:path w="82" h="75">
                  <a:moveTo>
                    <a:pt x="0" y="0"/>
                  </a:moveTo>
                  <a:cubicBezTo>
                    <a:pt x="82" y="13"/>
                    <a:pt x="82" y="13"/>
                    <a:pt x="82" y="13"/>
                  </a:cubicBezTo>
                  <a:cubicBezTo>
                    <a:pt x="82" y="75"/>
                    <a:pt x="82" y="75"/>
                    <a:pt x="82" y="75"/>
                  </a:cubicBezTo>
                  <a:cubicBezTo>
                    <a:pt x="82" y="75"/>
                    <a:pt x="4" y="52"/>
                    <a:pt x="0" y="4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000000"/>
                </a:solidFill>
              </a:endParaRPr>
            </a:p>
          </p:txBody>
        </p:sp>
        <p:sp>
          <p:nvSpPr>
            <p:cNvPr id="39" name="Freeform 80"/>
            <p:cNvSpPr/>
            <p:nvPr>
              <p:custDataLst>
                <p:tags r:id="rId28"/>
              </p:custDataLst>
            </p:nvPr>
          </p:nvSpPr>
          <p:spPr bwMode="auto">
            <a:xfrm>
              <a:off x="7060985" y="3154529"/>
              <a:ext cx="99123" cy="75389"/>
            </a:xfrm>
            <a:custGeom>
              <a:avLst/>
              <a:gdLst>
                <a:gd name="T0" fmla="*/ 0 w 66"/>
                <a:gd name="T1" fmla="*/ 22 h 50"/>
                <a:gd name="T2" fmla="*/ 54 w 66"/>
                <a:gd name="T3" fmla="*/ 5 h 50"/>
                <a:gd name="T4" fmla="*/ 66 w 66"/>
                <a:gd name="T5" fmla="*/ 37 h 50"/>
                <a:gd name="T6" fmla="*/ 39 w 66"/>
                <a:gd name="T7" fmla="*/ 50 h 50"/>
                <a:gd name="T8" fmla="*/ 0 w 66"/>
                <a:gd name="T9" fmla="*/ 22 h 50"/>
              </a:gdLst>
              <a:ahLst/>
              <a:cxnLst>
                <a:cxn ang="0">
                  <a:pos x="T0" y="T1"/>
                </a:cxn>
                <a:cxn ang="0">
                  <a:pos x="T2" y="T3"/>
                </a:cxn>
                <a:cxn ang="0">
                  <a:pos x="T4" y="T5"/>
                </a:cxn>
                <a:cxn ang="0">
                  <a:pos x="T6" y="T7"/>
                </a:cxn>
                <a:cxn ang="0">
                  <a:pos x="T8" y="T9"/>
                </a:cxn>
              </a:cxnLst>
              <a:rect l="0" t="0" r="r" b="b"/>
              <a:pathLst>
                <a:path w="66" h="50">
                  <a:moveTo>
                    <a:pt x="0" y="22"/>
                  </a:moveTo>
                  <a:cubicBezTo>
                    <a:pt x="0" y="22"/>
                    <a:pt x="29" y="0"/>
                    <a:pt x="54" y="5"/>
                  </a:cubicBezTo>
                  <a:cubicBezTo>
                    <a:pt x="66" y="37"/>
                    <a:pt x="66" y="37"/>
                    <a:pt x="66" y="37"/>
                  </a:cubicBezTo>
                  <a:cubicBezTo>
                    <a:pt x="39" y="50"/>
                    <a:pt x="39" y="50"/>
                    <a:pt x="39" y="50"/>
                  </a:cubicBezTo>
                  <a:lnTo>
                    <a:pt x="0" y="22"/>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000000"/>
                </a:solidFill>
              </a:endParaRPr>
            </a:p>
          </p:txBody>
        </p:sp>
        <p:sp>
          <p:nvSpPr>
            <p:cNvPr id="40" name="Freeform 81"/>
            <p:cNvSpPr/>
            <p:nvPr>
              <p:custDataLst>
                <p:tags r:id="rId29"/>
              </p:custDataLst>
            </p:nvPr>
          </p:nvSpPr>
          <p:spPr bwMode="auto">
            <a:xfrm>
              <a:off x="7119621" y="3210373"/>
              <a:ext cx="170323" cy="318307"/>
            </a:xfrm>
            <a:custGeom>
              <a:avLst/>
              <a:gdLst>
                <a:gd name="T0" fmla="*/ 11 w 113"/>
                <a:gd name="T1" fmla="*/ 95 h 212"/>
                <a:gd name="T2" fmla="*/ 0 w 113"/>
                <a:gd name="T3" fmla="*/ 13 h 212"/>
                <a:gd name="T4" fmla="*/ 27 w 113"/>
                <a:gd name="T5" fmla="*/ 0 h 212"/>
                <a:gd name="T6" fmla="*/ 94 w 113"/>
                <a:gd name="T7" fmla="*/ 109 h 212"/>
                <a:gd name="T8" fmla="*/ 113 w 113"/>
                <a:gd name="T9" fmla="*/ 212 h 212"/>
                <a:gd name="T10" fmla="*/ 11 w 113"/>
                <a:gd name="T11" fmla="*/ 95 h 212"/>
              </a:gdLst>
              <a:ahLst/>
              <a:cxnLst>
                <a:cxn ang="0">
                  <a:pos x="T0" y="T1"/>
                </a:cxn>
                <a:cxn ang="0">
                  <a:pos x="T2" y="T3"/>
                </a:cxn>
                <a:cxn ang="0">
                  <a:pos x="T4" y="T5"/>
                </a:cxn>
                <a:cxn ang="0">
                  <a:pos x="T6" y="T7"/>
                </a:cxn>
                <a:cxn ang="0">
                  <a:pos x="T8" y="T9"/>
                </a:cxn>
                <a:cxn ang="0">
                  <a:pos x="T10" y="T11"/>
                </a:cxn>
              </a:cxnLst>
              <a:rect l="0" t="0" r="r" b="b"/>
              <a:pathLst>
                <a:path w="113" h="212">
                  <a:moveTo>
                    <a:pt x="11" y="95"/>
                  </a:moveTo>
                  <a:cubicBezTo>
                    <a:pt x="0" y="13"/>
                    <a:pt x="0" y="13"/>
                    <a:pt x="0" y="13"/>
                  </a:cubicBezTo>
                  <a:cubicBezTo>
                    <a:pt x="27" y="0"/>
                    <a:pt x="27" y="0"/>
                    <a:pt x="27" y="0"/>
                  </a:cubicBezTo>
                  <a:cubicBezTo>
                    <a:pt x="27" y="0"/>
                    <a:pt x="79" y="86"/>
                    <a:pt x="94" y="109"/>
                  </a:cubicBezTo>
                  <a:cubicBezTo>
                    <a:pt x="113" y="212"/>
                    <a:pt x="113" y="212"/>
                    <a:pt x="113" y="212"/>
                  </a:cubicBezTo>
                  <a:lnTo>
                    <a:pt x="11" y="95"/>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000000"/>
                </a:solidFill>
              </a:endParaRPr>
            </a:p>
          </p:txBody>
        </p:sp>
        <p:sp>
          <p:nvSpPr>
            <p:cNvPr id="41" name="Freeform 82"/>
            <p:cNvSpPr/>
            <p:nvPr>
              <p:custDataLst>
                <p:tags r:id="rId30"/>
              </p:custDataLst>
            </p:nvPr>
          </p:nvSpPr>
          <p:spPr bwMode="auto">
            <a:xfrm>
              <a:off x="6865533" y="3080536"/>
              <a:ext cx="424410" cy="448144"/>
            </a:xfrm>
            <a:custGeom>
              <a:avLst/>
              <a:gdLst>
                <a:gd name="T0" fmla="*/ 34 w 281"/>
                <a:gd name="T1" fmla="*/ 0 h 298"/>
                <a:gd name="T2" fmla="*/ 0 w 281"/>
                <a:gd name="T3" fmla="*/ 99 h 298"/>
                <a:gd name="T4" fmla="*/ 102 w 281"/>
                <a:gd name="T5" fmla="*/ 122 h 298"/>
                <a:gd name="T6" fmla="*/ 84 w 281"/>
                <a:gd name="T7" fmla="*/ 221 h 298"/>
                <a:gd name="T8" fmla="*/ 281 w 281"/>
                <a:gd name="T9" fmla="*/ 298 h 298"/>
                <a:gd name="T10" fmla="*/ 42 w 281"/>
                <a:gd name="T11" fmla="*/ 35 h 298"/>
                <a:gd name="T12" fmla="*/ 34 w 281"/>
                <a:gd name="T13" fmla="*/ 0 h 298"/>
              </a:gdLst>
              <a:ahLst/>
              <a:cxnLst>
                <a:cxn ang="0">
                  <a:pos x="T0" y="T1"/>
                </a:cxn>
                <a:cxn ang="0">
                  <a:pos x="T2" y="T3"/>
                </a:cxn>
                <a:cxn ang="0">
                  <a:pos x="T4" y="T5"/>
                </a:cxn>
                <a:cxn ang="0">
                  <a:pos x="T6" y="T7"/>
                </a:cxn>
                <a:cxn ang="0">
                  <a:pos x="T8" y="T9"/>
                </a:cxn>
                <a:cxn ang="0">
                  <a:pos x="T10" y="T11"/>
                </a:cxn>
                <a:cxn ang="0">
                  <a:pos x="T12" y="T13"/>
                </a:cxn>
              </a:cxnLst>
              <a:rect l="0" t="0" r="r" b="b"/>
              <a:pathLst>
                <a:path w="281" h="298">
                  <a:moveTo>
                    <a:pt x="34" y="0"/>
                  </a:moveTo>
                  <a:cubicBezTo>
                    <a:pt x="34" y="0"/>
                    <a:pt x="11" y="60"/>
                    <a:pt x="0" y="99"/>
                  </a:cubicBezTo>
                  <a:cubicBezTo>
                    <a:pt x="0" y="99"/>
                    <a:pt x="47" y="116"/>
                    <a:pt x="102" y="122"/>
                  </a:cubicBezTo>
                  <a:cubicBezTo>
                    <a:pt x="102" y="122"/>
                    <a:pt x="81" y="214"/>
                    <a:pt x="84" y="221"/>
                  </a:cubicBezTo>
                  <a:cubicBezTo>
                    <a:pt x="84" y="221"/>
                    <a:pt x="221" y="265"/>
                    <a:pt x="281" y="298"/>
                  </a:cubicBezTo>
                  <a:cubicBezTo>
                    <a:pt x="241" y="251"/>
                    <a:pt x="82" y="73"/>
                    <a:pt x="42" y="35"/>
                  </a:cubicBezTo>
                  <a:lnTo>
                    <a:pt x="34" y="0"/>
                  </a:lnTo>
                  <a:close/>
                </a:path>
              </a:pathLst>
            </a:custGeom>
            <a:solidFill>
              <a:srgbClr val="676B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000000"/>
                </a:solidFill>
              </a:endParaRPr>
            </a:p>
          </p:txBody>
        </p:sp>
        <p:sp>
          <p:nvSpPr>
            <p:cNvPr id="42" name="Freeform 83"/>
            <p:cNvSpPr/>
            <p:nvPr>
              <p:custDataLst>
                <p:tags r:id="rId31"/>
              </p:custDataLst>
            </p:nvPr>
          </p:nvSpPr>
          <p:spPr bwMode="auto">
            <a:xfrm>
              <a:off x="7134978" y="3056803"/>
              <a:ext cx="196849" cy="471877"/>
            </a:xfrm>
            <a:custGeom>
              <a:avLst/>
              <a:gdLst>
                <a:gd name="T0" fmla="*/ 0 w 130"/>
                <a:gd name="T1" fmla="*/ 0 h 314"/>
                <a:gd name="T2" fmla="*/ 73 w 130"/>
                <a:gd name="T3" fmla="*/ 53 h 314"/>
                <a:gd name="T4" fmla="*/ 55 w 130"/>
                <a:gd name="T5" fmla="*/ 102 h 314"/>
                <a:gd name="T6" fmla="*/ 130 w 130"/>
                <a:gd name="T7" fmla="*/ 159 h 314"/>
                <a:gd name="T8" fmla="*/ 102 w 130"/>
                <a:gd name="T9" fmla="*/ 314 h 314"/>
                <a:gd name="T10" fmla="*/ 0 w 130"/>
                <a:gd name="T11" fmla="*/ 0 h 314"/>
              </a:gdLst>
              <a:ahLst/>
              <a:cxnLst>
                <a:cxn ang="0">
                  <a:pos x="T0" y="T1"/>
                </a:cxn>
                <a:cxn ang="0">
                  <a:pos x="T2" y="T3"/>
                </a:cxn>
                <a:cxn ang="0">
                  <a:pos x="T4" y="T5"/>
                </a:cxn>
                <a:cxn ang="0">
                  <a:pos x="T6" y="T7"/>
                </a:cxn>
                <a:cxn ang="0">
                  <a:pos x="T8" y="T9"/>
                </a:cxn>
                <a:cxn ang="0">
                  <a:pos x="T10" y="T11"/>
                </a:cxn>
              </a:cxnLst>
              <a:rect l="0" t="0" r="r" b="b"/>
              <a:pathLst>
                <a:path w="130" h="314">
                  <a:moveTo>
                    <a:pt x="0" y="0"/>
                  </a:moveTo>
                  <a:cubicBezTo>
                    <a:pt x="0" y="0"/>
                    <a:pt x="39" y="36"/>
                    <a:pt x="73" y="53"/>
                  </a:cubicBezTo>
                  <a:cubicBezTo>
                    <a:pt x="73" y="53"/>
                    <a:pt x="66" y="84"/>
                    <a:pt x="55" y="102"/>
                  </a:cubicBezTo>
                  <a:cubicBezTo>
                    <a:pt x="55" y="102"/>
                    <a:pt x="108" y="138"/>
                    <a:pt x="130" y="159"/>
                  </a:cubicBezTo>
                  <a:cubicBezTo>
                    <a:pt x="130" y="159"/>
                    <a:pt x="102" y="239"/>
                    <a:pt x="102" y="314"/>
                  </a:cubicBezTo>
                  <a:cubicBezTo>
                    <a:pt x="102" y="314"/>
                    <a:pt x="20" y="30"/>
                    <a:pt x="0" y="0"/>
                  </a:cubicBezTo>
                  <a:close/>
                </a:path>
              </a:pathLst>
            </a:custGeom>
            <a:solidFill>
              <a:srgbClr val="676B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000000"/>
                </a:solidFill>
              </a:endParaRPr>
            </a:p>
          </p:txBody>
        </p:sp>
        <p:sp>
          <p:nvSpPr>
            <p:cNvPr id="43" name="Freeform 84"/>
            <p:cNvSpPr/>
            <p:nvPr>
              <p:custDataLst>
                <p:tags r:id="rId32"/>
              </p:custDataLst>
            </p:nvPr>
          </p:nvSpPr>
          <p:spPr bwMode="auto">
            <a:xfrm>
              <a:off x="7295528" y="3546829"/>
              <a:ext cx="129837" cy="321100"/>
            </a:xfrm>
            <a:custGeom>
              <a:avLst/>
              <a:gdLst>
                <a:gd name="T0" fmla="*/ 0 w 86"/>
                <a:gd name="T1" fmla="*/ 0 h 214"/>
                <a:gd name="T2" fmla="*/ 86 w 86"/>
                <a:gd name="T3" fmla="*/ 214 h 214"/>
                <a:gd name="T4" fmla="*/ 0 w 86"/>
                <a:gd name="T5" fmla="*/ 0 h 214"/>
              </a:gdLst>
              <a:ahLst/>
              <a:cxnLst>
                <a:cxn ang="0">
                  <a:pos x="T0" y="T1"/>
                </a:cxn>
                <a:cxn ang="0">
                  <a:pos x="T2" y="T3"/>
                </a:cxn>
                <a:cxn ang="0">
                  <a:pos x="T4" y="T5"/>
                </a:cxn>
              </a:cxnLst>
              <a:rect l="0" t="0" r="r" b="b"/>
              <a:pathLst>
                <a:path w="86" h="214">
                  <a:moveTo>
                    <a:pt x="0" y="0"/>
                  </a:moveTo>
                  <a:cubicBezTo>
                    <a:pt x="0" y="0"/>
                    <a:pt x="75" y="154"/>
                    <a:pt x="86" y="214"/>
                  </a:cubicBezTo>
                  <a:cubicBezTo>
                    <a:pt x="86" y="214"/>
                    <a:pt x="9" y="35"/>
                    <a:pt x="0" y="0"/>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000000"/>
                </a:solidFill>
              </a:endParaRPr>
            </a:p>
          </p:txBody>
        </p:sp>
        <p:sp>
          <p:nvSpPr>
            <p:cNvPr id="44" name="Freeform 85"/>
            <p:cNvSpPr/>
            <p:nvPr>
              <p:custDataLst>
                <p:tags r:id="rId33"/>
              </p:custDataLst>
            </p:nvPr>
          </p:nvSpPr>
          <p:spPr bwMode="auto">
            <a:xfrm>
              <a:off x="7317865" y="3772995"/>
              <a:ext cx="44675" cy="48863"/>
            </a:xfrm>
            <a:custGeom>
              <a:avLst/>
              <a:gdLst>
                <a:gd name="T0" fmla="*/ 27 w 30"/>
                <a:gd name="T1" fmla="*/ 11 h 32"/>
                <a:gd name="T2" fmla="*/ 21 w 30"/>
                <a:gd name="T3" fmla="*/ 30 h 32"/>
                <a:gd name="T4" fmla="*/ 3 w 30"/>
                <a:gd name="T5" fmla="*/ 21 h 32"/>
                <a:gd name="T6" fmla="*/ 9 w 30"/>
                <a:gd name="T7" fmla="*/ 2 h 32"/>
                <a:gd name="T8" fmla="*/ 27 w 30"/>
                <a:gd name="T9" fmla="*/ 11 h 32"/>
              </a:gdLst>
              <a:ahLst/>
              <a:cxnLst>
                <a:cxn ang="0">
                  <a:pos x="T0" y="T1"/>
                </a:cxn>
                <a:cxn ang="0">
                  <a:pos x="T2" y="T3"/>
                </a:cxn>
                <a:cxn ang="0">
                  <a:pos x="T4" y="T5"/>
                </a:cxn>
                <a:cxn ang="0">
                  <a:pos x="T6" y="T7"/>
                </a:cxn>
                <a:cxn ang="0">
                  <a:pos x="T8" y="T9"/>
                </a:cxn>
              </a:cxnLst>
              <a:rect l="0" t="0" r="r" b="b"/>
              <a:pathLst>
                <a:path w="30" h="32">
                  <a:moveTo>
                    <a:pt x="27" y="11"/>
                  </a:moveTo>
                  <a:cubicBezTo>
                    <a:pt x="30" y="19"/>
                    <a:pt x="27" y="27"/>
                    <a:pt x="21" y="30"/>
                  </a:cubicBezTo>
                  <a:cubicBezTo>
                    <a:pt x="14" y="32"/>
                    <a:pt x="6" y="29"/>
                    <a:pt x="3" y="21"/>
                  </a:cubicBezTo>
                  <a:cubicBezTo>
                    <a:pt x="0" y="14"/>
                    <a:pt x="3" y="5"/>
                    <a:pt x="9" y="2"/>
                  </a:cubicBezTo>
                  <a:cubicBezTo>
                    <a:pt x="16" y="0"/>
                    <a:pt x="24" y="4"/>
                    <a:pt x="27" y="11"/>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000000"/>
                </a:solidFill>
              </a:endParaRPr>
            </a:p>
          </p:txBody>
        </p:sp>
        <p:sp>
          <p:nvSpPr>
            <p:cNvPr id="45" name="Freeform 86"/>
            <p:cNvSpPr/>
            <p:nvPr>
              <p:custDataLst>
                <p:tags r:id="rId34"/>
              </p:custDataLst>
            </p:nvPr>
          </p:nvSpPr>
          <p:spPr bwMode="auto">
            <a:xfrm>
              <a:off x="7266211" y="3620821"/>
              <a:ext cx="46072" cy="48863"/>
            </a:xfrm>
            <a:custGeom>
              <a:avLst/>
              <a:gdLst>
                <a:gd name="T0" fmla="*/ 27 w 30"/>
                <a:gd name="T1" fmla="*/ 11 h 33"/>
                <a:gd name="T2" fmla="*/ 21 w 30"/>
                <a:gd name="T3" fmla="*/ 30 h 33"/>
                <a:gd name="T4" fmla="*/ 3 w 30"/>
                <a:gd name="T5" fmla="*/ 21 h 33"/>
                <a:gd name="T6" fmla="*/ 10 w 30"/>
                <a:gd name="T7" fmla="*/ 3 h 33"/>
                <a:gd name="T8" fmla="*/ 27 w 30"/>
                <a:gd name="T9" fmla="*/ 11 h 33"/>
              </a:gdLst>
              <a:ahLst/>
              <a:cxnLst>
                <a:cxn ang="0">
                  <a:pos x="T0" y="T1"/>
                </a:cxn>
                <a:cxn ang="0">
                  <a:pos x="T2" y="T3"/>
                </a:cxn>
                <a:cxn ang="0">
                  <a:pos x="T4" y="T5"/>
                </a:cxn>
                <a:cxn ang="0">
                  <a:pos x="T6" y="T7"/>
                </a:cxn>
                <a:cxn ang="0">
                  <a:pos x="T8" y="T9"/>
                </a:cxn>
              </a:cxnLst>
              <a:rect l="0" t="0" r="r" b="b"/>
              <a:pathLst>
                <a:path w="30" h="33">
                  <a:moveTo>
                    <a:pt x="27" y="11"/>
                  </a:moveTo>
                  <a:cubicBezTo>
                    <a:pt x="30" y="19"/>
                    <a:pt x="27" y="27"/>
                    <a:pt x="21" y="30"/>
                  </a:cubicBezTo>
                  <a:cubicBezTo>
                    <a:pt x="14" y="33"/>
                    <a:pt x="6" y="29"/>
                    <a:pt x="3" y="21"/>
                  </a:cubicBezTo>
                  <a:cubicBezTo>
                    <a:pt x="0" y="14"/>
                    <a:pt x="3" y="6"/>
                    <a:pt x="10" y="3"/>
                  </a:cubicBezTo>
                  <a:cubicBezTo>
                    <a:pt x="16" y="0"/>
                    <a:pt x="24" y="4"/>
                    <a:pt x="27" y="11"/>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000000"/>
                </a:solidFill>
              </a:endParaRPr>
            </a:p>
          </p:txBody>
        </p:sp>
        <p:sp>
          <p:nvSpPr>
            <p:cNvPr id="46" name="Freeform 87"/>
            <p:cNvSpPr/>
            <p:nvPr>
              <p:custDataLst>
                <p:tags r:id="rId35"/>
              </p:custDataLst>
            </p:nvPr>
          </p:nvSpPr>
          <p:spPr bwMode="auto">
            <a:xfrm>
              <a:off x="7073550" y="3034465"/>
              <a:ext cx="78180" cy="117272"/>
            </a:xfrm>
            <a:custGeom>
              <a:avLst/>
              <a:gdLst>
                <a:gd name="T0" fmla="*/ 0 w 52"/>
                <a:gd name="T1" fmla="*/ 31 h 78"/>
                <a:gd name="T2" fmla="*/ 45 w 52"/>
                <a:gd name="T3" fmla="*/ 78 h 78"/>
                <a:gd name="T4" fmla="*/ 48 w 52"/>
                <a:gd name="T5" fmla="*/ 18 h 78"/>
                <a:gd name="T6" fmla="*/ 25 w 52"/>
                <a:gd name="T7" fmla="*/ 0 h 78"/>
                <a:gd name="T8" fmla="*/ 0 w 52"/>
                <a:gd name="T9" fmla="*/ 31 h 78"/>
              </a:gdLst>
              <a:ahLst/>
              <a:cxnLst>
                <a:cxn ang="0">
                  <a:pos x="T0" y="T1"/>
                </a:cxn>
                <a:cxn ang="0">
                  <a:pos x="T2" y="T3"/>
                </a:cxn>
                <a:cxn ang="0">
                  <a:pos x="T4" y="T5"/>
                </a:cxn>
                <a:cxn ang="0">
                  <a:pos x="T6" y="T7"/>
                </a:cxn>
                <a:cxn ang="0">
                  <a:pos x="T8" y="T9"/>
                </a:cxn>
              </a:cxnLst>
              <a:rect l="0" t="0" r="r" b="b"/>
              <a:pathLst>
                <a:path w="52" h="78">
                  <a:moveTo>
                    <a:pt x="0" y="31"/>
                  </a:moveTo>
                  <a:cubicBezTo>
                    <a:pt x="45" y="78"/>
                    <a:pt x="45" y="78"/>
                    <a:pt x="45" y="78"/>
                  </a:cubicBezTo>
                  <a:cubicBezTo>
                    <a:pt x="45" y="78"/>
                    <a:pt x="52" y="31"/>
                    <a:pt x="48" y="18"/>
                  </a:cubicBezTo>
                  <a:cubicBezTo>
                    <a:pt x="25" y="0"/>
                    <a:pt x="25" y="0"/>
                    <a:pt x="25" y="0"/>
                  </a:cubicBezTo>
                  <a:lnTo>
                    <a:pt x="0" y="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000000"/>
                </a:solidFill>
              </a:endParaRPr>
            </a:p>
          </p:txBody>
        </p:sp>
        <p:sp>
          <p:nvSpPr>
            <p:cNvPr id="47" name="Freeform 88"/>
            <p:cNvSpPr/>
            <p:nvPr>
              <p:custDataLst>
                <p:tags r:id="rId36"/>
              </p:custDataLst>
            </p:nvPr>
          </p:nvSpPr>
          <p:spPr bwMode="auto">
            <a:xfrm>
              <a:off x="7134978" y="3880494"/>
              <a:ext cx="453729" cy="131232"/>
            </a:xfrm>
            <a:custGeom>
              <a:avLst/>
              <a:gdLst>
                <a:gd name="T0" fmla="*/ 0 w 301"/>
                <a:gd name="T1" fmla="*/ 87 h 87"/>
                <a:gd name="T2" fmla="*/ 188 w 301"/>
                <a:gd name="T3" fmla="*/ 43 h 87"/>
                <a:gd name="T4" fmla="*/ 194 w 301"/>
                <a:gd name="T5" fmla="*/ 0 h 87"/>
                <a:gd name="T6" fmla="*/ 211 w 301"/>
                <a:gd name="T7" fmla="*/ 41 h 87"/>
                <a:gd name="T8" fmla="*/ 301 w 301"/>
                <a:gd name="T9" fmla="*/ 40 h 87"/>
                <a:gd name="T10" fmla="*/ 207 w 301"/>
                <a:gd name="T11" fmla="*/ 49 h 87"/>
                <a:gd name="T12" fmla="*/ 200 w 301"/>
                <a:gd name="T13" fmla="*/ 32 h 87"/>
                <a:gd name="T14" fmla="*/ 197 w 301"/>
                <a:gd name="T15" fmla="*/ 52 h 87"/>
                <a:gd name="T16" fmla="*/ 0 w 301"/>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87">
                  <a:moveTo>
                    <a:pt x="0" y="87"/>
                  </a:moveTo>
                  <a:cubicBezTo>
                    <a:pt x="0" y="87"/>
                    <a:pt x="85" y="58"/>
                    <a:pt x="188" y="43"/>
                  </a:cubicBezTo>
                  <a:cubicBezTo>
                    <a:pt x="194" y="0"/>
                    <a:pt x="194" y="0"/>
                    <a:pt x="194" y="0"/>
                  </a:cubicBezTo>
                  <a:cubicBezTo>
                    <a:pt x="194" y="0"/>
                    <a:pt x="206" y="28"/>
                    <a:pt x="211" y="41"/>
                  </a:cubicBezTo>
                  <a:cubicBezTo>
                    <a:pt x="211" y="41"/>
                    <a:pt x="283" y="38"/>
                    <a:pt x="301" y="40"/>
                  </a:cubicBezTo>
                  <a:cubicBezTo>
                    <a:pt x="301" y="40"/>
                    <a:pt x="217" y="47"/>
                    <a:pt x="207" y="49"/>
                  </a:cubicBezTo>
                  <a:cubicBezTo>
                    <a:pt x="200" y="32"/>
                    <a:pt x="200" y="32"/>
                    <a:pt x="200" y="32"/>
                  </a:cubicBezTo>
                  <a:cubicBezTo>
                    <a:pt x="200" y="32"/>
                    <a:pt x="198" y="46"/>
                    <a:pt x="197" y="52"/>
                  </a:cubicBezTo>
                  <a:cubicBezTo>
                    <a:pt x="194" y="55"/>
                    <a:pt x="45" y="67"/>
                    <a:pt x="0" y="87"/>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000000"/>
                </a:solidFill>
              </a:endParaRPr>
            </a:p>
          </p:txBody>
        </p:sp>
        <p:sp>
          <p:nvSpPr>
            <p:cNvPr id="48" name="Freeform 89"/>
            <p:cNvSpPr/>
            <p:nvPr>
              <p:custDataLst>
                <p:tags r:id="rId37"/>
              </p:custDataLst>
            </p:nvPr>
          </p:nvSpPr>
          <p:spPr bwMode="auto">
            <a:xfrm>
              <a:off x="6434143" y="3107062"/>
              <a:ext cx="523533" cy="788789"/>
            </a:xfrm>
            <a:custGeom>
              <a:avLst/>
              <a:gdLst>
                <a:gd name="T0" fmla="*/ 221 w 348"/>
                <a:gd name="T1" fmla="*/ 17 h 524"/>
                <a:gd name="T2" fmla="*/ 20 w 348"/>
                <a:gd name="T3" fmla="*/ 356 h 524"/>
                <a:gd name="T4" fmla="*/ 289 w 348"/>
                <a:gd name="T5" fmla="*/ 456 h 524"/>
                <a:gd name="T6" fmla="*/ 306 w 348"/>
                <a:gd name="T7" fmla="*/ 356 h 524"/>
                <a:gd name="T8" fmla="*/ 116 w 348"/>
                <a:gd name="T9" fmla="*/ 380 h 524"/>
                <a:gd name="T10" fmla="*/ 257 w 348"/>
                <a:gd name="T11" fmla="*/ 104 h 524"/>
                <a:gd name="T12" fmla="*/ 221 w 348"/>
                <a:gd name="T13" fmla="*/ 17 h 524"/>
              </a:gdLst>
              <a:ahLst/>
              <a:cxnLst>
                <a:cxn ang="0">
                  <a:pos x="T0" y="T1"/>
                </a:cxn>
                <a:cxn ang="0">
                  <a:pos x="T2" y="T3"/>
                </a:cxn>
                <a:cxn ang="0">
                  <a:pos x="T4" y="T5"/>
                </a:cxn>
                <a:cxn ang="0">
                  <a:pos x="T6" y="T7"/>
                </a:cxn>
                <a:cxn ang="0">
                  <a:pos x="T8" y="T9"/>
                </a:cxn>
                <a:cxn ang="0">
                  <a:pos x="T10" y="T11"/>
                </a:cxn>
                <a:cxn ang="0">
                  <a:pos x="T12" y="T13"/>
                </a:cxn>
              </a:cxnLst>
              <a:rect l="0" t="0" r="r" b="b"/>
              <a:pathLst>
                <a:path w="348" h="524">
                  <a:moveTo>
                    <a:pt x="221" y="17"/>
                  </a:moveTo>
                  <a:cubicBezTo>
                    <a:pt x="221" y="17"/>
                    <a:pt x="39" y="246"/>
                    <a:pt x="20" y="356"/>
                  </a:cubicBezTo>
                  <a:cubicBezTo>
                    <a:pt x="0" y="466"/>
                    <a:pt x="68" y="524"/>
                    <a:pt x="289" y="456"/>
                  </a:cubicBezTo>
                  <a:cubicBezTo>
                    <a:pt x="289" y="456"/>
                    <a:pt x="348" y="383"/>
                    <a:pt x="306" y="356"/>
                  </a:cubicBezTo>
                  <a:cubicBezTo>
                    <a:pt x="306" y="356"/>
                    <a:pt x="153" y="448"/>
                    <a:pt x="116" y="380"/>
                  </a:cubicBezTo>
                  <a:cubicBezTo>
                    <a:pt x="78" y="313"/>
                    <a:pt x="186" y="215"/>
                    <a:pt x="257" y="104"/>
                  </a:cubicBezTo>
                  <a:cubicBezTo>
                    <a:pt x="257" y="104"/>
                    <a:pt x="296" y="0"/>
                    <a:pt x="221" y="17"/>
                  </a:cubicBezTo>
                  <a:close/>
                </a:path>
              </a:pathLst>
            </a:custGeom>
            <a:solidFill>
              <a:srgbClr val="464B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000000"/>
                </a:solidFill>
              </a:endParaRPr>
            </a:p>
          </p:txBody>
        </p:sp>
        <p:sp>
          <p:nvSpPr>
            <p:cNvPr id="49" name="Freeform 90"/>
            <p:cNvSpPr/>
            <p:nvPr>
              <p:custDataLst>
                <p:tags r:id="rId38"/>
              </p:custDataLst>
            </p:nvPr>
          </p:nvSpPr>
          <p:spPr bwMode="auto">
            <a:xfrm>
              <a:off x="6739885" y="3490986"/>
              <a:ext cx="367171" cy="309931"/>
            </a:xfrm>
            <a:custGeom>
              <a:avLst/>
              <a:gdLst>
                <a:gd name="T0" fmla="*/ 134 w 244"/>
                <a:gd name="T1" fmla="*/ 188 h 206"/>
                <a:gd name="T2" fmla="*/ 36 w 244"/>
                <a:gd name="T3" fmla="*/ 162 h 206"/>
                <a:gd name="T4" fmla="*/ 26 w 244"/>
                <a:gd name="T5" fmla="*/ 46 h 206"/>
                <a:gd name="T6" fmla="*/ 48 w 244"/>
                <a:gd name="T7" fmla="*/ 80 h 206"/>
                <a:gd name="T8" fmla="*/ 65 w 244"/>
                <a:gd name="T9" fmla="*/ 109 h 206"/>
                <a:gd name="T10" fmla="*/ 73 w 244"/>
                <a:gd name="T11" fmla="*/ 21 h 206"/>
                <a:gd name="T12" fmla="*/ 107 w 244"/>
                <a:gd name="T13" fmla="*/ 30 h 206"/>
                <a:gd name="T14" fmla="*/ 113 w 244"/>
                <a:gd name="T15" fmla="*/ 103 h 206"/>
                <a:gd name="T16" fmla="*/ 138 w 244"/>
                <a:gd name="T17" fmla="*/ 34 h 206"/>
                <a:gd name="T18" fmla="*/ 164 w 244"/>
                <a:gd name="T19" fmla="*/ 52 h 206"/>
                <a:gd name="T20" fmla="*/ 149 w 244"/>
                <a:gd name="T21" fmla="*/ 103 h 206"/>
                <a:gd name="T22" fmla="*/ 172 w 244"/>
                <a:gd name="T23" fmla="*/ 129 h 206"/>
                <a:gd name="T24" fmla="*/ 228 w 244"/>
                <a:gd name="T25" fmla="*/ 111 h 206"/>
                <a:gd name="T26" fmla="*/ 244 w 244"/>
                <a:gd name="T27" fmla="*/ 139 h 206"/>
                <a:gd name="T28" fmla="*/ 187 w 244"/>
                <a:gd name="T29" fmla="*/ 166 h 206"/>
                <a:gd name="T30" fmla="*/ 134 w 244"/>
                <a:gd name="T31" fmla="*/ 18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06">
                  <a:moveTo>
                    <a:pt x="134" y="188"/>
                  </a:moveTo>
                  <a:cubicBezTo>
                    <a:pt x="109" y="197"/>
                    <a:pt x="71" y="206"/>
                    <a:pt x="36" y="162"/>
                  </a:cubicBezTo>
                  <a:cubicBezTo>
                    <a:pt x="0" y="119"/>
                    <a:pt x="0" y="60"/>
                    <a:pt x="26" y="46"/>
                  </a:cubicBezTo>
                  <a:cubicBezTo>
                    <a:pt x="43" y="37"/>
                    <a:pt x="47" y="51"/>
                    <a:pt x="48" y="80"/>
                  </a:cubicBezTo>
                  <a:cubicBezTo>
                    <a:pt x="48" y="108"/>
                    <a:pt x="65" y="109"/>
                    <a:pt x="65" y="109"/>
                  </a:cubicBezTo>
                  <a:cubicBezTo>
                    <a:pt x="65" y="109"/>
                    <a:pt x="53" y="45"/>
                    <a:pt x="73" y="21"/>
                  </a:cubicBezTo>
                  <a:cubicBezTo>
                    <a:pt x="90" y="0"/>
                    <a:pt x="117" y="11"/>
                    <a:pt x="107" y="30"/>
                  </a:cubicBezTo>
                  <a:cubicBezTo>
                    <a:pt x="98" y="48"/>
                    <a:pt x="110" y="93"/>
                    <a:pt x="113" y="103"/>
                  </a:cubicBezTo>
                  <a:cubicBezTo>
                    <a:pt x="113" y="103"/>
                    <a:pt x="115" y="43"/>
                    <a:pt x="138" y="34"/>
                  </a:cubicBezTo>
                  <a:cubicBezTo>
                    <a:pt x="158" y="26"/>
                    <a:pt x="165" y="41"/>
                    <a:pt x="164" y="52"/>
                  </a:cubicBezTo>
                  <a:cubicBezTo>
                    <a:pt x="162" y="62"/>
                    <a:pt x="153" y="67"/>
                    <a:pt x="149" y="103"/>
                  </a:cubicBezTo>
                  <a:cubicBezTo>
                    <a:pt x="146" y="140"/>
                    <a:pt x="169" y="134"/>
                    <a:pt x="172" y="129"/>
                  </a:cubicBezTo>
                  <a:cubicBezTo>
                    <a:pt x="176" y="124"/>
                    <a:pt x="215" y="103"/>
                    <a:pt x="228" y="111"/>
                  </a:cubicBezTo>
                  <a:cubicBezTo>
                    <a:pt x="240" y="118"/>
                    <a:pt x="244" y="139"/>
                    <a:pt x="244" y="139"/>
                  </a:cubicBezTo>
                  <a:cubicBezTo>
                    <a:pt x="244" y="139"/>
                    <a:pt x="206" y="156"/>
                    <a:pt x="187" y="166"/>
                  </a:cubicBezTo>
                  <a:cubicBezTo>
                    <a:pt x="167" y="176"/>
                    <a:pt x="151" y="181"/>
                    <a:pt x="134" y="18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000000"/>
                </a:solidFill>
              </a:endParaRPr>
            </a:p>
          </p:txBody>
        </p:sp>
        <p:sp>
          <p:nvSpPr>
            <p:cNvPr id="50" name="Freeform 91"/>
            <p:cNvSpPr/>
            <p:nvPr>
              <p:custDataLst>
                <p:tags r:id="rId39"/>
              </p:custDataLst>
            </p:nvPr>
          </p:nvSpPr>
          <p:spPr bwMode="auto">
            <a:xfrm>
              <a:off x="6864137" y="3664100"/>
              <a:ext cx="69804" cy="89350"/>
            </a:xfrm>
            <a:custGeom>
              <a:avLst/>
              <a:gdLst>
                <a:gd name="T0" fmla="*/ 0 w 46"/>
                <a:gd name="T1" fmla="*/ 24 h 60"/>
                <a:gd name="T2" fmla="*/ 45 w 46"/>
                <a:gd name="T3" fmla="*/ 60 h 60"/>
                <a:gd name="T4" fmla="*/ 0 w 46"/>
                <a:gd name="T5" fmla="*/ 24 h 60"/>
              </a:gdLst>
              <a:ahLst/>
              <a:cxnLst>
                <a:cxn ang="0">
                  <a:pos x="T0" y="T1"/>
                </a:cxn>
                <a:cxn ang="0">
                  <a:pos x="T2" y="T3"/>
                </a:cxn>
                <a:cxn ang="0">
                  <a:pos x="T4" y="T5"/>
                </a:cxn>
              </a:cxnLst>
              <a:rect l="0" t="0" r="r" b="b"/>
              <a:pathLst>
                <a:path w="46" h="60">
                  <a:moveTo>
                    <a:pt x="0" y="24"/>
                  </a:moveTo>
                  <a:cubicBezTo>
                    <a:pt x="0" y="24"/>
                    <a:pt x="40" y="12"/>
                    <a:pt x="45" y="60"/>
                  </a:cubicBezTo>
                  <a:cubicBezTo>
                    <a:pt x="45" y="60"/>
                    <a:pt x="46" y="0"/>
                    <a:pt x="0" y="24"/>
                  </a:cubicBezTo>
                  <a:close/>
                </a:path>
              </a:pathLst>
            </a:custGeom>
            <a:solidFill>
              <a:srgbClr val="CB8F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solidFill>
                  <a:srgbClr val="000000"/>
                </a:solidFill>
              </a:endParaRPr>
            </a:p>
          </p:txBody>
        </p:sp>
      </p:grpSp>
      <p:sp>
        <p:nvSpPr>
          <p:cNvPr id="2" name="矩形 1"/>
          <p:cNvSpPr/>
          <p:nvPr/>
        </p:nvSpPr>
        <p:spPr>
          <a:xfrm>
            <a:off x="253778" y="157350"/>
            <a:ext cx="1607185" cy="521970"/>
          </a:xfrm>
          <a:prstGeom prst="rect">
            <a:avLst/>
          </a:prstGeom>
        </p:spPr>
        <p:txBody>
          <a:bodyPr wrap="none">
            <a:spAutoFit/>
          </a:bodyPr>
          <a:p>
            <a:pPr lvl="0" algn="l"/>
            <a:r>
              <a:rPr lang="en-US" altLang="zh-CN" sz="2800" dirty="0">
                <a:solidFill>
                  <a:srgbClr val="FF9618"/>
                </a:solidFill>
                <a:latin typeface="微软雅黑" panose="020B0503020204020204" charset="-122"/>
                <a:ea typeface="微软雅黑" panose="020B0503020204020204" charset="-122"/>
                <a:sym typeface="+mn-ea"/>
              </a:rPr>
              <a:t>1.4  </a:t>
            </a:r>
            <a:r>
              <a:rPr lang="zh-CN" altLang="en-US" sz="2800" dirty="0">
                <a:solidFill>
                  <a:srgbClr val="FF9618"/>
                </a:solidFill>
                <a:latin typeface="微软雅黑" panose="020B0503020204020204" charset="-122"/>
                <a:ea typeface="微软雅黑" panose="020B0503020204020204" charset="-122"/>
                <a:sym typeface="+mn-ea"/>
              </a:rPr>
              <a:t>国债</a:t>
            </a:r>
            <a:endParaRPr lang="zh-CN" altLang="en-US" sz="2800" dirty="0">
              <a:solidFill>
                <a:srgbClr val="FF9618"/>
              </a:solidFill>
              <a:latin typeface="微软雅黑" panose="020B0503020204020204" charset="-122"/>
              <a:ea typeface="微软雅黑" panose="020B0503020204020204" charset="-122"/>
              <a:sym typeface="+mn-ea"/>
            </a:endParaRPr>
          </a:p>
        </p:txBody>
      </p:sp>
    </p:spTree>
    <p:custDataLst>
      <p:tags r:id="rId40"/>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pic>
        <p:nvPicPr>
          <p:cNvPr id="67" name="图片 66" descr="LOGO橙字"/>
          <p:cNvPicPr>
            <a:picLocks noChangeAspect="1"/>
          </p:cNvPicPr>
          <p:nvPr/>
        </p:nvPicPr>
        <p:blipFill>
          <a:blip r:embed="rId1"/>
          <a:stretch>
            <a:fillRect/>
          </a:stretch>
        </p:blipFill>
        <p:spPr>
          <a:xfrm>
            <a:off x="9860915" y="6175375"/>
            <a:ext cx="1988185" cy="429260"/>
          </a:xfrm>
          <a:prstGeom prst="rect">
            <a:avLst/>
          </a:prstGeom>
        </p:spPr>
      </p:pic>
      <p:sp>
        <p:nvSpPr>
          <p:cNvPr id="18" name="文本框 17"/>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DD4E1F"/>
              </a:solidFill>
              <a:latin typeface="微软雅黑" panose="020B0503020204020204" charset="-122"/>
              <a:ea typeface="微软雅黑" panose="020B0503020204020204" charset="-122"/>
            </a:endParaRPr>
          </a:p>
        </p:txBody>
      </p:sp>
      <p:sp>
        <p:nvSpPr>
          <p:cNvPr id="5" name="矩形 4"/>
          <p:cNvSpPr/>
          <p:nvPr/>
        </p:nvSpPr>
        <p:spPr>
          <a:xfrm>
            <a:off x="253778" y="157350"/>
            <a:ext cx="1607185" cy="521970"/>
          </a:xfrm>
          <a:prstGeom prst="rect">
            <a:avLst/>
          </a:prstGeom>
        </p:spPr>
        <p:txBody>
          <a:bodyPr wrap="none">
            <a:spAutoFit/>
          </a:bodyPr>
          <a:p>
            <a:pPr lvl="0" algn="l"/>
            <a:r>
              <a:rPr lang="en-US" altLang="zh-CN" sz="2800" dirty="0">
                <a:solidFill>
                  <a:srgbClr val="FF9618"/>
                </a:solidFill>
                <a:latin typeface="微软雅黑" panose="020B0503020204020204" charset="-122"/>
                <a:ea typeface="微软雅黑" panose="020B0503020204020204" charset="-122"/>
                <a:sym typeface="+mn-ea"/>
              </a:rPr>
              <a:t>1.5  </a:t>
            </a:r>
            <a:r>
              <a:rPr lang="zh-CN" altLang="en-US" sz="2800" dirty="0">
                <a:solidFill>
                  <a:srgbClr val="FF9618"/>
                </a:solidFill>
                <a:latin typeface="微软雅黑" panose="020B0503020204020204" charset="-122"/>
                <a:ea typeface="微软雅黑" panose="020B0503020204020204" charset="-122"/>
                <a:sym typeface="+mn-ea"/>
              </a:rPr>
              <a:t>保险</a:t>
            </a:r>
            <a:endParaRPr lang="zh-CN" altLang="en-US" sz="2800" dirty="0">
              <a:solidFill>
                <a:srgbClr val="FF9618"/>
              </a:solidFill>
              <a:latin typeface="微软雅黑" panose="020B0503020204020204" charset="-122"/>
              <a:ea typeface="微软雅黑" panose="020B0503020204020204" charset="-122"/>
              <a:sym typeface="+mn-ea"/>
            </a:endParaRPr>
          </a:p>
        </p:txBody>
      </p:sp>
      <p:sp>
        <p:nvSpPr>
          <p:cNvPr id="71" name="下箭头标注 70"/>
          <p:cNvSpPr/>
          <p:nvPr>
            <p:custDataLst>
              <p:tags r:id="rId2"/>
            </p:custDataLst>
          </p:nvPr>
        </p:nvSpPr>
        <p:spPr>
          <a:xfrm>
            <a:off x="671816" y="3913378"/>
            <a:ext cx="2965859" cy="394707"/>
          </a:xfrm>
          <a:prstGeom prst="downArrowCallout">
            <a:avLst>
              <a:gd name="adj1" fmla="val 67218"/>
              <a:gd name="adj2" fmla="val 33609"/>
              <a:gd name="adj3" fmla="val 52728"/>
              <a:gd name="adj4" fmla="val 55380"/>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35000" lnSpcReduction="20000"/>
          </a:bodyPr>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72" name="矩形 71"/>
          <p:cNvSpPr/>
          <p:nvPr>
            <p:custDataLst>
              <p:tags r:id="rId3"/>
            </p:custDataLst>
          </p:nvPr>
        </p:nvSpPr>
        <p:spPr>
          <a:xfrm>
            <a:off x="671816" y="3827618"/>
            <a:ext cx="2965859" cy="100344"/>
          </a:xfrm>
          <a:prstGeom prst="rect">
            <a:avLst/>
          </a:prstGeom>
          <a:solidFill>
            <a:srgbClr val="1F74AD">
              <a:lumMod val="7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73" name="矩形 72"/>
          <p:cNvSpPr/>
          <p:nvPr>
            <p:custDataLst>
              <p:tags r:id="rId4"/>
            </p:custDataLst>
          </p:nvPr>
        </p:nvSpPr>
        <p:spPr>
          <a:xfrm>
            <a:off x="697914" y="1759172"/>
            <a:ext cx="2913663" cy="1381769"/>
          </a:xfrm>
          <a:prstGeom prst="rect">
            <a:avLst/>
          </a:prstGeom>
          <a:noFill/>
          <a:ln w="19050">
            <a:solidFill>
              <a:srgbClr val="1F74AD"/>
            </a:solidFill>
            <a:prstDash val="lgDash"/>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rmAutofit/>
          </a:bodyPr>
          <a:p>
            <a:pPr lvl="0" algn="ctr"/>
            <a:endParaRPr lang="zh-CN" altLang="en-US" dirty="0">
              <a:solidFill>
                <a:srgbClr val="000000"/>
              </a:solidFill>
              <a:latin typeface="微软雅黑" panose="020B0503020204020204" charset="-122"/>
              <a:ea typeface="微软雅黑" panose="020B0503020204020204" charset="-122"/>
              <a:sym typeface="Arial" panose="020B0604020202020204" pitchFamily="34" charset="0"/>
            </a:endParaRPr>
          </a:p>
        </p:txBody>
      </p:sp>
      <p:sp>
        <p:nvSpPr>
          <p:cNvPr id="76" name="文本框 75"/>
          <p:cNvSpPr txBox="1"/>
          <p:nvPr>
            <p:custDataLst>
              <p:tags r:id="rId5"/>
            </p:custDataLst>
          </p:nvPr>
        </p:nvSpPr>
        <p:spPr>
          <a:xfrm>
            <a:off x="591212" y="4688491"/>
            <a:ext cx="3127068" cy="452421"/>
          </a:xfrm>
          <a:prstGeom prst="rect">
            <a:avLst/>
          </a:prstGeom>
          <a:noFill/>
        </p:spPr>
        <p:txBody>
          <a:bodyPr wrap="square" rtlCol="0">
            <a:normAutofit/>
          </a:bodyPr>
          <a:p>
            <a:pPr algn="ctr"/>
            <a:r>
              <a:rPr lang="zh-CN" altLang="en-US" b="1" spc="300">
                <a:solidFill>
                  <a:srgbClr val="1F74AD"/>
                </a:solidFill>
                <a:latin typeface="微软雅黑" panose="020B0503020204020204" charset="-122"/>
                <a:ea typeface="微软雅黑" panose="020B0503020204020204" charset="-122"/>
                <a:cs typeface="+mn-ea"/>
                <a:sym typeface="Arial" panose="020B0604020202020204" pitchFamily="34" charset="0"/>
              </a:rPr>
              <a:t>医疗保险</a:t>
            </a:r>
            <a:endParaRPr lang="zh-CN" altLang="en-US" b="1" spc="300">
              <a:solidFill>
                <a:srgbClr val="1F74AD"/>
              </a:solidFill>
              <a:latin typeface="微软雅黑" panose="020B0503020204020204" charset="-122"/>
              <a:ea typeface="微软雅黑" panose="020B0503020204020204" charset="-122"/>
              <a:cs typeface="+mn-ea"/>
              <a:sym typeface="Arial" panose="020B0604020202020204" pitchFamily="34" charset="0"/>
            </a:endParaRPr>
          </a:p>
        </p:txBody>
      </p:sp>
      <p:sp>
        <p:nvSpPr>
          <p:cNvPr id="77" name="文本框 76"/>
          <p:cNvSpPr txBox="1"/>
          <p:nvPr>
            <p:custDataLst>
              <p:tags r:id="rId6"/>
            </p:custDataLst>
          </p:nvPr>
        </p:nvSpPr>
        <p:spPr>
          <a:xfrm>
            <a:off x="756331" y="1832295"/>
            <a:ext cx="2796830" cy="1235521"/>
          </a:xfrm>
          <a:prstGeom prst="rect">
            <a:avLst/>
          </a:prstGeom>
          <a:noFill/>
        </p:spPr>
        <p:txBody>
          <a:bodyPr wrap="square" rtlCol="0" anchor="ctr">
            <a:normAutofit lnSpcReduction="20000"/>
          </a:bodyPr>
          <a:p>
            <a:pPr algn="ctr" fontAlgn="auto">
              <a:lnSpc>
                <a:spcPct val="150000"/>
              </a:lnSpc>
            </a:pPr>
            <a:r>
              <a:rPr lang="zh-CN" altLang="en-US" sz="1400">
                <a:solidFill>
                  <a:srgbClr val="000000"/>
                </a:solidFill>
                <a:latin typeface="微软雅黑" panose="020B0503020204020204" charset="-122"/>
                <a:ea typeface="微软雅黑" panose="020B0503020204020204" charset="-122"/>
                <a:sym typeface="+mn-ea"/>
              </a:rPr>
              <a:t>参保人员患病就诊发生医疗费用后，由医疗保险机构对其给予一定的经济补偿</a:t>
            </a:r>
            <a:endParaRPr lang="zh-CN" altLang="en-US" sz="1400">
              <a:solidFill>
                <a:srgbClr val="000000"/>
              </a:solidFill>
              <a:latin typeface="微软雅黑" panose="020B0503020204020204" charset="-122"/>
              <a:ea typeface="微软雅黑" panose="020B0503020204020204" charset="-122"/>
              <a:sym typeface="+mn-ea"/>
            </a:endParaRPr>
          </a:p>
        </p:txBody>
      </p:sp>
      <p:sp>
        <p:nvSpPr>
          <p:cNvPr id="78" name="下箭头标注 77"/>
          <p:cNvSpPr/>
          <p:nvPr>
            <p:custDataLst>
              <p:tags r:id="rId7"/>
            </p:custDataLst>
          </p:nvPr>
        </p:nvSpPr>
        <p:spPr>
          <a:xfrm>
            <a:off x="4640830" y="3913378"/>
            <a:ext cx="2965859" cy="394707"/>
          </a:xfrm>
          <a:prstGeom prst="downArrowCallout">
            <a:avLst>
              <a:gd name="adj1" fmla="val 67218"/>
              <a:gd name="adj2" fmla="val 33609"/>
              <a:gd name="adj3" fmla="val 52728"/>
              <a:gd name="adj4" fmla="val 55380"/>
            </a:avLst>
          </a:prstGeom>
        </p:spPr>
        <p:style>
          <a:lnRef idx="1">
            <a:schemeClr val="accent4"/>
          </a:lnRef>
          <a:fillRef idx="2">
            <a:schemeClr val="accent4"/>
          </a:fillRef>
          <a:effectRef idx="1">
            <a:schemeClr val="accent4"/>
          </a:effectRef>
          <a:fontRef idx="minor">
            <a:schemeClr val="dk1"/>
          </a:fontRef>
        </p:style>
        <p:txBody>
          <a:bodyPr rtlCol="0" anchor="ctr">
            <a:normAutofit fontScale="35000" lnSpcReduction="20000"/>
          </a:bodyPr>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79" name="矩形 78"/>
          <p:cNvSpPr/>
          <p:nvPr>
            <p:custDataLst>
              <p:tags r:id="rId8"/>
            </p:custDataLst>
          </p:nvPr>
        </p:nvSpPr>
        <p:spPr>
          <a:xfrm>
            <a:off x="4640830" y="3827618"/>
            <a:ext cx="2965859" cy="10034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normAutofit fontScale="25000" lnSpcReduction="20000"/>
          </a:bodyPr>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80" name="矩形 79"/>
          <p:cNvSpPr/>
          <p:nvPr>
            <p:custDataLst>
              <p:tags r:id="rId9"/>
            </p:custDataLst>
          </p:nvPr>
        </p:nvSpPr>
        <p:spPr>
          <a:xfrm>
            <a:off x="4666928" y="1759172"/>
            <a:ext cx="2913663" cy="1381769"/>
          </a:xfrm>
          <a:prstGeom prst="rect">
            <a:avLst/>
          </a:prstGeom>
          <a:noFill/>
          <a:ln w="19050">
            <a:solidFill>
              <a:schemeClr val="accent4">
                <a:lumMod val="60000"/>
                <a:lumOff val="40000"/>
              </a:schemeClr>
            </a:solidFill>
            <a:prstDash val="lgDash"/>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rmAutofit/>
          </a:bodyPr>
          <a:p>
            <a:pPr lvl="0" algn="ctr"/>
            <a:endParaRPr lang="zh-CN" altLang="en-US" dirty="0">
              <a:solidFill>
                <a:srgbClr val="000000"/>
              </a:solidFill>
              <a:latin typeface="微软雅黑" panose="020B0503020204020204" charset="-122"/>
              <a:ea typeface="微软雅黑" panose="020B0503020204020204" charset="-122"/>
              <a:sym typeface="Arial" panose="020B0604020202020204" pitchFamily="34" charset="0"/>
            </a:endParaRPr>
          </a:p>
        </p:txBody>
      </p:sp>
      <p:sp>
        <p:nvSpPr>
          <p:cNvPr id="82" name="文本框 81"/>
          <p:cNvSpPr txBox="1"/>
          <p:nvPr>
            <p:custDataLst>
              <p:tags r:id="rId10"/>
            </p:custDataLst>
          </p:nvPr>
        </p:nvSpPr>
        <p:spPr>
          <a:xfrm>
            <a:off x="4524908" y="4688491"/>
            <a:ext cx="3197703" cy="452421"/>
          </a:xfrm>
          <a:prstGeom prst="rect">
            <a:avLst/>
          </a:prstGeom>
          <a:noFill/>
        </p:spPr>
        <p:txBody>
          <a:bodyPr wrap="square" rtlCol="0">
            <a:normAutofit/>
          </a:bodyPr>
          <a:p>
            <a:pPr algn="ctr"/>
            <a:r>
              <a:rPr lang="zh-CN" altLang="en-US" b="1" spc="300">
                <a:solidFill>
                  <a:schemeClr val="accent4">
                    <a:lumMod val="60000"/>
                    <a:lumOff val="40000"/>
                  </a:schemeClr>
                </a:solidFill>
                <a:latin typeface="微软雅黑" panose="020B0503020204020204" charset="-122"/>
                <a:ea typeface="微软雅黑" panose="020B0503020204020204" charset="-122"/>
                <a:cs typeface="+mn-ea"/>
                <a:sym typeface="Arial" panose="020B0604020202020204" pitchFamily="34" charset="0"/>
              </a:rPr>
              <a:t>意外保险</a:t>
            </a:r>
            <a:endParaRPr lang="zh-CN" altLang="en-US" b="1" spc="300">
              <a:solidFill>
                <a:schemeClr val="accent4">
                  <a:lumMod val="60000"/>
                  <a:lumOff val="40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83" name="文本框 82"/>
          <p:cNvSpPr txBox="1"/>
          <p:nvPr>
            <p:custDataLst>
              <p:tags r:id="rId11"/>
            </p:custDataLst>
          </p:nvPr>
        </p:nvSpPr>
        <p:spPr>
          <a:xfrm>
            <a:off x="4725344" y="1832295"/>
            <a:ext cx="2796830" cy="1235521"/>
          </a:xfrm>
          <a:prstGeom prst="rect">
            <a:avLst/>
          </a:prstGeom>
          <a:noFill/>
        </p:spPr>
        <p:txBody>
          <a:bodyPr wrap="square" rtlCol="0" anchor="ctr">
            <a:noAutofit/>
          </a:bodyPr>
          <a:p>
            <a:pPr algn="ctr" fontAlgn="auto">
              <a:lnSpc>
                <a:spcPct val="150000"/>
              </a:lnSpc>
            </a:pPr>
            <a:r>
              <a:rPr lang="zh-CN" altLang="en-US" sz="1400" dirty="0">
                <a:latin typeface="微软雅黑" panose="020B0503020204020204" charset="-122"/>
                <a:ea typeface="微软雅黑" panose="020B0503020204020204" charset="-122"/>
                <a:sym typeface="+mn-ea"/>
              </a:rPr>
              <a:t>当被保险人在保险期限内遭受意外伤害，保险公司向被保险人或受益人支付一定数量保险金</a:t>
            </a:r>
            <a:endParaRPr lang="zh-CN" altLang="en-US" sz="1400" spc="150" dirty="0">
              <a:latin typeface="微软雅黑" panose="020B0503020204020204" charset="-122"/>
              <a:ea typeface="微软雅黑" panose="020B0503020204020204" charset="-122"/>
              <a:sym typeface="+mn-ea"/>
            </a:endParaRPr>
          </a:p>
        </p:txBody>
      </p:sp>
      <p:sp>
        <p:nvSpPr>
          <p:cNvPr id="84" name="下箭头标注 8"/>
          <p:cNvSpPr/>
          <p:nvPr>
            <p:custDataLst>
              <p:tags r:id="rId12"/>
            </p:custDataLst>
          </p:nvPr>
        </p:nvSpPr>
        <p:spPr>
          <a:xfrm>
            <a:off x="8645162" y="3913378"/>
            <a:ext cx="2965859" cy="394707"/>
          </a:xfrm>
          <a:prstGeom prst="downArrowCallout">
            <a:avLst>
              <a:gd name="adj1" fmla="val 67218"/>
              <a:gd name="adj2" fmla="val 33609"/>
              <a:gd name="adj3" fmla="val 52728"/>
              <a:gd name="adj4" fmla="val 55380"/>
            </a:avLst>
          </a:prstGeom>
          <a:solidFill>
            <a:schemeClr val="accent2">
              <a:lumMod val="75000"/>
            </a:scheme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35000" lnSpcReduction="20000"/>
          </a:bodyPr>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85" name="矩形 84"/>
          <p:cNvSpPr/>
          <p:nvPr>
            <p:custDataLst>
              <p:tags r:id="rId13"/>
            </p:custDataLst>
          </p:nvPr>
        </p:nvSpPr>
        <p:spPr>
          <a:xfrm>
            <a:off x="8645162" y="3827618"/>
            <a:ext cx="2965859" cy="100344"/>
          </a:xfrm>
          <a:prstGeom prst="rect">
            <a:avLst/>
          </a:prstGeom>
          <a:solidFill>
            <a:schemeClr val="accent2">
              <a:lumMod val="60000"/>
              <a:lumOff val="40000"/>
            </a:scheme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86" name="矩形 85"/>
          <p:cNvSpPr/>
          <p:nvPr>
            <p:custDataLst>
              <p:tags r:id="rId14"/>
            </p:custDataLst>
          </p:nvPr>
        </p:nvSpPr>
        <p:spPr>
          <a:xfrm>
            <a:off x="8671260" y="1759172"/>
            <a:ext cx="2913663" cy="1381769"/>
          </a:xfrm>
          <a:prstGeom prst="rect">
            <a:avLst/>
          </a:prstGeom>
          <a:noFill/>
          <a:ln w="19050">
            <a:solidFill>
              <a:schemeClr val="accent2">
                <a:lumMod val="75000"/>
              </a:schemeClr>
            </a:solidFill>
            <a:prstDash val="lgDash"/>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rmAutofit/>
          </a:bodyPr>
          <a:p>
            <a:pPr lvl="0" algn="ctr"/>
            <a:endParaRPr lang="zh-CN" altLang="en-US" dirty="0">
              <a:solidFill>
                <a:srgbClr val="000000"/>
              </a:solidFill>
              <a:latin typeface="微软雅黑" panose="020B0503020204020204" charset="-122"/>
              <a:ea typeface="微软雅黑" panose="020B0503020204020204" charset="-122"/>
              <a:sym typeface="Arial" panose="020B0604020202020204" pitchFamily="34" charset="0"/>
            </a:endParaRPr>
          </a:p>
        </p:txBody>
      </p:sp>
      <p:sp>
        <p:nvSpPr>
          <p:cNvPr id="88" name="文本框 87"/>
          <p:cNvSpPr txBox="1"/>
          <p:nvPr>
            <p:custDataLst>
              <p:tags r:id="rId15"/>
            </p:custDataLst>
          </p:nvPr>
        </p:nvSpPr>
        <p:spPr>
          <a:xfrm>
            <a:off x="8529240" y="4688491"/>
            <a:ext cx="3197703" cy="452421"/>
          </a:xfrm>
          <a:prstGeom prst="rect">
            <a:avLst/>
          </a:prstGeom>
          <a:noFill/>
        </p:spPr>
        <p:txBody>
          <a:bodyPr wrap="square" rtlCol="0">
            <a:normAutofit/>
          </a:bodyPr>
          <a:p>
            <a:pPr algn="ctr"/>
            <a:r>
              <a:rPr lang="zh-CN" altLang="en-US" b="1" spc="300">
                <a:solidFill>
                  <a:schemeClr val="accent2">
                    <a:lumMod val="75000"/>
                  </a:schemeClr>
                </a:solidFill>
                <a:latin typeface="微软雅黑" panose="020B0503020204020204" charset="-122"/>
                <a:ea typeface="微软雅黑" panose="020B0503020204020204" charset="-122"/>
                <a:cs typeface="+mn-ea"/>
                <a:sym typeface="Arial" panose="020B0604020202020204" pitchFamily="34" charset="0"/>
              </a:rPr>
              <a:t>重大疾病保险</a:t>
            </a:r>
            <a:endParaRPr lang="zh-CN" altLang="en-US" b="1" spc="300">
              <a:solidFill>
                <a:schemeClr val="accent2">
                  <a:lumMod val="7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90" name="文本框 89"/>
          <p:cNvSpPr txBox="1"/>
          <p:nvPr>
            <p:custDataLst>
              <p:tags r:id="rId16"/>
            </p:custDataLst>
          </p:nvPr>
        </p:nvSpPr>
        <p:spPr>
          <a:xfrm>
            <a:off x="8729676" y="1832295"/>
            <a:ext cx="2796830" cy="1235521"/>
          </a:xfrm>
          <a:prstGeom prst="rect">
            <a:avLst/>
          </a:prstGeom>
          <a:noFill/>
        </p:spPr>
        <p:txBody>
          <a:bodyPr wrap="square" rtlCol="0" anchor="ctr">
            <a:normAutofit lnSpcReduction="20000"/>
          </a:bodyPr>
          <a:p>
            <a:pPr algn="ctr" fontAlgn="auto">
              <a:lnSpc>
                <a:spcPct val="150000"/>
              </a:lnSpc>
            </a:pPr>
            <a:r>
              <a:rPr lang="zh-CN" altLang="en-US" sz="1400" dirty="0">
                <a:latin typeface="微软雅黑" panose="020B0503020204020204" charset="-122"/>
                <a:ea typeface="微软雅黑" panose="020B0503020204020204" charset="-122"/>
                <a:sym typeface="+mn-ea"/>
              </a:rPr>
              <a:t>当被保人患重大疾病，如恶性肿瘤、心肌梗死、脑溢血等，由保险公司支付保险金</a:t>
            </a:r>
            <a:endParaRPr lang="zh-CN" altLang="en-US" sz="1400" dirty="0">
              <a:latin typeface="微软雅黑" panose="020B0503020204020204" charset="-122"/>
              <a:ea typeface="微软雅黑" panose="020B0503020204020204" charset="-122"/>
              <a:sym typeface="+mn-ea"/>
            </a:endParaRPr>
          </a:p>
        </p:txBody>
      </p:sp>
    </p:spTree>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图片 113"/>
          <p:cNvPicPr/>
          <p:nvPr/>
        </p:nvPicPr>
        <p:blipFill>
          <a:blip r:embed="rId1"/>
          <a:stretch>
            <a:fillRect/>
          </a:stretch>
        </p:blipFill>
        <p:spPr>
          <a:xfrm>
            <a:off x="1148080" y="2842895"/>
            <a:ext cx="2660650" cy="2875280"/>
          </a:xfrm>
          <a:prstGeom prst="rect">
            <a:avLst/>
          </a:prstGeom>
          <a:noFill/>
          <a:ln w="9525">
            <a:noFill/>
          </a:ln>
        </p:spPr>
      </p:pic>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DD4E1F"/>
              </a:solidFill>
              <a:latin typeface="微软雅黑" panose="020B0503020204020204" charset="-122"/>
              <a:ea typeface="微软雅黑" panose="020B0503020204020204" charset="-122"/>
            </a:endParaRPr>
          </a:p>
        </p:txBody>
      </p:sp>
      <p:sp>
        <p:nvSpPr>
          <p:cNvPr id="4" name="椭圆形标注 3"/>
          <p:cNvSpPr/>
          <p:nvPr/>
        </p:nvSpPr>
        <p:spPr>
          <a:xfrm>
            <a:off x="3077210" y="1400175"/>
            <a:ext cx="2199005" cy="1894840"/>
          </a:xfrm>
          <a:prstGeom prst="wedgeEllipseCallout">
            <a:avLst/>
          </a:prstGeom>
        </p:spPr>
        <p:style>
          <a:lnRef idx="1">
            <a:schemeClr val="accent3"/>
          </a:lnRef>
          <a:fillRef idx="2">
            <a:schemeClr val="accent3"/>
          </a:fillRef>
          <a:effectRef idx="1">
            <a:schemeClr val="accent3"/>
          </a:effectRef>
          <a:fontRef idx="minor">
            <a:schemeClr val="dk1"/>
          </a:fontRef>
        </p:style>
        <p:txBody>
          <a:bodyPr rtlCol="0" anchor="ctr"/>
          <a:p>
            <a:pPr algn="ctr"/>
            <a:endParaRPr lang="zh-CN" altLang="en-US"/>
          </a:p>
        </p:txBody>
      </p:sp>
      <p:sp>
        <p:nvSpPr>
          <p:cNvPr id="5" name="文本框 4"/>
          <p:cNvSpPr txBox="1"/>
          <p:nvPr/>
        </p:nvSpPr>
        <p:spPr>
          <a:xfrm>
            <a:off x="3241675" y="1616710"/>
            <a:ext cx="1870075" cy="1198880"/>
          </a:xfrm>
          <a:prstGeom prst="rect">
            <a:avLst/>
          </a:prstGeom>
          <a:noFill/>
        </p:spPr>
        <p:txBody>
          <a:bodyPr wrap="square" rtlCol="0">
            <a:spAutoFit/>
          </a:bodyPr>
          <a:p>
            <a:pPr fontAlgn="auto">
              <a:lnSpc>
                <a:spcPct val="200000"/>
              </a:lnSpc>
            </a:pPr>
            <a:r>
              <a:rPr lang="en-US" altLang="zh-CN">
                <a:solidFill>
                  <a:schemeClr val="bg1"/>
                </a:solidFill>
                <a:latin typeface="微软雅黑" panose="020B0503020204020204" charset="-122"/>
                <a:ea typeface="微软雅黑" panose="020B0503020204020204" charset="-122"/>
              </a:rPr>
              <a:t>       </a:t>
            </a:r>
            <a:r>
              <a:rPr lang="zh-CN" altLang="en-US">
                <a:solidFill>
                  <a:schemeClr val="tx1"/>
                </a:solidFill>
                <a:latin typeface="微软雅黑" panose="020B0503020204020204" charset="-122"/>
                <a:ea typeface="微软雅黑" panose="020B0503020204020204" charset="-122"/>
              </a:rPr>
              <a:t>给你一个亿，你会干什么？</a:t>
            </a:r>
            <a:endParaRPr lang="zh-CN" altLang="en-US">
              <a:solidFill>
                <a:schemeClr val="tx1"/>
              </a:solidFill>
              <a:latin typeface="微软雅黑" panose="020B0503020204020204" charset="-122"/>
              <a:ea typeface="微软雅黑" panose="020B0503020204020204" charset="-122"/>
            </a:endParaRPr>
          </a:p>
        </p:txBody>
      </p:sp>
      <p:grpSp>
        <p:nvGrpSpPr>
          <p:cNvPr id="58" name="组合 57"/>
          <p:cNvGrpSpPr/>
          <p:nvPr>
            <p:custDataLst>
              <p:tags r:id="rId2"/>
            </p:custDataLst>
          </p:nvPr>
        </p:nvGrpSpPr>
        <p:grpSpPr>
          <a:xfrm>
            <a:off x="6242294" y="1557254"/>
            <a:ext cx="4250299" cy="1011601"/>
            <a:chOff x="6068208" y="1499409"/>
            <a:chExt cx="3599891" cy="856800"/>
          </a:xfrm>
        </p:grpSpPr>
        <p:grpSp>
          <p:nvGrpSpPr>
            <p:cNvPr id="69" name="组合 68"/>
            <p:cNvGrpSpPr/>
            <p:nvPr/>
          </p:nvGrpSpPr>
          <p:grpSpPr>
            <a:xfrm>
              <a:off x="6068208" y="1499409"/>
              <a:ext cx="856800" cy="856800"/>
              <a:chOff x="7056438" y="2338214"/>
              <a:chExt cx="1787525" cy="1781175"/>
            </a:xfrm>
          </p:grpSpPr>
          <p:sp>
            <p:nvSpPr>
              <p:cNvPr id="59" name="Freeform 57"/>
              <p:cNvSpPr/>
              <p:nvPr>
                <p:custDataLst>
                  <p:tags r:id="rId3"/>
                </p:custDataLst>
              </p:nvPr>
            </p:nvSpPr>
            <p:spPr bwMode="auto">
              <a:xfrm>
                <a:off x="7056438" y="2338214"/>
                <a:ext cx="1787525" cy="1781175"/>
              </a:xfrm>
              <a:custGeom>
                <a:avLst/>
                <a:gdLst>
                  <a:gd name="T0" fmla="*/ 740 w 1126"/>
                  <a:gd name="T1" fmla="*/ 28 h 1122"/>
                  <a:gd name="T2" fmla="*/ 818 w 1126"/>
                  <a:gd name="T3" fmla="*/ 62 h 1122"/>
                  <a:gd name="T4" fmla="*/ 890 w 1126"/>
                  <a:gd name="T5" fmla="*/ 104 h 1122"/>
                  <a:gd name="T6" fmla="*/ 954 w 1126"/>
                  <a:gd name="T7" fmla="*/ 156 h 1122"/>
                  <a:gd name="T8" fmla="*/ 1008 w 1126"/>
                  <a:gd name="T9" fmla="*/ 218 h 1122"/>
                  <a:gd name="T10" fmla="*/ 1052 w 1126"/>
                  <a:gd name="T11" fmla="*/ 284 h 1122"/>
                  <a:gd name="T12" fmla="*/ 1086 w 1126"/>
                  <a:gd name="T13" fmla="*/ 358 h 1122"/>
                  <a:gd name="T14" fmla="*/ 1110 w 1126"/>
                  <a:gd name="T15" fmla="*/ 434 h 1122"/>
                  <a:gd name="T16" fmla="*/ 1124 w 1126"/>
                  <a:gd name="T17" fmla="*/ 516 h 1122"/>
                  <a:gd name="T18" fmla="*/ 1124 w 1126"/>
                  <a:gd name="T19" fmla="*/ 598 h 1122"/>
                  <a:gd name="T20" fmla="*/ 1112 w 1126"/>
                  <a:gd name="T21" fmla="*/ 682 h 1122"/>
                  <a:gd name="T22" fmla="*/ 1096 w 1126"/>
                  <a:gd name="T23" fmla="*/ 738 h 1122"/>
                  <a:gd name="T24" fmla="*/ 1064 w 1126"/>
                  <a:gd name="T25" fmla="*/ 816 h 1122"/>
                  <a:gd name="T26" fmla="*/ 1020 w 1126"/>
                  <a:gd name="T27" fmla="*/ 888 h 1122"/>
                  <a:gd name="T28" fmla="*/ 968 w 1126"/>
                  <a:gd name="T29" fmla="*/ 950 h 1122"/>
                  <a:gd name="T30" fmla="*/ 908 w 1126"/>
                  <a:gd name="T31" fmla="*/ 1004 h 1122"/>
                  <a:gd name="T32" fmla="*/ 840 w 1126"/>
                  <a:gd name="T33" fmla="*/ 1048 h 1122"/>
                  <a:gd name="T34" fmla="*/ 766 w 1126"/>
                  <a:gd name="T35" fmla="*/ 1084 h 1122"/>
                  <a:gd name="T36" fmla="*/ 690 w 1126"/>
                  <a:gd name="T37" fmla="*/ 1108 h 1122"/>
                  <a:gd name="T38" fmla="*/ 608 w 1126"/>
                  <a:gd name="T39" fmla="*/ 1120 h 1122"/>
                  <a:gd name="T40" fmla="*/ 524 w 1126"/>
                  <a:gd name="T41" fmla="*/ 1120 h 1122"/>
                  <a:gd name="T42" fmla="*/ 440 w 1126"/>
                  <a:gd name="T43" fmla="*/ 1108 h 1122"/>
                  <a:gd name="T44" fmla="*/ 384 w 1126"/>
                  <a:gd name="T45" fmla="*/ 1094 h 1122"/>
                  <a:gd name="T46" fmla="*/ 306 w 1126"/>
                  <a:gd name="T47" fmla="*/ 1060 h 1122"/>
                  <a:gd name="T48" fmla="*/ 236 w 1126"/>
                  <a:gd name="T49" fmla="*/ 1018 h 1122"/>
                  <a:gd name="T50" fmla="*/ 172 w 1126"/>
                  <a:gd name="T51" fmla="*/ 964 h 1122"/>
                  <a:gd name="T52" fmla="*/ 118 w 1126"/>
                  <a:gd name="T53" fmla="*/ 904 h 1122"/>
                  <a:gd name="T54" fmla="*/ 72 w 1126"/>
                  <a:gd name="T55" fmla="*/ 838 h 1122"/>
                  <a:gd name="T56" fmla="*/ 38 w 1126"/>
                  <a:gd name="T57" fmla="*/ 764 h 1122"/>
                  <a:gd name="T58" fmla="*/ 14 w 1126"/>
                  <a:gd name="T59" fmla="*/ 686 h 1122"/>
                  <a:gd name="T60" fmla="*/ 2 w 1126"/>
                  <a:gd name="T61" fmla="*/ 606 h 1122"/>
                  <a:gd name="T62" fmla="*/ 2 w 1126"/>
                  <a:gd name="T63" fmla="*/ 524 h 1122"/>
                  <a:gd name="T64" fmla="*/ 14 w 1126"/>
                  <a:gd name="T65" fmla="*/ 440 h 1122"/>
                  <a:gd name="T66" fmla="*/ 28 w 1126"/>
                  <a:gd name="T67" fmla="*/ 384 h 1122"/>
                  <a:gd name="T68" fmla="*/ 62 w 1126"/>
                  <a:gd name="T69" fmla="*/ 306 h 1122"/>
                  <a:gd name="T70" fmla="*/ 104 w 1126"/>
                  <a:gd name="T71" fmla="*/ 234 h 1122"/>
                  <a:gd name="T72" fmla="*/ 158 w 1126"/>
                  <a:gd name="T73" fmla="*/ 172 h 1122"/>
                  <a:gd name="T74" fmla="*/ 218 w 1126"/>
                  <a:gd name="T75" fmla="*/ 118 h 1122"/>
                  <a:gd name="T76" fmla="*/ 286 w 1126"/>
                  <a:gd name="T77" fmla="*/ 72 h 1122"/>
                  <a:gd name="T78" fmla="*/ 358 w 1126"/>
                  <a:gd name="T79" fmla="*/ 38 h 1122"/>
                  <a:gd name="T80" fmla="*/ 436 w 1126"/>
                  <a:gd name="T81" fmla="*/ 14 h 1122"/>
                  <a:gd name="T82" fmla="*/ 518 w 1126"/>
                  <a:gd name="T83" fmla="*/ 2 h 1122"/>
                  <a:gd name="T84" fmla="*/ 600 w 1126"/>
                  <a:gd name="T85" fmla="*/ 0 h 1122"/>
                  <a:gd name="T86" fmla="*/ 684 w 1126"/>
                  <a:gd name="T87" fmla="*/ 14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6" h="1122">
                    <a:moveTo>
                      <a:pt x="712" y="20"/>
                    </a:moveTo>
                    <a:lnTo>
                      <a:pt x="712" y="20"/>
                    </a:lnTo>
                    <a:lnTo>
                      <a:pt x="740" y="28"/>
                    </a:lnTo>
                    <a:lnTo>
                      <a:pt x="768" y="38"/>
                    </a:lnTo>
                    <a:lnTo>
                      <a:pt x="794" y="50"/>
                    </a:lnTo>
                    <a:lnTo>
                      <a:pt x="818" y="62"/>
                    </a:lnTo>
                    <a:lnTo>
                      <a:pt x="844" y="74"/>
                    </a:lnTo>
                    <a:lnTo>
                      <a:pt x="868" y="88"/>
                    </a:lnTo>
                    <a:lnTo>
                      <a:pt x="890" y="104"/>
                    </a:lnTo>
                    <a:lnTo>
                      <a:pt x="912" y="120"/>
                    </a:lnTo>
                    <a:lnTo>
                      <a:pt x="932" y="138"/>
                    </a:lnTo>
                    <a:lnTo>
                      <a:pt x="954" y="156"/>
                    </a:lnTo>
                    <a:lnTo>
                      <a:pt x="972" y="176"/>
                    </a:lnTo>
                    <a:lnTo>
                      <a:pt x="990" y="196"/>
                    </a:lnTo>
                    <a:lnTo>
                      <a:pt x="1008" y="218"/>
                    </a:lnTo>
                    <a:lnTo>
                      <a:pt x="1024" y="238"/>
                    </a:lnTo>
                    <a:lnTo>
                      <a:pt x="1038" y="262"/>
                    </a:lnTo>
                    <a:lnTo>
                      <a:pt x="1052" y="284"/>
                    </a:lnTo>
                    <a:lnTo>
                      <a:pt x="1064" y="308"/>
                    </a:lnTo>
                    <a:lnTo>
                      <a:pt x="1076" y="332"/>
                    </a:lnTo>
                    <a:lnTo>
                      <a:pt x="1086" y="358"/>
                    </a:lnTo>
                    <a:lnTo>
                      <a:pt x="1096" y="382"/>
                    </a:lnTo>
                    <a:lnTo>
                      <a:pt x="1104" y="408"/>
                    </a:lnTo>
                    <a:lnTo>
                      <a:pt x="1110" y="434"/>
                    </a:lnTo>
                    <a:lnTo>
                      <a:pt x="1116" y="462"/>
                    </a:lnTo>
                    <a:lnTo>
                      <a:pt x="1120" y="488"/>
                    </a:lnTo>
                    <a:lnTo>
                      <a:pt x="1124" y="516"/>
                    </a:lnTo>
                    <a:lnTo>
                      <a:pt x="1126" y="542"/>
                    </a:lnTo>
                    <a:lnTo>
                      <a:pt x="1126" y="570"/>
                    </a:lnTo>
                    <a:lnTo>
                      <a:pt x="1124" y="598"/>
                    </a:lnTo>
                    <a:lnTo>
                      <a:pt x="1122" y="626"/>
                    </a:lnTo>
                    <a:lnTo>
                      <a:pt x="1118" y="654"/>
                    </a:lnTo>
                    <a:lnTo>
                      <a:pt x="1112" y="682"/>
                    </a:lnTo>
                    <a:lnTo>
                      <a:pt x="1104" y="710"/>
                    </a:lnTo>
                    <a:lnTo>
                      <a:pt x="1104" y="710"/>
                    </a:lnTo>
                    <a:lnTo>
                      <a:pt x="1096" y="738"/>
                    </a:lnTo>
                    <a:lnTo>
                      <a:pt x="1086" y="764"/>
                    </a:lnTo>
                    <a:lnTo>
                      <a:pt x="1076" y="792"/>
                    </a:lnTo>
                    <a:lnTo>
                      <a:pt x="1064" y="816"/>
                    </a:lnTo>
                    <a:lnTo>
                      <a:pt x="1050" y="840"/>
                    </a:lnTo>
                    <a:lnTo>
                      <a:pt x="1036" y="864"/>
                    </a:lnTo>
                    <a:lnTo>
                      <a:pt x="1020" y="888"/>
                    </a:lnTo>
                    <a:lnTo>
                      <a:pt x="1004" y="910"/>
                    </a:lnTo>
                    <a:lnTo>
                      <a:pt x="986" y="930"/>
                    </a:lnTo>
                    <a:lnTo>
                      <a:pt x="968" y="950"/>
                    </a:lnTo>
                    <a:lnTo>
                      <a:pt x="948" y="970"/>
                    </a:lnTo>
                    <a:lnTo>
                      <a:pt x="928" y="988"/>
                    </a:lnTo>
                    <a:lnTo>
                      <a:pt x="908" y="1004"/>
                    </a:lnTo>
                    <a:lnTo>
                      <a:pt x="886" y="1020"/>
                    </a:lnTo>
                    <a:lnTo>
                      <a:pt x="864" y="1036"/>
                    </a:lnTo>
                    <a:lnTo>
                      <a:pt x="840" y="1048"/>
                    </a:lnTo>
                    <a:lnTo>
                      <a:pt x="816" y="1062"/>
                    </a:lnTo>
                    <a:lnTo>
                      <a:pt x="792" y="1074"/>
                    </a:lnTo>
                    <a:lnTo>
                      <a:pt x="766" y="1084"/>
                    </a:lnTo>
                    <a:lnTo>
                      <a:pt x="742" y="1092"/>
                    </a:lnTo>
                    <a:lnTo>
                      <a:pt x="716" y="1100"/>
                    </a:lnTo>
                    <a:lnTo>
                      <a:pt x="690" y="1108"/>
                    </a:lnTo>
                    <a:lnTo>
                      <a:pt x="662" y="1114"/>
                    </a:lnTo>
                    <a:lnTo>
                      <a:pt x="636" y="1118"/>
                    </a:lnTo>
                    <a:lnTo>
                      <a:pt x="608" y="1120"/>
                    </a:lnTo>
                    <a:lnTo>
                      <a:pt x="580" y="1122"/>
                    </a:lnTo>
                    <a:lnTo>
                      <a:pt x="552" y="1122"/>
                    </a:lnTo>
                    <a:lnTo>
                      <a:pt x="524" y="1120"/>
                    </a:lnTo>
                    <a:lnTo>
                      <a:pt x="496" y="1118"/>
                    </a:lnTo>
                    <a:lnTo>
                      <a:pt x="468" y="1114"/>
                    </a:lnTo>
                    <a:lnTo>
                      <a:pt x="440" y="1108"/>
                    </a:lnTo>
                    <a:lnTo>
                      <a:pt x="412" y="1102"/>
                    </a:lnTo>
                    <a:lnTo>
                      <a:pt x="412" y="1102"/>
                    </a:lnTo>
                    <a:lnTo>
                      <a:pt x="384" y="1094"/>
                    </a:lnTo>
                    <a:lnTo>
                      <a:pt x="358" y="1084"/>
                    </a:lnTo>
                    <a:lnTo>
                      <a:pt x="332" y="1072"/>
                    </a:lnTo>
                    <a:lnTo>
                      <a:pt x="306" y="1060"/>
                    </a:lnTo>
                    <a:lnTo>
                      <a:pt x="282" y="1048"/>
                    </a:lnTo>
                    <a:lnTo>
                      <a:pt x="258" y="1032"/>
                    </a:lnTo>
                    <a:lnTo>
                      <a:pt x="236" y="1018"/>
                    </a:lnTo>
                    <a:lnTo>
                      <a:pt x="214" y="1000"/>
                    </a:lnTo>
                    <a:lnTo>
                      <a:pt x="192" y="984"/>
                    </a:lnTo>
                    <a:lnTo>
                      <a:pt x="172" y="964"/>
                    </a:lnTo>
                    <a:lnTo>
                      <a:pt x="154" y="946"/>
                    </a:lnTo>
                    <a:lnTo>
                      <a:pt x="134" y="926"/>
                    </a:lnTo>
                    <a:lnTo>
                      <a:pt x="118" y="904"/>
                    </a:lnTo>
                    <a:lnTo>
                      <a:pt x="102" y="882"/>
                    </a:lnTo>
                    <a:lnTo>
                      <a:pt x="86" y="860"/>
                    </a:lnTo>
                    <a:lnTo>
                      <a:pt x="72" y="838"/>
                    </a:lnTo>
                    <a:lnTo>
                      <a:pt x="60" y="814"/>
                    </a:lnTo>
                    <a:lnTo>
                      <a:pt x="48" y="790"/>
                    </a:lnTo>
                    <a:lnTo>
                      <a:pt x="38" y="764"/>
                    </a:lnTo>
                    <a:lnTo>
                      <a:pt x="28" y="738"/>
                    </a:lnTo>
                    <a:lnTo>
                      <a:pt x="20" y="714"/>
                    </a:lnTo>
                    <a:lnTo>
                      <a:pt x="14" y="686"/>
                    </a:lnTo>
                    <a:lnTo>
                      <a:pt x="8" y="660"/>
                    </a:lnTo>
                    <a:lnTo>
                      <a:pt x="4" y="634"/>
                    </a:lnTo>
                    <a:lnTo>
                      <a:pt x="2" y="606"/>
                    </a:lnTo>
                    <a:lnTo>
                      <a:pt x="0" y="578"/>
                    </a:lnTo>
                    <a:lnTo>
                      <a:pt x="0" y="550"/>
                    </a:lnTo>
                    <a:lnTo>
                      <a:pt x="2" y="524"/>
                    </a:lnTo>
                    <a:lnTo>
                      <a:pt x="4" y="496"/>
                    </a:lnTo>
                    <a:lnTo>
                      <a:pt x="8" y="468"/>
                    </a:lnTo>
                    <a:lnTo>
                      <a:pt x="14" y="440"/>
                    </a:lnTo>
                    <a:lnTo>
                      <a:pt x="20" y="412"/>
                    </a:lnTo>
                    <a:lnTo>
                      <a:pt x="20" y="412"/>
                    </a:lnTo>
                    <a:lnTo>
                      <a:pt x="28" y="384"/>
                    </a:lnTo>
                    <a:lnTo>
                      <a:pt x="38" y="356"/>
                    </a:lnTo>
                    <a:lnTo>
                      <a:pt x="50" y="330"/>
                    </a:lnTo>
                    <a:lnTo>
                      <a:pt x="62" y="306"/>
                    </a:lnTo>
                    <a:lnTo>
                      <a:pt x="74" y="280"/>
                    </a:lnTo>
                    <a:lnTo>
                      <a:pt x="90" y="258"/>
                    </a:lnTo>
                    <a:lnTo>
                      <a:pt x="104" y="234"/>
                    </a:lnTo>
                    <a:lnTo>
                      <a:pt x="122" y="212"/>
                    </a:lnTo>
                    <a:lnTo>
                      <a:pt x="138" y="192"/>
                    </a:lnTo>
                    <a:lnTo>
                      <a:pt x="158" y="172"/>
                    </a:lnTo>
                    <a:lnTo>
                      <a:pt x="176" y="152"/>
                    </a:lnTo>
                    <a:lnTo>
                      <a:pt x="196" y="134"/>
                    </a:lnTo>
                    <a:lnTo>
                      <a:pt x="218" y="118"/>
                    </a:lnTo>
                    <a:lnTo>
                      <a:pt x="240" y="102"/>
                    </a:lnTo>
                    <a:lnTo>
                      <a:pt x="262" y="86"/>
                    </a:lnTo>
                    <a:lnTo>
                      <a:pt x="286" y="72"/>
                    </a:lnTo>
                    <a:lnTo>
                      <a:pt x="310" y="60"/>
                    </a:lnTo>
                    <a:lnTo>
                      <a:pt x="334" y="48"/>
                    </a:lnTo>
                    <a:lnTo>
                      <a:pt x="358" y="38"/>
                    </a:lnTo>
                    <a:lnTo>
                      <a:pt x="384" y="28"/>
                    </a:lnTo>
                    <a:lnTo>
                      <a:pt x="410" y="20"/>
                    </a:lnTo>
                    <a:lnTo>
                      <a:pt x="436" y="14"/>
                    </a:lnTo>
                    <a:lnTo>
                      <a:pt x="462" y="8"/>
                    </a:lnTo>
                    <a:lnTo>
                      <a:pt x="490" y="4"/>
                    </a:lnTo>
                    <a:lnTo>
                      <a:pt x="518" y="2"/>
                    </a:lnTo>
                    <a:lnTo>
                      <a:pt x="544" y="0"/>
                    </a:lnTo>
                    <a:lnTo>
                      <a:pt x="572" y="0"/>
                    </a:lnTo>
                    <a:lnTo>
                      <a:pt x="600" y="0"/>
                    </a:lnTo>
                    <a:lnTo>
                      <a:pt x="628" y="4"/>
                    </a:lnTo>
                    <a:lnTo>
                      <a:pt x="656" y="8"/>
                    </a:lnTo>
                    <a:lnTo>
                      <a:pt x="684" y="14"/>
                    </a:lnTo>
                    <a:lnTo>
                      <a:pt x="712" y="20"/>
                    </a:lnTo>
                    <a:lnTo>
                      <a:pt x="712" y="20"/>
                    </a:lnTo>
                    <a:close/>
                  </a:path>
                </a:pathLst>
              </a:custGeom>
              <a:solidFill>
                <a:srgbClr val="FFF9A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60" name="Freeform 58"/>
              <p:cNvSpPr/>
              <p:nvPr>
                <p:custDataLst>
                  <p:tags r:id="rId4"/>
                </p:custDataLst>
              </p:nvPr>
            </p:nvSpPr>
            <p:spPr bwMode="auto">
              <a:xfrm>
                <a:off x="7081838" y="2385839"/>
                <a:ext cx="1762125" cy="1733550"/>
              </a:xfrm>
              <a:custGeom>
                <a:avLst/>
                <a:gdLst>
                  <a:gd name="T0" fmla="*/ 1058 w 1110"/>
                  <a:gd name="T1" fmla="*/ 296 h 1092"/>
                  <a:gd name="T2" fmla="*/ 1090 w 1110"/>
                  <a:gd name="T3" fmla="*/ 386 h 1092"/>
                  <a:gd name="T4" fmla="*/ 1108 w 1110"/>
                  <a:gd name="T5" fmla="*/ 482 h 1092"/>
                  <a:gd name="T6" fmla="*/ 1108 w 1110"/>
                  <a:gd name="T7" fmla="*/ 580 h 1092"/>
                  <a:gd name="T8" fmla="*/ 1088 w 1110"/>
                  <a:gd name="T9" fmla="*/ 680 h 1092"/>
                  <a:gd name="T10" fmla="*/ 1080 w 1110"/>
                  <a:gd name="T11" fmla="*/ 708 h 1092"/>
                  <a:gd name="T12" fmla="*/ 1060 w 1110"/>
                  <a:gd name="T13" fmla="*/ 762 h 1092"/>
                  <a:gd name="T14" fmla="*/ 1034 w 1110"/>
                  <a:gd name="T15" fmla="*/ 810 h 1092"/>
                  <a:gd name="T16" fmla="*/ 1004 w 1110"/>
                  <a:gd name="T17" fmla="*/ 858 h 1092"/>
                  <a:gd name="T18" fmla="*/ 970 w 1110"/>
                  <a:gd name="T19" fmla="*/ 900 h 1092"/>
                  <a:gd name="T20" fmla="*/ 932 w 1110"/>
                  <a:gd name="T21" fmla="*/ 940 h 1092"/>
                  <a:gd name="T22" fmla="*/ 892 w 1110"/>
                  <a:gd name="T23" fmla="*/ 974 h 1092"/>
                  <a:gd name="T24" fmla="*/ 848 w 1110"/>
                  <a:gd name="T25" fmla="*/ 1006 h 1092"/>
                  <a:gd name="T26" fmla="*/ 800 w 1110"/>
                  <a:gd name="T27" fmla="*/ 1032 h 1092"/>
                  <a:gd name="T28" fmla="*/ 750 w 1110"/>
                  <a:gd name="T29" fmla="*/ 1054 h 1092"/>
                  <a:gd name="T30" fmla="*/ 700 w 1110"/>
                  <a:gd name="T31" fmla="*/ 1070 h 1092"/>
                  <a:gd name="T32" fmla="*/ 646 w 1110"/>
                  <a:gd name="T33" fmla="*/ 1084 h 1092"/>
                  <a:gd name="T34" fmla="*/ 592 w 1110"/>
                  <a:gd name="T35" fmla="*/ 1090 h 1092"/>
                  <a:gd name="T36" fmla="*/ 536 w 1110"/>
                  <a:gd name="T37" fmla="*/ 1092 h 1092"/>
                  <a:gd name="T38" fmla="*/ 480 w 1110"/>
                  <a:gd name="T39" fmla="*/ 1088 h 1092"/>
                  <a:gd name="T40" fmla="*/ 424 w 1110"/>
                  <a:gd name="T41" fmla="*/ 1078 h 1092"/>
                  <a:gd name="T42" fmla="*/ 396 w 1110"/>
                  <a:gd name="T43" fmla="*/ 1072 h 1092"/>
                  <a:gd name="T44" fmla="*/ 340 w 1110"/>
                  <a:gd name="T45" fmla="*/ 1052 h 1092"/>
                  <a:gd name="T46" fmla="*/ 288 w 1110"/>
                  <a:gd name="T47" fmla="*/ 1028 h 1092"/>
                  <a:gd name="T48" fmla="*/ 238 w 1110"/>
                  <a:gd name="T49" fmla="*/ 1000 h 1092"/>
                  <a:gd name="T50" fmla="*/ 192 w 1110"/>
                  <a:gd name="T51" fmla="*/ 966 h 1092"/>
                  <a:gd name="T52" fmla="*/ 150 w 1110"/>
                  <a:gd name="T53" fmla="*/ 930 h 1092"/>
                  <a:gd name="T54" fmla="*/ 114 w 1110"/>
                  <a:gd name="T55" fmla="*/ 888 h 1092"/>
                  <a:gd name="T56" fmla="*/ 80 w 1110"/>
                  <a:gd name="T57" fmla="*/ 844 h 1092"/>
                  <a:gd name="T58" fmla="*/ 52 w 1110"/>
                  <a:gd name="T59" fmla="*/ 796 h 1092"/>
                  <a:gd name="T60" fmla="*/ 32 w 1110"/>
                  <a:gd name="T61" fmla="*/ 752 h 1092"/>
                  <a:gd name="T62" fmla="*/ 8 w 1110"/>
                  <a:gd name="T63" fmla="*/ 658 h 1092"/>
                  <a:gd name="T64" fmla="*/ 0 w 1110"/>
                  <a:gd name="T65" fmla="*/ 562 h 1092"/>
                  <a:gd name="T66" fmla="*/ 8 w 1110"/>
                  <a:gd name="T67" fmla="*/ 462 h 1092"/>
                  <a:gd name="T68" fmla="*/ 20 w 1110"/>
                  <a:gd name="T69" fmla="*/ 412 h 1092"/>
                  <a:gd name="T70" fmla="*/ 38 w 1110"/>
                  <a:gd name="T71" fmla="*/ 358 h 1092"/>
                  <a:gd name="T72" fmla="*/ 60 w 1110"/>
                  <a:gd name="T73" fmla="*/ 306 h 1092"/>
                  <a:gd name="T74" fmla="*/ 88 w 1110"/>
                  <a:gd name="T75" fmla="*/ 258 h 1092"/>
                  <a:gd name="T76" fmla="*/ 120 w 1110"/>
                  <a:gd name="T77" fmla="*/ 212 h 1092"/>
                  <a:gd name="T78" fmla="*/ 156 w 1110"/>
                  <a:gd name="T79" fmla="*/ 172 h 1092"/>
                  <a:gd name="T80" fmla="*/ 196 w 1110"/>
                  <a:gd name="T81" fmla="*/ 134 h 1092"/>
                  <a:gd name="T82" fmla="*/ 238 w 1110"/>
                  <a:gd name="T83" fmla="*/ 102 h 1092"/>
                  <a:gd name="T84" fmla="*/ 284 w 1110"/>
                  <a:gd name="T85" fmla="*/ 74 h 1092"/>
                  <a:gd name="T86" fmla="*/ 332 w 1110"/>
                  <a:gd name="T87" fmla="*/ 48 h 1092"/>
                  <a:gd name="T88" fmla="*/ 384 w 1110"/>
                  <a:gd name="T89" fmla="*/ 30 h 1092"/>
                  <a:gd name="T90" fmla="*/ 436 w 1110"/>
                  <a:gd name="T91" fmla="*/ 14 h 1092"/>
                  <a:gd name="T92" fmla="*/ 490 w 1110"/>
                  <a:gd name="T93" fmla="*/ 4 h 1092"/>
                  <a:gd name="T94" fmla="*/ 544 w 1110"/>
                  <a:gd name="T95" fmla="*/ 0 h 1092"/>
                  <a:gd name="T96" fmla="*/ 600 w 1110"/>
                  <a:gd name="T97" fmla="*/ 2 h 1092"/>
                  <a:gd name="T98" fmla="*/ 656 w 1110"/>
                  <a:gd name="T99" fmla="*/ 8 h 1092"/>
                  <a:gd name="T100" fmla="*/ 712 w 1110"/>
                  <a:gd name="T101" fmla="*/ 20 h 1092"/>
                  <a:gd name="T102" fmla="*/ 740 w 1110"/>
                  <a:gd name="T103" fmla="*/ 30 h 1092"/>
                  <a:gd name="T104" fmla="*/ 794 w 1110"/>
                  <a:gd name="T105" fmla="*/ 50 h 1092"/>
                  <a:gd name="T106" fmla="*/ 846 w 1110"/>
                  <a:gd name="T107" fmla="*/ 76 h 1092"/>
                  <a:gd name="T108" fmla="*/ 894 w 1110"/>
                  <a:gd name="T109" fmla="*/ 108 h 1092"/>
                  <a:gd name="T110" fmla="*/ 938 w 1110"/>
                  <a:gd name="T111" fmla="*/ 144 h 1092"/>
                  <a:gd name="T112" fmla="*/ 978 w 1110"/>
                  <a:gd name="T113" fmla="*/ 182 h 1092"/>
                  <a:gd name="T114" fmla="*/ 1012 w 1110"/>
                  <a:gd name="T115" fmla="*/ 226 h 1092"/>
                  <a:gd name="T116" fmla="*/ 1044 w 1110"/>
                  <a:gd name="T117" fmla="*/ 272 h 1092"/>
                  <a:gd name="T118" fmla="*/ 1058 w 1110"/>
                  <a:gd name="T119" fmla="*/ 296 h 1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10" h="1092">
                    <a:moveTo>
                      <a:pt x="1058" y="296"/>
                    </a:moveTo>
                    <a:lnTo>
                      <a:pt x="1058" y="296"/>
                    </a:lnTo>
                    <a:lnTo>
                      <a:pt x="1076" y="340"/>
                    </a:lnTo>
                    <a:lnTo>
                      <a:pt x="1090" y="386"/>
                    </a:lnTo>
                    <a:lnTo>
                      <a:pt x="1100" y="434"/>
                    </a:lnTo>
                    <a:lnTo>
                      <a:pt x="1108" y="482"/>
                    </a:lnTo>
                    <a:lnTo>
                      <a:pt x="1110" y="530"/>
                    </a:lnTo>
                    <a:lnTo>
                      <a:pt x="1108" y="580"/>
                    </a:lnTo>
                    <a:lnTo>
                      <a:pt x="1100" y="630"/>
                    </a:lnTo>
                    <a:lnTo>
                      <a:pt x="1088" y="680"/>
                    </a:lnTo>
                    <a:lnTo>
                      <a:pt x="1088" y="680"/>
                    </a:lnTo>
                    <a:lnTo>
                      <a:pt x="1080" y="708"/>
                    </a:lnTo>
                    <a:lnTo>
                      <a:pt x="1070" y="734"/>
                    </a:lnTo>
                    <a:lnTo>
                      <a:pt x="1060" y="762"/>
                    </a:lnTo>
                    <a:lnTo>
                      <a:pt x="1048" y="786"/>
                    </a:lnTo>
                    <a:lnTo>
                      <a:pt x="1034" y="810"/>
                    </a:lnTo>
                    <a:lnTo>
                      <a:pt x="1020" y="834"/>
                    </a:lnTo>
                    <a:lnTo>
                      <a:pt x="1004" y="858"/>
                    </a:lnTo>
                    <a:lnTo>
                      <a:pt x="988" y="880"/>
                    </a:lnTo>
                    <a:lnTo>
                      <a:pt x="970" y="900"/>
                    </a:lnTo>
                    <a:lnTo>
                      <a:pt x="952" y="920"/>
                    </a:lnTo>
                    <a:lnTo>
                      <a:pt x="932" y="940"/>
                    </a:lnTo>
                    <a:lnTo>
                      <a:pt x="912" y="958"/>
                    </a:lnTo>
                    <a:lnTo>
                      <a:pt x="892" y="974"/>
                    </a:lnTo>
                    <a:lnTo>
                      <a:pt x="870" y="990"/>
                    </a:lnTo>
                    <a:lnTo>
                      <a:pt x="848" y="1006"/>
                    </a:lnTo>
                    <a:lnTo>
                      <a:pt x="824" y="1018"/>
                    </a:lnTo>
                    <a:lnTo>
                      <a:pt x="800" y="1032"/>
                    </a:lnTo>
                    <a:lnTo>
                      <a:pt x="776" y="1044"/>
                    </a:lnTo>
                    <a:lnTo>
                      <a:pt x="750" y="1054"/>
                    </a:lnTo>
                    <a:lnTo>
                      <a:pt x="726" y="1062"/>
                    </a:lnTo>
                    <a:lnTo>
                      <a:pt x="700" y="1070"/>
                    </a:lnTo>
                    <a:lnTo>
                      <a:pt x="674" y="1078"/>
                    </a:lnTo>
                    <a:lnTo>
                      <a:pt x="646" y="1084"/>
                    </a:lnTo>
                    <a:lnTo>
                      <a:pt x="620" y="1088"/>
                    </a:lnTo>
                    <a:lnTo>
                      <a:pt x="592" y="1090"/>
                    </a:lnTo>
                    <a:lnTo>
                      <a:pt x="564" y="1092"/>
                    </a:lnTo>
                    <a:lnTo>
                      <a:pt x="536" y="1092"/>
                    </a:lnTo>
                    <a:lnTo>
                      <a:pt x="508" y="1090"/>
                    </a:lnTo>
                    <a:lnTo>
                      <a:pt x="480" y="1088"/>
                    </a:lnTo>
                    <a:lnTo>
                      <a:pt x="452" y="1084"/>
                    </a:lnTo>
                    <a:lnTo>
                      <a:pt x="424" y="1078"/>
                    </a:lnTo>
                    <a:lnTo>
                      <a:pt x="396" y="1072"/>
                    </a:lnTo>
                    <a:lnTo>
                      <a:pt x="396" y="1072"/>
                    </a:lnTo>
                    <a:lnTo>
                      <a:pt x="368" y="1062"/>
                    </a:lnTo>
                    <a:lnTo>
                      <a:pt x="340" y="1052"/>
                    </a:lnTo>
                    <a:lnTo>
                      <a:pt x="314" y="1042"/>
                    </a:lnTo>
                    <a:lnTo>
                      <a:pt x="288" y="1028"/>
                    </a:lnTo>
                    <a:lnTo>
                      <a:pt x="262" y="1016"/>
                    </a:lnTo>
                    <a:lnTo>
                      <a:pt x="238" y="1000"/>
                    </a:lnTo>
                    <a:lnTo>
                      <a:pt x="214" y="984"/>
                    </a:lnTo>
                    <a:lnTo>
                      <a:pt x="192" y="966"/>
                    </a:lnTo>
                    <a:lnTo>
                      <a:pt x="170" y="948"/>
                    </a:lnTo>
                    <a:lnTo>
                      <a:pt x="150" y="930"/>
                    </a:lnTo>
                    <a:lnTo>
                      <a:pt x="132" y="910"/>
                    </a:lnTo>
                    <a:lnTo>
                      <a:pt x="114" y="888"/>
                    </a:lnTo>
                    <a:lnTo>
                      <a:pt x="96" y="866"/>
                    </a:lnTo>
                    <a:lnTo>
                      <a:pt x="80" y="844"/>
                    </a:lnTo>
                    <a:lnTo>
                      <a:pt x="64" y="820"/>
                    </a:lnTo>
                    <a:lnTo>
                      <a:pt x="52" y="796"/>
                    </a:lnTo>
                    <a:lnTo>
                      <a:pt x="52" y="796"/>
                    </a:lnTo>
                    <a:lnTo>
                      <a:pt x="32" y="752"/>
                    </a:lnTo>
                    <a:lnTo>
                      <a:pt x="18" y="706"/>
                    </a:lnTo>
                    <a:lnTo>
                      <a:pt x="8" y="658"/>
                    </a:lnTo>
                    <a:lnTo>
                      <a:pt x="2" y="610"/>
                    </a:lnTo>
                    <a:lnTo>
                      <a:pt x="0" y="562"/>
                    </a:lnTo>
                    <a:lnTo>
                      <a:pt x="2" y="512"/>
                    </a:lnTo>
                    <a:lnTo>
                      <a:pt x="8" y="462"/>
                    </a:lnTo>
                    <a:lnTo>
                      <a:pt x="20" y="412"/>
                    </a:lnTo>
                    <a:lnTo>
                      <a:pt x="20" y="412"/>
                    </a:lnTo>
                    <a:lnTo>
                      <a:pt x="28" y="384"/>
                    </a:lnTo>
                    <a:lnTo>
                      <a:pt x="38" y="358"/>
                    </a:lnTo>
                    <a:lnTo>
                      <a:pt x="48" y="330"/>
                    </a:lnTo>
                    <a:lnTo>
                      <a:pt x="60" y="306"/>
                    </a:lnTo>
                    <a:lnTo>
                      <a:pt x="74" y="282"/>
                    </a:lnTo>
                    <a:lnTo>
                      <a:pt x="88" y="258"/>
                    </a:lnTo>
                    <a:lnTo>
                      <a:pt x="104" y="234"/>
                    </a:lnTo>
                    <a:lnTo>
                      <a:pt x="120" y="212"/>
                    </a:lnTo>
                    <a:lnTo>
                      <a:pt x="138" y="192"/>
                    </a:lnTo>
                    <a:lnTo>
                      <a:pt x="156" y="172"/>
                    </a:lnTo>
                    <a:lnTo>
                      <a:pt x="176" y="152"/>
                    </a:lnTo>
                    <a:lnTo>
                      <a:pt x="196" y="134"/>
                    </a:lnTo>
                    <a:lnTo>
                      <a:pt x="218" y="118"/>
                    </a:lnTo>
                    <a:lnTo>
                      <a:pt x="238" y="102"/>
                    </a:lnTo>
                    <a:lnTo>
                      <a:pt x="262" y="86"/>
                    </a:lnTo>
                    <a:lnTo>
                      <a:pt x="284" y="74"/>
                    </a:lnTo>
                    <a:lnTo>
                      <a:pt x="308" y="60"/>
                    </a:lnTo>
                    <a:lnTo>
                      <a:pt x="332" y="48"/>
                    </a:lnTo>
                    <a:lnTo>
                      <a:pt x="358" y="38"/>
                    </a:lnTo>
                    <a:lnTo>
                      <a:pt x="384" y="30"/>
                    </a:lnTo>
                    <a:lnTo>
                      <a:pt x="410" y="22"/>
                    </a:lnTo>
                    <a:lnTo>
                      <a:pt x="436" y="14"/>
                    </a:lnTo>
                    <a:lnTo>
                      <a:pt x="462" y="10"/>
                    </a:lnTo>
                    <a:lnTo>
                      <a:pt x="490" y="4"/>
                    </a:lnTo>
                    <a:lnTo>
                      <a:pt x="516" y="2"/>
                    </a:lnTo>
                    <a:lnTo>
                      <a:pt x="544" y="0"/>
                    </a:lnTo>
                    <a:lnTo>
                      <a:pt x="572" y="0"/>
                    </a:lnTo>
                    <a:lnTo>
                      <a:pt x="600" y="2"/>
                    </a:lnTo>
                    <a:lnTo>
                      <a:pt x="628" y="4"/>
                    </a:lnTo>
                    <a:lnTo>
                      <a:pt x="656" y="8"/>
                    </a:lnTo>
                    <a:lnTo>
                      <a:pt x="684" y="14"/>
                    </a:lnTo>
                    <a:lnTo>
                      <a:pt x="712" y="20"/>
                    </a:lnTo>
                    <a:lnTo>
                      <a:pt x="712" y="20"/>
                    </a:lnTo>
                    <a:lnTo>
                      <a:pt x="740" y="30"/>
                    </a:lnTo>
                    <a:lnTo>
                      <a:pt x="768" y="40"/>
                    </a:lnTo>
                    <a:lnTo>
                      <a:pt x="794" y="50"/>
                    </a:lnTo>
                    <a:lnTo>
                      <a:pt x="820" y="64"/>
                    </a:lnTo>
                    <a:lnTo>
                      <a:pt x="846" y="76"/>
                    </a:lnTo>
                    <a:lnTo>
                      <a:pt x="870" y="92"/>
                    </a:lnTo>
                    <a:lnTo>
                      <a:pt x="894" y="108"/>
                    </a:lnTo>
                    <a:lnTo>
                      <a:pt x="916" y="126"/>
                    </a:lnTo>
                    <a:lnTo>
                      <a:pt x="938" y="144"/>
                    </a:lnTo>
                    <a:lnTo>
                      <a:pt x="958" y="162"/>
                    </a:lnTo>
                    <a:lnTo>
                      <a:pt x="978" y="182"/>
                    </a:lnTo>
                    <a:lnTo>
                      <a:pt x="996" y="204"/>
                    </a:lnTo>
                    <a:lnTo>
                      <a:pt x="1012" y="226"/>
                    </a:lnTo>
                    <a:lnTo>
                      <a:pt x="1028" y="248"/>
                    </a:lnTo>
                    <a:lnTo>
                      <a:pt x="1044" y="272"/>
                    </a:lnTo>
                    <a:lnTo>
                      <a:pt x="1058" y="296"/>
                    </a:lnTo>
                    <a:lnTo>
                      <a:pt x="1058" y="296"/>
                    </a:lnTo>
                    <a:close/>
                  </a:path>
                </a:pathLst>
              </a:custGeom>
              <a:solidFill>
                <a:srgbClr val="FFEC2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61" name="Freeform 59"/>
              <p:cNvSpPr/>
              <p:nvPr>
                <p:custDataLst>
                  <p:tags r:id="rId5"/>
                </p:custDataLst>
              </p:nvPr>
            </p:nvSpPr>
            <p:spPr bwMode="auto">
              <a:xfrm>
                <a:off x="7113588" y="2385839"/>
                <a:ext cx="1095375" cy="650875"/>
              </a:xfrm>
              <a:custGeom>
                <a:avLst/>
                <a:gdLst>
                  <a:gd name="T0" fmla="*/ 0 w 690"/>
                  <a:gd name="T1" fmla="*/ 410 h 410"/>
                  <a:gd name="T2" fmla="*/ 0 w 690"/>
                  <a:gd name="T3" fmla="*/ 410 h 410"/>
                  <a:gd name="T4" fmla="*/ 16 w 690"/>
                  <a:gd name="T5" fmla="*/ 362 h 410"/>
                  <a:gd name="T6" fmla="*/ 36 w 690"/>
                  <a:gd name="T7" fmla="*/ 316 h 410"/>
                  <a:gd name="T8" fmla="*/ 60 w 690"/>
                  <a:gd name="T9" fmla="*/ 272 h 410"/>
                  <a:gd name="T10" fmla="*/ 86 w 690"/>
                  <a:gd name="T11" fmla="*/ 232 h 410"/>
                  <a:gd name="T12" fmla="*/ 494 w 690"/>
                  <a:gd name="T13" fmla="*/ 2 h 410"/>
                  <a:gd name="T14" fmla="*/ 494 w 690"/>
                  <a:gd name="T15" fmla="*/ 2 h 410"/>
                  <a:gd name="T16" fmla="*/ 542 w 690"/>
                  <a:gd name="T17" fmla="*/ 0 h 410"/>
                  <a:gd name="T18" fmla="*/ 592 w 690"/>
                  <a:gd name="T19" fmla="*/ 2 h 410"/>
                  <a:gd name="T20" fmla="*/ 640 w 690"/>
                  <a:gd name="T21" fmla="*/ 8 h 410"/>
                  <a:gd name="T22" fmla="*/ 690 w 690"/>
                  <a:gd name="T23" fmla="*/ 20 h 410"/>
                  <a:gd name="T24" fmla="*/ 0 w 690"/>
                  <a:gd name="T25"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0" h="410">
                    <a:moveTo>
                      <a:pt x="0" y="410"/>
                    </a:moveTo>
                    <a:lnTo>
                      <a:pt x="0" y="410"/>
                    </a:lnTo>
                    <a:lnTo>
                      <a:pt x="16" y="362"/>
                    </a:lnTo>
                    <a:lnTo>
                      <a:pt x="36" y="316"/>
                    </a:lnTo>
                    <a:lnTo>
                      <a:pt x="60" y="272"/>
                    </a:lnTo>
                    <a:lnTo>
                      <a:pt x="86" y="232"/>
                    </a:lnTo>
                    <a:lnTo>
                      <a:pt x="494" y="2"/>
                    </a:lnTo>
                    <a:lnTo>
                      <a:pt x="494" y="2"/>
                    </a:lnTo>
                    <a:lnTo>
                      <a:pt x="542" y="0"/>
                    </a:lnTo>
                    <a:lnTo>
                      <a:pt x="592" y="2"/>
                    </a:lnTo>
                    <a:lnTo>
                      <a:pt x="640" y="8"/>
                    </a:lnTo>
                    <a:lnTo>
                      <a:pt x="690" y="20"/>
                    </a:lnTo>
                    <a:lnTo>
                      <a:pt x="0" y="410"/>
                    </a:lnTo>
                    <a:close/>
                  </a:path>
                </a:pathLst>
              </a:custGeom>
              <a:solidFill>
                <a:srgbClr val="FFF9A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62" name="Freeform 60"/>
              <p:cNvSpPr/>
              <p:nvPr>
                <p:custDataLst>
                  <p:tags r:id="rId6"/>
                </p:custDataLst>
              </p:nvPr>
            </p:nvSpPr>
            <p:spPr bwMode="auto">
              <a:xfrm>
                <a:off x="7081838" y="2477914"/>
                <a:ext cx="1349375" cy="796925"/>
              </a:xfrm>
              <a:custGeom>
                <a:avLst/>
                <a:gdLst>
                  <a:gd name="T0" fmla="*/ 0 w 850"/>
                  <a:gd name="T1" fmla="*/ 502 h 502"/>
                  <a:gd name="T2" fmla="*/ 0 w 850"/>
                  <a:gd name="T3" fmla="*/ 502 h 502"/>
                  <a:gd name="T4" fmla="*/ 0 w 850"/>
                  <a:gd name="T5" fmla="*/ 458 h 502"/>
                  <a:gd name="T6" fmla="*/ 812 w 850"/>
                  <a:gd name="T7" fmla="*/ 0 h 502"/>
                  <a:gd name="T8" fmla="*/ 812 w 850"/>
                  <a:gd name="T9" fmla="*/ 0 h 502"/>
                  <a:gd name="T10" fmla="*/ 850 w 850"/>
                  <a:gd name="T11" fmla="*/ 22 h 502"/>
                  <a:gd name="T12" fmla="*/ 0 w 850"/>
                  <a:gd name="T13" fmla="*/ 502 h 502"/>
                </a:gdLst>
                <a:ahLst/>
                <a:cxnLst>
                  <a:cxn ang="0">
                    <a:pos x="T0" y="T1"/>
                  </a:cxn>
                  <a:cxn ang="0">
                    <a:pos x="T2" y="T3"/>
                  </a:cxn>
                  <a:cxn ang="0">
                    <a:pos x="T4" y="T5"/>
                  </a:cxn>
                  <a:cxn ang="0">
                    <a:pos x="T6" y="T7"/>
                  </a:cxn>
                  <a:cxn ang="0">
                    <a:pos x="T8" y="T9"/>
                  </a:cxn>
                  <a:cxn ang="0">
                    <a:pos x="T10" y="T11"/>
                  </a:cxn>
                  <a:cxn ang="0">
                    <a:pos x="T12" y="T13"/>
                  </a:cxn>
                </a:cxnLst>
                <a:rect l="0" t="0" r="r" b="b"/>
                <a:pathLst>
                  <a:path w="850" h="502">
                    <a:moveTo>
                      <a:pt x="0" y="502"/>
                    </a:moveTo>
                    <a:lnTo>
                      <a:pt x="0" y="502"/>
                    </a:lnTo>
                    <a:lnTo>
                      <a:pt x="0" y="458"/>
                    </a:lnTo>
                    <a:lnTo>
                      <a:pt x="812" y="0"/>
                    </a:lnTo>
                    <a:lnTo>
                      <a:pt x="812" y="0"/>
                    </a:lnTo>
                    <a:lnTo>
                      <a:pt x="850" y="22"/>
                    </a:lnTo>
                    <a:lnTo>
                      <a:pt x="0" y="502"/>
                    </a:lnTo>
                    <a:close/>
                  </a:path>
                </a:pathLst>
              </a:custGeom>
              <a:solidFill>
                <a:srgbClr val="FFF9A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63" name="Freeform 61"/>
              <p:cNvSpPr/>
              <p:nvPr>
                <p:custDataLst>
                  <p:tags r:id="rId7"/>
                </p:custDataLst>
              </p:nvPr>
            </p:nvSpPr>
            <p:spPr bwMode="auto">
              <a:xfrm>
                <a:off x="7272338" y="2947814"/>
                <a:ext cx="1543050" cy="904875"/>
              </a:xfrm>
              <a:custGeom>
                <a:avLst/>
                <a:gdLst>
                  <a:gd name="T0" fmla="*/ 960 w 972"/>
                  <a:gd name="T1" fmla="*/ 0 h 570"/>
                  <a:gd name="T2" fmla="*/ 960 w 972"/>
                  <a:gd name="T3" fmla="*/ 0 h 570"/>
                  <a:gd name="T4" fmla="*/ 972 w 972"/>
                  <a:gd name="T5" fmla="*/ 36 h 570"/>
                  <a:gd name="T6" fmla="*/ 24 w 972"/>
                  <a:gd name="T7" fmla="*/ 570 h 570"/>
                  <a:gd name="T8" fmla="*/ 24 w 972"/>
                  <a:gd name="T9" fmla="*/ 570 h 570"/>
                  <a:gd name="T10" fmla="*/ 0 w 972"/>
                  <a:gd name="T11" fmla="*/ 542 h 570"/>
                  <a:gd name="T12" fmla="*/ 960 w 972"/>
                  <a:gd name="T13" fmla="*/ 0 h 570"/>
                </a:gdLst>
                <a:ahLst/>
                <a:cxnLst>
                  <a:cxn ang="0">
                    <a:pos x="T0" y="T1"/>
                  </a:cxn>
                  <a:cxn ang="0">
                    <a:pos x="T2" y="T3"/>
                  </a:cxn>
                  <a:cxn ang="0">
                    <a:pos x="T4" y="T5"/>
                  </a:cxn>
                  <a:cxn ang="0">
                    <a:pos x="T6" y="T7"/>
                  </a:cxn>
                  <a:cxn ang="0">
                    <a:pos x="T8" y="T9"/>
                  </a:cxn>
                  <a:cxn ang="0">
                    <a:pos x="T10" y="T11"/>
                  </a:cxn>
                  <a:cxn ang="0">
                    <a:pos x="T12" y="T13"/>
                  </a:cxn>
                </a:cxnLst>
                <a:rect l="0" t="0" r="r" b="b"/>
                <a:pathLst>
                  <a:path w="972" h="570">
                    <a:moveTo>
                      <a:pt x="960" y="0"/>
                    </a:moveTo>
                    <a:lnTo>
                      <a:pt x="960" y="0"/>
                    </a:lnTo>
                    <a:lnTo>
                      <a:pt x="972" y="36"/>
                    </a:lnTo>
                    <a:lnTo>
                      <a:pt x="24" y="570"/>
                    </a:lnTo>
                    <a:lnTo>
                      <a:pt x="24" y="570"/>
                    </a:lnTo>
                    <a:lnTo>
                      <a:pt x="0" y="542"/>
                    </a:lnTo>
                    <a:lnTo>
                      <a:pt x="960" y="0"/>
                    </a:lnTo>
                    <a:close/>
                  </a:path>
                </a:pathLst>
              </a:custGeom>
              <a:solidFill>
                <a:srgbClr val="FFF9A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64" name="Freeform 62"/>
              <p:cNvSpPr/>
              <p:nvPr>
                <p:custDataLst>
                  <p:tags r:id="rId8"/>
                </p:custDataLst>
              </p:nvPr>
            </p:nvSpPr>
            <p:spPr bwMode="auto">
              <a:xfrm>
                <a:off x="7218363" y="2496964"/>
                <a:ext cx="1463675" cy="1460500"/>
              </a:xfrm>
              <a:custGeom>
                <a:avLst/>
                <a:gdLst>
                  <a:gd name="T0" fmla="*/ 584 w 922"/>
                  <a:gd name="T1" fmla="*/ 18 h 920"/>
                  <a:gd name="T2" fmla="*/ 628 w 922"/>
                  <a:gd name="T3" fmla="*/ 32 h 920"/>
                  <a:gd name="T4" fmla="*/ 710 w 922"/>
                  <a:gd name="T5" fmla="*/ 74 h 920"/>
                  <a:gd name="T6" fmla="*/ 780 w 922"/>
                  <a:gd name="T7" fmla="*/ 130 h 920"/>
                  <a:gd name="T8" fmla="*/ 838 w 922"/>
                  <a:gd name="T9" fmla="*/ 196 h 920"/>
                  <a:gd name="T10" fmla="*/ 882 w 922"/>
                  <a:gd name="T11" fmla="*/ 274 h 920"/>
                  <a:gd name="T12" fmla="*/ 910 w 922"/>
                  <a:gd name="T13" fmla="*/ 358 h 920"/>
                  <a:gd name="T14" fmla="*/ 922 w 922"/>
                  <a:gd name="T15" fmla="*/ 446 h 920"/>
                  <a:gd name="T16" fmla="*/ 916 w 922"/>
                  <a:gd name="T17" fmla="*/ 538 h 920"/>
                  <a:gd name="T18" fmla="*/ 906 w 922"/>
                  <a:gd name="T19" fmla="*/ 584 h 920"/>
                  <a:gd name="T20" fmla="*/ 898 w 922"/>
                  <a:gd name="T21" fmla="*/ 606 h 920"/>
                  <a:gd name="T22" fmla="*/ 872 w 922"/>
                  <a:gd name="T23" fmla="*/ 670 h 920"/>
                  <a:gd name="T24" fmla="*/ 822 w 922"/>
                  <a:gd name="T25" fmla="*/ 746 h 920"/>
                  <a:gd name="T26" fmla="*/ 760 w 922"/>
                  <a:gd name="T27" fmla="*/ 810 h 920"/>
                  <a:gd name="T28" fmla="*/ 688 w 922"/>
                  <a:gd name="T29" fmla="*/ 862 h 920"/>
                  <a:gd name="T30" fmla="*/ 608 w 922"/>
                  <a:gd name="T31" fmla="*/ 898 h 920"/>
                  <a:gd name="T32" fmla="*/ 520 w 922"/>
                  <a:gd name="T33" fmla="*/ 918 h 920"/>
                  <a:gd name="T34" fmla="*/ 430 w 922"/>
                  <a:gd name="T35" fmla="*/ 920 h 920"/>
                  <a:gd name="T36" fmla="*/ 360 w 922"/>
                  <a:gd name="T37" fmla="*/ 910 h 920"/>
                  <a:gd name="T38" fmla="*/ 338 w 922"/>
                  <a:gd name="T39" fmla="*/ 904 h 920"/>
                  <a:gd name="T40" fmla="*/ 292 w 922"/>
                  <a:gd name="T41" fmla="*/ 890 h 920"/>
                  <a:gd name="T42" fmla="*/ 210 w 922"/>
                  <a:gd name="T43" fmla="*/ 848 h 920"/>
                  <a:gd name="T44" fmla="*/ 140 w 922"/>
                  <a:gd name="T45" fmla="*/ 792 h 920"/>
                  <a:gd name="T46" fmla="*/ 82 w 922"/>
                  <a:gd name="T47" fmla="*/ 724 h 920"/>
                  <a:gd name="T48" fmla="*/ 40 w 922"/>
                  <a:gd name="T49" fmla="*/ 648 h 920"/>
                  <a:gd name="T50" fmla="*/ 10 w 922"/>
                  <a:gd name="T51" fmla="*/ 564 h 920"/>
                  <a:gd name="T52" fmla="*/ 0 w 922"/>
                  <a:gd name="T53" fmla="*/ 476 h 920"/>
                  <a:gd name="T54" fmla="*/ 6 w 922"/>
                  <a:gd name="T55" fmla="*/ 384 h 920"/>
                  <a:gd name="T56" fmla="*/ 16 w 922"/>
                  <a:gd name="T57" fmla="*/ 338 h 920"/>
                  <a:gd name="T58" fmla="*/ 22 w 922"/>
                  <a:gd name="T59" fmla="*/ 316 h 920"/>
                  <a:gd name="T60" fmla="*/ 50 w 922"/>
                  <a:gd name="T61" fmla="*/ 252 h 920"/>
                  <a:gd name="T62" fmla="*/ 98 w 922"/>
                  <a:gd name="T63" fmla="*/ 176 h 920"/>
                  <a:gd name="T64" fmla="*/ 160 w 922"/>
                  <a:gd name="T65" fmla="*/ 112 h 920"/>
                  <a:gd name="T66" fmla="*/ 234 w 922"/>
                  <a:gd name="T67" fmla="*/ 60 h 920"/>
                  <a:gd name="T68" fmla="*/ 314 w 922"/>
                  <a:gd name="T69" fmla="*/ 24 h 920"/>
                  <a:gd name="T70" fmla="*/ 400 w 922"/>
                  <a:gd name="T71" fmla="*/ 4 h 920"/>
                  <a:gd name="T72" fmla="*/ 492 w 922"/>
                  <a:gd name="T73" fmla="*/ 2 h 920"/>
                  <a:gd name="T74" fmla="*/ 560 w 922"/>
                  <a:gd name="T75" fmla="*/ 12 h 920"/>
                  <a:gd name="T76" fmla="*/ 584 w 922"/>
                  <a:gd name="T77" fmla="*/ 18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2" h="920">
                    <a:moveTo>
                      <a:pt x="584" y="18"/>
                    </a:moveTo>
                    <a:lnTo>
                      <a:pt x="584" y="18"/>
                    </a:lnTo>
                    <a:lnTo>
                      <a:pt x="606" y="24"/>
                    </a:lnTo>
                    <a:lnTo>
                      <a:pt x="628" y="32"/>
                    </a:lnTo>
                    <a:lnTo>
                      <a:pt x="670" y="52"/>
                    </a:lnTo>
                    <a:lnTo>
                      <a:pt x="710" y="74"/>
                    </a:lnTo>
                    <a:lnTo>
                      <a:pt x="748" y="100"/>
                    </a:lnTo>
                    <a:lnTo>
                      <a:pt x="780" y="130"/>
                    </a:lnTo>
                    <a:lnTo>
                      <a:pt x="812" y="162"/>
                    </a:lnTo>
                    <a:lnTo>
                      <a:pt x="838" y="196"/>
                    </a:lnTo>
                    <a:lnTo>
                      <a:pt x="862" y="234"/>
                    </a:lnTo>
                    <a:lnTo>
                      <a:pt x="882" y="274"/>
                    </a:lnTo>
                    <a:lnTo>
                      <a:pt x="898" y="314"/>
                    </a:lnTo>
                    <a:lnTo>
                      <a:pt x="910" y="358"/>
                    </a:lnTo>
                    <a:lnTo>
                      <a:pt x="918" y="402"/>
                    </a:lnTo>
                    <a:lnTo>
                      <a:pt x="922" y="446"/>
                    </a:lnTo>
                    <a:lnTo>
                      <a:pt x="922" y="492"/>
                    </a:lnTo>
                    <a:lnTo>
                      <a:pt x="916" y="538"/>
                    </a:lnTo>
                    <a:lnTo>
                      <a:pt x="912" y="560"/>
                    </a:lnTo>
                    <a:lnTo>
                      <a:pt x="906" y="584"/>
                    </a:lnTo>
                    <a:lnTo>
                      <a:pt x="906" y="584"/>
                    </a:lnTo>
                    <a:lnTo>
                      <a:pt x="898" y="606"/>
                    </a:lnTo>
                    <a:lnTo>
                      <a:pt x="890" y="628"/>
                    </a:lnTo>
                    <a:lnTo>
                      <a:pt x="872" y="670"/>
                    </a:lnTo>
                    <a:lnTo>
                      <a:pt x="848" y="710"/>
                    </a:lnTo>
                    <a:lnTo>
                      <a:pt x="822" y="746"/>
                    </a:lnTo>
                    <a:lnTo>
                      <a:pt x="792" y="780"/>
                    </a:lnTo>
                    <a:lnTo>
                      <a:pt x="760" y="810"/>
                    </a:lnTo>
                    <a:lnTo>
                      <a:pt x="726" y="838"/>
                    </a:lnTo>
                    <a:lnTo>
                      <a:pt x="688" y="862"/>
                    </a:lnTo>
                    <a:lnTo>
                      <a:pt x="648" y="882"/>
                    </a:lnTo>
                    <a:lnTo>
                      <a:pt x="608" y="898"/>
                    </a:lnTo>
                    <a:lnTo>
                      <a:pt x="564" y="910"/>
                    </a:lnTo>
                    <a:lnTo>
                      <a:pt x="520" y="918"/>
                    </a:lnTo>
                    <a:lnTo>
                      <a:pt x="476" y="920"/>
                    </a:lnTo>
                    <a:lnTo>
                      <a:pt x="430" y="920"/>
                    </a:lnTo>
                    <a:lnTo>
                      <a:pt x="384" y="914"/>
                    </a:lnTo>
                    <a:lnTo>
                      <a:pt x="360" y="910"/>
                    </a:lnTo>
                    <a:lnTo>
                      <a:pt x="338" y="904"/>
                    </a:lnTo>
                    <a:lnTo>
                      <a:pt x="338" y="904"/>
                    </a:lnTo>
                    <a:lnTo>
                      <a:pt x="314" y="898"/>
                    </a:lnTo>
                    <a:lnTo>
                      <a:pt x="292" y="890"/>
                    </a:lnTo>
                    <a:lnTo>
                      <a:pt x="250" y="870"/>
                    </a:lnTo>
                    <a:lnTo>
                      <a:pt x="210" y="848"/>
                    </a:lnTo>
                    <a:lnTo>
                      <a:pt x="174" y="822"/>
                    </a:lnTo>
                    <a:lnTo>
                      <a:pt x="140" y="792"/>
                    </a:lnTo>
                    <a:lnTo>
                      <a:pt x="110" y="760"/>
                    </a:lnTo>
                    <a:lnTo>
                      <a:pt x="82" y="724"/>
                    </a:lnTo>
                    <a:lnTo>
                      <a:pt x="60" y="688"/>
                    </a:lnTo>
                    <a:lnTo>
                      <a:pt x="40" y="648"/>
                    </a:lnTo>
                    <a:lnTo>
                      <a:pt x="24" y="606"/>
                    </a:lnTo>
                    <a:lnTo>
                      <a:pt x="10" y="564"/>
                    </a:lnTo>
                    <a:lnTo>
                      <a:pt x="2" y="520"/>
                    </a:lnTo>
                    <a:lnTo>
                      <a:pt x="0" y="476"/>
                    </a:lnTo>
                    <a:lnTo>
                      <a:pt x="0" y="430"/>
                    </a:lnTo>
                    <a:lnTo>
                      <a:pt x="6" y="384"/>
                    </a:lnTo>
                    <a:lnTo>
                      <a:pt x="10" y="362"/>
                    </a:lnTo>
                    <a:lnTo>
                      <a:pt x="16" y="338"/>
                    </a:lnTo>
                    <a:lnTo>
                      <a:pt x="16" y="338"/>
                    </a:lnTo>
                    <a:lnTo>
                      <a:pt x="22" y="316"/>
                    </a:lnTo>
                    <a:lnTo>
                      <a:pt x="30" y="294"/>
                    </a:lnTo>
                    <a:lnTo>
                      <a:pt x="50" y="252"/>
                    </a:lnTo>
                    <a:lnTo>
                      <a:pt x="72" y="212"/>
                    </a:lnTo>
                    <a:lnTo>
                      <a:pt x="98" y="176"/>
                    </a:lnTo>
                    <a:lnTo>
                      <a:pt x="128" y="142"/>
                    </a:lnTo>
                    <a:lnTo>
                      <a:pt x="160" y="112"/>
                    </a:lnTo>
                    <a:lnTo>
                      <a:pt x="196" y="84"/>
                    </a:lnTo>
                    <a:lnTo>
                      <a:pt x="234" y="60"/>
                    </a:lnTo>
                    <a:lnTo>
                      <a:pt x="272" y="40"/>
                    </a:lnTo>
                    <a:lnTo>
                      <a:pt x="314" y="24"/>
                    </a:lnTo>
                    <a:lnTo>
                      <a:pt x="356" y="12"/>
                    </a:lnTo>
                    <a:lnTo>
                      <a:pt x="400" y="4"/>
                    </a:lnTo>
                    <a:lnTo>
                      <a:pt x="446" y="0"/>
                    </a:lnTo>
                    <a:lnTo>
                      <a:pt x="492" y="2"/>
                    </a:lnTo>
                    <a:lnTo>
                      <a:pt x="538" y="8"/>
                    </a:lnTo>
                    <a:lnTo>
                      <a:pt x="560" y="12"/>
                    </a:lnTo>
                    <a:lnTo>
                      <a:pt x="584" y="18"/>
                    </a:lnTo>
                    <a:lnTo>
                      <a:pt x="584" y="18"/>
                    </a:lnTo>
                    <a:close/>
                  </a:path>
                </a:pathLst>
              </a:custGeom>
              <a:solidFill>
                <a:srgbClr val="E9AB2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65" name="Freeform 63"/>
              <p:cNvSpPr/>
              <p:nvPr>
                <p:custDataLst>
                  <p:tags r:id="rId9"/>
                </p:custDataLst>
              </p:nvPr>
            </p:nvSpPr>
            <p:spPr bwMode="auto">
              <a:xfrm>
                <a:off x="7240588" y="2563639"/>
                <a:ext cx="1441450" cy="1393825"/>
              </a:xfrm>
              <a:custGeom>
                <a:avLst/>
                <a:gdLst>
                  <a:gd name="T0" fmla="*/ 888 w 908"/>
                  <a:gd name="T1" fmla="*/ 282 h 878"/>
                  <a:gd name="T2" fmla="*/ 902 w 908"/>
                  <a:gd name="T3" fmla="*/ 344 h 878"/>
                  <a:gd name="T4" fmla="*/ 908 w 908"/>
                  <a:gd name="T5" fmla="*/ 410 h 878"/>
                  <a:gd name="T6" fmla="*/ 904 w 908"/>
                  <a:gd name="T7" fmla="*/ 476 h 878"/>
                  <a:gd name="T8" fmla="*/ 892 w 908"/>
                  <a:gd name="T9" fmla="*/ 542 h 878"/>
                  <a:gd name="T10" fmla="*/ 884 w 908"/>
                  <a:gd name="T11" fmla="*/ 564 h 878"/>
                  <a:gd name="T12" fmla="*/ 858 w 908"/>
                  <a:gd name="T13" fmla="*/ 628 h 878"/>
                  <a:gd name="T14" fmla="*/ 808 w 908"/>
                  <a:gd name="T15" fmla="*/ 704 h 878"/>
                  <a:gd name="T16" fmla="*/ 746 w 908"/>
                  <a:gd name="T17" fmla="*/ 768 h 878"/>
                  <a:gd name="T18" fmla="*/ 674 w 908"/>
                  <a:gd name="T19" fmla="*/ 820 h 878"/>
                  <a:gd name="T20" fmla="*/ 594 w 908"/>
                  <a:gd name="T21" fmla="*/ 856 h 878"/>
                  <a:gd name="T22" fmla="*/ 506 w 908"/>
                  <a:gd name="T23" fmla="*/ 876 h 878"/>
                  <a:gd name="T24" fmla="*/ 416 w 908"/>
                  <a:gd name="T25" fmla="*/ 878 h 878"/>
                  <a:gd name="T26" fmla="*/ 346 w 908"/>
                  <a:gd name="T27" fmla="*/ 868 h 878"/>
                  <a:gd name="T28" fmla="*/ 324 w 908"/>
                  <a:gd name="T29" fmla="*/ 862 h 878"/>
                  <a:gd name="T30" fmla="*/ 272 w 908"/>
                  <a:gd name="T31" fmla="*/ 844 h 878"/>
                  <a:gd name="T32" fmla="*/ 224 w 908"/>
                  <a:gd name="T33" fmla="*/ 822 h 878"/>
                  <a:gd name="T34" fmla="*/ 180 w 908"/>
                  <a:gd name="T35" fmla="*/ 794 h 878"/>
                  <a:gd name="T36" fmla="*/ 138 w 908"/>
                  <a:gd name="T37" fmla="*/ 762 h 878"/>
                  <a:gd name="T38" fmla="*/ 102 w 908"/>
                  <a:gd name="T39" fmla="*/ 726 h 878"/>
                  <a:gd name="T40" fmla="*/ 70 w 908"/>
                  <a:gd name="T41" fmla="*/ 686 h 878"/>
                  <a:gd name="T42" fmla="*/ 44 w 908"/>
                  <a:gd name="T43" fmla="*/ 642 h 878"/>
                  <a:gd name="T44" fmla="*/ 22 w 908"/>
                  <a:gd name="T45" fmla="*/ 596 h 878"/>
                  <a:gd name="T46" fmla="*/ 12 w 908"/>
                  <a:gd name="T47" fmla="*/ 566 h 878"/>
                  <a:gd name="T48" fmla="*/ 2 w 908"/>
                  <a:gd name="T49" fmla="*/ 502 h 878"/>
                  <a:gd name="T50" fmla="*/ 0 w 908"/>
                  <a:gd name="T51" fmla="*/ 436 h 878"/>
                  <a:gd name="T52" fmla="*/ 8 w 908"/>
                  <a:gd name="T53" fmla="*/ 370 h 878"/>
                  <a:gd name="T54" fmla="*/ 16 w 908"/>
                  <a:gd name="T55" fmla="*/ 336 h 878"/>
                  <a:gd name="T56" fmla="*/ 32 w 908"/>
                  <a:gd name="T57" fmla="*/ 292 h 878"/>
                  <a:gd name="T58" fmla="*/ 74 w 908"/>
                  <a:gd name="T59" fmla="*/ 210 h 878"/>
                  <a:gd name="T60" fmla="*/ 130 w 908"/>
                  <a:gd name="T61" fmla="*/ 140 h 878"/>
                  <a:gd name="T62" fmla="*/ 196 w 908"/>
                  <a:gd name="T63" fmla="*/ 82 h 878"/>
                  <a:gd name="T64" fmla="*/ 274 w 908"/>
                  <a:gd name="T65" fmla="*/ 40 h 878"/>
                  <a:gd name="T66" fmla="*/ 358 w 908"/>
                  <a:gd name="T67" fmla="*/ 12 h 878"/>
                  <a:gd name="T68" fmla="*/ 446 w 908"/>
                  <a:gd name="T69" fmla="*/ 0 h 878"/>
                  <a:gd name="T70" fmla="*/ 538 w 908"/>
                  <a:gd name="T71" fmla="*/ 6 h 878"/>
                  <a:gd name="T72" fmla="*/ 584 w 908"/>
                  <a:gd name="T73" fmla="*/ 16 h 878"/>
                  <a:gd name="T74" fmla="*/ 610 w 908"/>
                  <a:gd name="T75" fmla="*/ 24 h 878"/>
                  <a:gd name="T76" fmla="*/ 660 w 908"/>
                  <a:gd name="T77" fmla="*/ 44 h 878"/>
                  <a:gd name="T78" fmla="*/ 706 w 908"/>
                  <a:gd name="T79" fmla="*/ 70 h 878"/>
                  <a:gd name="T80" fmla="*/ 750 w 908"/>
                  <a:gd name="T81" fmla="*/ 100 h 878"/>
                  <a:gd name="T82" fmla="*/ 788 w 908"/>
                  <a:gd name="T83" fmla="*/ 134 h 878"/>
                  <a:gd name="T84" fmla="*/ 822 w 908"/>
                  <a:gd name="T85" fmla="*/ 172 h 878"/>
                  <a:gd name="T86" fmla="*/ 852 w 908"/>
                  <a:gd name="T87" fmla="*/ 214 h 878"/>
                  <a:gd name="T88" fmla="*/ 876 w 908"/>
                  <a:gd name="T89" fmla="*/ 258 h 878"/>
                  <a:gd name="T90" fmla="*/ 888 w 908"/>
                  <a:gd name="T91" fmla="*/ 28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8" h="878">
                    <a:moveTo>
                      <a:pt x="888" y="282"/>
                    </a:moveTo>
                    <a:lnTo>
                      <a:pt x="888" y="282"/>
                    </a:lnTo>
                    <a:lnTo>
                      <a:pt x="896" y="312"/>
                    </a:lnTo>
                    <a:lnTo>
                      <a:pt x="902" y="344"/>
                    </a:lnTo>
                    <a:lnTo>
                      <a:pt x="906" y="376"/>
                    </a:lnTo>
                    <a:lnTo>
                      <a:pt x="908" y="410"/>
                    </a:lnTo>
                    <a:lnTo>
                      <a:pt x="908" y="442"/>
                    </a:lnTo>
                    <a:lnTo>
                      <a:pt x="904" y="476"/>
                    </a:lnTo>
                    <a:lnTo>
                      <a:pt x="900" y="508"/>
                    </a:lnTo>
                    <a:lnTo>
                      <a:pt x="892" y="542"/>
                    </a:lnTo>
                    <a:lnTo>
                      <a:pt x="892" y="542"/>
                    </a:lnTo>
                    <a:lnTo>
                      <a:pt x="884" y="564"/>
                    </a:lnTo>
                    <a:lnTo>
                      <a:pt x="876" y="586"/>
                    </a:lnTo>
                    <a:lnTo>
                      <a:pt x="858" y="628"/>
                    </a:lnTo>
                    <a:lnTo>
                      <a:pt x="834" y="668"/>
                    </a:lnTo>
                    <a:lnTo>
                      <a:pt x="808" y="704"/>
                    </a:lnTo>
                    <a:lnTo>
                      <a:pt x="778" y="738"/>
                    </a:lnTo>
                    <a:lnTo>
                      <a:pt x="746" y="768"/>
                    </a:lnTo>
                    <a:lnTo>
                      <a:pt x="712" y="796"/>
                    </a:lnTo>
                    <a:lnTo>
                      <a:pt x="674" y="820"/>
                    </a:lnTo>
                    <a:lnTo>
                      <a:pt x="634" y="838"/>
                    </a:lnTo>
                    <a:lnTo>
                      <a:pt x="594" y="856"/>
                    </a:lnTo>
                    <a:lnTo>
                      <a:pt x="550" y="868"/>
                    </a:lnTo>
                    <a:lnTo>
                      <a:pt x="506" y="876"/>
                    </a:lnTo>
                    <a:lnTo>
                      <a:pt x="462" y="878"/>
                    </a:lnTo>
                    <a:lnTo>
                      <a:pt x="416" y="878"/>
                    </a:lnTo>
                    <a:lnTo>
                      <a:pt x="370" y="872"/>
                    </a:lnTo>
                    <a:lnTo>
                      <a:pt x="346" y="868"/>
                    </a:lnTo>
                    <a:lnTo>
                      <a:pt x="324" y="862"/>
                    </a:lnTo>
                    <a:lnTo>
                      <a:pt x="324" y="862"/>
                    </a:lnTo>
                    <a:lnTo>
                      <a:pt x="298" y="854"/>
                    </a:lnTo>
                    <a:lnTo>
                      <a:pt x="272" y="844"/>
                    </a:lnTo>
                    <a:lnTo>
                      <a:pt x="248" y="834"/>
                    </a:lnTo>
                    <a:lnTo>
                      <a:pt x="224" y="822"/>
                    </a:lnTo>
                    <a:lnTo>
                      <a:pt x="202" y="808"/>
                    </a:lnTo>
                    <a:lnTo>
                      <a:pt x="180" y="794"/>
                    </a:lnTo>
                    <a:lnTo>
                      <a:pt x="158" y="778"/>
                    </a:lnTo>
                    <a:lnTo>
                      <a:pt x="138" y="762"/>
                    </a:lnTo>
                    <a:lnTo>
                      <a:pt x="120" y="744"/>
                    </a:lnTo>
                    <a:lnTo>
                      <a:pt x="102" y="726"/>
                    </a:lnTo>
                    <a:lnTo>
                      <a:pt x="86" y="706"/>
                    </a:lnTo>
                    <a:lnTo>
                      <a:pt x="70" y="686"/>
                    </a:lnTo>
                    <a:lnTo>
                      <a:pt x="56" y="664"/>
                    </a:lnTo>
                    <a:lnTo>
                      <a:pt x="44" y="642"/>
                    </a:lnTo>
                    <a:lnTo>
                      <a:pt x="32" y="620"/>
                    </a:lnTo>
                    <a:lnTo>
                      <a:pt x="22" y="596"/>
                    </a:lnTo>
                    <a:lnTo>
                      <a:pt x="22" y="596"/>
                    </a:lnTo>
                    <a:lnTo>
                      <a:pt x="12" y="566"/>
                    </a:lnTo>
                    <a:lnTo>
                      <a:pt x="6" y="534"/>
                    </a:lnTo>
                    <a:lnTo>
                      <a:pt x="2" y="502"/>
                    </a:lnTo>
                    <a:lnTo>
                      <a:pt x="0" y="470"/>
                    </a:lnTo>
                    <a:lnTo>
                      <a:pt x="0" y="436"/>
                    </a:lnTo>
                    <a:lnTo>
                      <a:pt x="4" y="404"/>
                    </a:lnTo>
                    <a:lnTo>
                      <a:pt x="8" y="370"/>
                    </a:lnTo>
                    <a:lnTo>
                      <a:pt x="16" y="336"/>
                    </a:lnTo>
                    <a:lnTo>
                      <a:pt x="16" y="336"/>
                    </a:lnTo>
                    <a:lnTo>
                      <a:pt x="24" y="314"/>
                    </a:lnTo>
                    <a:lnTo>
                      <a:pt x="32" y="292"/>
                    </a:lnTo>
                    <a:lnTo>
                      <a:pt x="50" y="250"/>
                    </a:lnTo>
                    <a:lnTo>
                      <a:pt x="74" y="210"/>
                    </a:lnTo>
                    <a:lnTo>
                      <a:pt x="100" y="174"/>
                    </a:lnTo>
                    <a:lnTo>
                      <a:pt x="130" y="140"/>
                    </a:lnTo>
                    <a:lnTo>
                      <a:pt x="162" y="110"/>
                    </a:lnTo>
                    <a:lnTo>
                      <a:pt x="196" y="82"/>
                    </a:lnTo>
                    <a:lnTo>
                      <a:pt x="234" y="60"/>
                    </a:lnTo>
                    <a:lnTo>
                      <a:pt x="274" y="40"/>
                    </a:lnTo>
                    <a:lnTo>
                      <a:pt x="316" y="24"/>
                    </a:lnTo>
                    <a:lnTo>
                      <a:pt x="358" y="12"/>
                    </a:lnTo>
                    <a:lnTo>
                      <a:pt x="402" y="4"/>
                    </a:lnTo>
                    <a:lnTo>
                      <a:pt x="446" y="0"/>
                    </a:lnTo>
                    <a:lnTo>
                      <a:pt x="492" y="0"/>
                    </a:lnTo>
                    <a:lnTo>
                      <a:pt x="538" y="6"/>
                    </a:lnTo>
                    <a:lnTo>
                      <a:pt x="562" y="10"/>
                    </a:lnTo>
                    <a:lnTo>
                      <a:pt x="584" y="16"/>
                    </a:lnTo>
                    <a:lnTo>
                      <a:pt x="584" y="16"/>
                    </a:lnTo>
                    <a:lnTo>
                      <a:pt x="610" y="24"/>
                    </a:lnTo>
                    <a:lnTo>
                      <a:pt x="636" y="34"/>
                    </a:lnTo>
                    <a:lnTo>
                      <a:pt x="660" y="44"/>
                    </a:lnTo>
                    <a:lnTo>
                      <a:pt x="684" y="56"/>
                    </a:lnTo>
                    <a:lnTo>
                      <a:pt x="706" y="70"/>
                    </a:lnTo>
                    <a:lnTo>
                      <a:pt x="728" y="84"/>
                    </a:lnTo>
                    <a:lnTo>
                      <a:pt x="750" y="100"/>
                    </a:lnTo>
                    <a:lnTo>
                      <a:pt x="770" y="116"/>
                    </a:lnTo>
                    <a:lnTo>
                      <a:pt x="788" y="134"/>
                    </a:lnTo>
                    <a:lnTo>
                      <a:pt x="806" y="154"/>
                    </a:lnTo>
                    <a:lnTo>
                      <a:pt x="822" y="172"/>
                    </a:lnTo>
                    <a:lnTo>
                      <a:pt x="838" y="192"/>
                    </a:lnTo>
                    <a:lnTo>
                      <a:pt x="852" y="214"/>
                    </a:lnTo>
                    <a:lnTo>
                      <a:pt x="864" y="236"/>
                    </a:lnTo>
                    <a:lnTo>
                      <a:pt x="876" y="258"/>
                    </a:lnTo>
                    <a:lnTo>
                      <a:pt x="888" y="282"/>
                    </a:lnTo>
                    <a:lnTo>
                      <a:pt x="888" y="282"/>
                    </a:lnTo>
                    <a:close/>
                  </a:path>
                </a:pathLst>
              </a:custGeom>
              <a:solidFill>
                <a:srgbClr val="FAD03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66" name="Freeform 64"/>
              <p:cNvSpPr/>
              <p:nvPr>
                <p:custDataLst>
                  <p:tags r:id="rId10"/>
                </p:custDataLst>
              </p:nvPr>
            </p:nvSpPr>
            <p:spPr bwMode="auto">
              <a:xfrm>
                <a:off x="7354888" y="2563639"/>
                <a:ext cx="596900" cy="336550"/>
              </a:xfrm>
              <a:custGeom>
                <a:avLst/>
                <a:gdLst>
                  <a:gd name="T0" fmla="*/ 0 w 376"/>
                  <a:gd name="T1" fmla="*/ 212 h 212"/>
                  <a:gd name="T2" fmla="*/ 0 w 376"/>
                  <a:gd name="T3" fmla="*/ 212 h 212"/>
                  <a:gd name="T4" fmla="*/ 16 w 376"/>
                  <a:gd name="T5" fmla="*/ 188 h 212"/>
                  <a:gd name="T6" fmla="*/ 34 w 376"/>
                  <a:gd name="T7" fmla="*/ 166 h 212"/>
                  <a:gd name="T8" fmla="*/ 52 w 376"/>
                  <a:gd name="T9" fmla="*/ 146 h 212"/>
                  <a:gd name="T10" fmla="*/ 72 w 376"/>
                  <a:gd name="T11" fmla="*/ 126 h 212"/>
                  <a:gd name="T12" fmla="*/ 94 w 376"/>
                  <a:gd name="T13" fmla="*/ 106 h 212"/>
                  <a:gd name="T14" fmla="*/ 116 w 376"/>
                  <a:gd name="T15" fmla="*/ 90 h 212"/>
                  <a:gd name="T16" fmla="*/ 138 w 376"/>
                  <a:gd name="T17" fmla="*/ 74 h 212"/>
                  <a:gd name="T18" fmla="*/ 162 w 376"/>
                  <a:gd name="T19" fmla="*/ 60 h 212"/>
                  <a:gd name="T20" fmla="*/ 186 w 376"/>
                  <a:gd name="T21" fmla="*/ 46 h 212"/>
                  <a:gd name="T22" fmla="*/ 212 w 376"/>
                  <a:gd name="T23" fmla="*/ 34 h 212"/>
                  <a:gd name="T24" fmla="*/ 238 w 376"/>
                  <a:gd name="T25" fmla="*/ 26 h 212"/>
                  <a:gd name="T26" fmla="*/ 264 w 376"/>
                  <a:gd name="T27" fmla="*/ 16 h 212"/>
                  <a:gd name="T28" fmla="*/ 292 w 376"/>
                  <a:gd name="T29" fmla="*/ 10 h 212"/>
                  <a:gd name="T30" fmla="*/ 320 w 376"/>
                  <a:gd name="T31" fmla="*/ 4 h 212"/>
                  <a:gd name="T32" fmla="*/ 348 w 376"/>
                  <a:gd name="T33" fmla="*/ 2 h 212"/>
                  <a:gd name="T34" fmla="*/ 376 w 376"/>
                  <a:gd name="T35" fmla="*/ 0 h 212"/>
                  <a:gd name="T36" fmla="*/ 0 w 376"/>
                  <a:gd name="T37"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6" h="212">
                    <a:moveTo>
                      <a:pt x="0" y="212"/>
                    </a:moveTo>
                    <a:lnTo>
                      <a:pt x="0" y="212"/>
                    </a:lnTo>
                    <a:lnTo>
                      <a:pt x="16" y="188"/>
                    </a:lnTo>
                    <a:lnTo>
                      <a:pt x="34" y="166"/>
                    </a:lnTo>
                    <a:lnTo>
                      <a:pt x="52" y="146"/>
                    </a:lnTo>
                    <a:lnTo>
                      <a:pt x="72" y="126"/>
                    </a:lnTo>
                    <a:lnTo>
                      <a:pt x="94" y="106"/>
                    </a:lnTo>
                    <a:lnTo>
                      <a:pt x="116" y="90"/>
                    </a:lnTo>
                    <a:lnTo>
                      <a:pt x="138" y="74"/>
                    </a:lnTo>
                    <a:lnTo>
                      <a:pt x="162" y="60"/>
                    </a:lnTo>
                    <a:lnTo>
                      <a:pt x="186" y="46"/>
                    </a:lnTo>
                    <a:lnTo>
                      <a:pt x="212" y="34"/>
                    </a:lnTo>
                    <a:lnTo>
                      <a:pt x="238" y="26"/>
                    </a:lnTo>
                    <a:lnTo>
                      <a:pt x="264" y="16"/>
                    </a:lnTo>
                    <a:lnTo>
                      <a:pt x="292" y="10"/>
                    </a:lnTo>
                    <a:lnTo>
                      <a:pt x="320" y="4"/>
                    </a:lnTo>
                    <a:lnTo>
                      <a:pt x="348" y="2"/>
                    </a:lnTo>
                    <a:lnTo>
                      <a:pt x="376" y="0"/>
                    </a:lnTo>
                    <a:lnTo>
                      <a:pt x="0" y="212"/>
                    </a:lnTo>
                    <a:close/>
                  </a:path>
                </a:pathLst>
              </a:custGeom>
              <a:solidFill>
                <a:srgbClr val="FDDE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67" name="Freeform 65"/>
              <p:cNvSpPr/>
              <p:nvPr>
                <p:custDataLst>
                  <p:tags r:id="rId11"/>
                </p:custDataLst>
              </p:nvPr>
            </p:nvSpPr>
            <p:spPr bwMode="auto">
              <a:xfrm>
                <a:off x="7250113" y="2592214"/>
                <a:ext cx="996950" cy="587375"/>
              </a:xfrm>
              <a:custGeom>
                <a:avLst/>
                <a:gdLst>
                  <a:gd name="T0" fmla="*/ 0 w 628"/>
                  <a:gd name="T1" fmla="*/ 370 h 370"/>
                  <a:gd name="T2" fmla="*/ 0 w 628"/>
                  <a:gd name="T3" fmla="*/ 370 h 370"/>
                  <a:gd name="T4" fmla="*/ 4 w 628"/>
                  <a:gd name="T5" fmla="*/ 346 h 370"/>
                  <a:gd name="T6" fmla="*/ 10 w 628"/>
                  <a:gd name="T7" fmla="*/ 322 h 370"/>
                  <a:gd name="T8" fmla="*/ 582 w 628"/>
                  <a:gd name="T9" fmla="*/ 0 h 370"/>
                  <a:gd name="T10" fmla="*/ 582 w 628"/>
                  <a:gd name="T11" fmla="*/ 0 h 370"/>
                  <a:gd name="T12" fmla="*/ 604 w 628"/>
                  <a:gd name="T13" fmla="*/ 6 h 370"/>
                  <a:gd name="T14" fmla="*/ 628 w 628"/>
                  <a:gd name="T15" fmla="*/ 14 h 370"/>
                  <a:gd name="T16" fmla="*/ 0 w 628"/>
                  <a:gd name="T17"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8" h="370">
                    <a:moveTo>
                      <a:pt x="0" y="370"/>
                    </a:moveTo>
                    <a:lnTo>
                      <a:pt x="0" y="370"/>
                    </a:lnTo>
                    <a:lnTo>
                      <a:pt x="4" y="346"/>
                    </a:lnTo>
                    <a:lnTo>
                      <a:pt x="10" y="322"/>
                    </a:lnTo>
                    <a:lnTo>
                      <a:pt x="582" y="0"/>
                    </a:lnTo>
                    <a:lnTo>
                      <a:pt x="582" y="0"/>
                    </a:lnTo>
                    <a:lnTo>
                      <a:pt x="604" y="6"/>
                    </a:lnTo>
                    <a:lnTo>
                      <a:pt x="628" y="14"/>
                    </a:lnTo>
                    <a:lnTo>
                      <a:pt x="0" y="370"/>
                    </a:lnTo>
                    <a:close/>
                  </a:path>
                </a:pathLst>
              </a:custGeom>
              <a:solidFill>
                <a:srgbClr val="FDDE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68" name="Freeform 66"/>
              <p:cNvSpPr/>
              <p:nvPr>
                <p:custDataLst>
                  <p:tags r:id="rId12"/>
                </p:custDataLst>
              </p:nvPr>
            </p:nvSpPr>
            <p:spPr bwMode="auto">
              <a:xfrm>
                <a:off x="7415213" y="3027189"/>
                <a:ext cx="1254125" cy="742950"/>
              </a:xfrm>
              <a:custGeom>
                <a:avLst/>
                <a:gdLst>
                  <a:gd name="T0" fmla="*/ 780 w 790"/>
                  <a:gd name="T1" fmla="*/ 0 h 468"/>
                  <a:gd name="T2" fmla="*/ 780 w 790"/>
                  <a:gd name="T3" fmla="*/ 0 h 468"/>
                  <a:gd name="T4" fmla="*/ 790 w 790"/>
                  <a:gd name="T5" fmla="*/ 38 h 468"/>
                  <a:gd name="T6" fmla="*/ 26 w 790"/>
                  <a:gd name="T7" fmla="*/ 468 h 468"/>
                  <a:gd name="T8" fmla="*/ 26 w 790"/>
                  <a:gd name="T9" fmla="*/ 468 h 468"/>
                  <a:gd name="T10" fmla="*/ 0 w 790"/>
                  <a:gd name="T11" fmla="*/ 442 h 468"/>
                  <a:gd name="T12" fmla="*/ 780 w 790"/>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790" h="468">
                    <a:moveTo>
                      <a:pt x="780" y="0"/>
                    </a:moveTo>
                    <a:lnTo>
                      <a:pt x="780" y="0"/>
                    </a:lnTo>
                    <a:lnTo>
                      <a:pt x="790" y="38"/>
                    </a:lnTo>
                    <a:lnTo>
                      <a:pt x="26" y="468"/>
                    </a:lnTo>
                    <a:lnTo>
                      <a:pt x="26" y="468"/>
                    </a:lnTo>
                    <a:lnTo>
                      <a:pt x="0" y="442"/>
                    </a:lnTo>
                    <a:lnTo>
                      <a:pt x="780" y="0"/>
                    </a:lnTo>
                    <a:close/>
                  </a:path>
                </a:pathLst>
              </a:custGeom>
              <a:solidFill>
                <a:srgbClr val="FDDE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70" name="Freeform 67"/>
              <p:cNvSpPr>
                <a:spLocks noEditPoints="1"/>
              </p:cNvSpPr>
              <p:nvPr>
                <p:custDataLst>
                  <p:tags r:id="rId13"/>
                </p:custDataLst>
              </p:nvPr>
            </p:nvSpPr>
            <p:spPr bwMode="auto">
              <a:xfrm>
                <a:off x="7094538" y="2376314"/>
                <a:ext cx="1708150" cy="1704975"/>
              </a:xfrm>
              <a:custGeom>
                <a:avLst/>
                <a:gdLst>
                  <a:gd name="T0" fmla="*/ 734 w 1076"/>
                  <a:gd name="T1" fmla="*/ 36 h 1074"/>
                  <a:gd name="T2" fmla="*/ 830 w 1076"/>
                  <a:gd name="T3" fmla="*/ 86 h 1074"/>
                  <a:gd name="T4" fmla="*/ 912 w 1076"/>
                  <a:gd name="T5" fmla="*/ 150 h 1074"/>
                  <a:gd name="T6" fmla="*/ 980 w 1076"/>
                  <a:gd name="T7" fmla="*/ 228 h 1074"/>
                  <a:gd name="T8" fmla="*/ 1030 w 1076"/>
                  <a:gd name="T9" fmla="*/ 318 h 1074"/>
                  <a:gd name="T10" fmla="*/ 1064 w 1076"/>
                  <a:gd name="T11" fmla="*/ 416 h 1074"/>
                  <a:gd name="T12" fmla="*/ 1076 w 1076"/>
                  <a:gd name="T13" fmla="*/ 520 h 1074"/>
                  <a:gd name="T14" fmla="*/ 1070 w 1076"/>
                  <a:gd name="T15" fmla="*/ 626 h 1074"/>
                  <a:gd name="T16" fmla="*/ 1050 w 1076"/>
                  <a:gd name="T17" fmla="*/ 706 h 1074"/>
                  <a:gd name="T18" fmla="*/ 1006 w 1076"/>
                  <a:gd name="T19" fmla="*/ 804 h 1074"/>
                  <a:gd name="T20" fmla="*/ 944 w 1076"/>
                  <a:gd name="T21" fmla="*/ 890 h 1074"/>
                  <a:gd name="T22" fmla="*/ 868 w 1076"/>
                  <a:gd name="T23" fmla="*/ 962 h 1074"/>
                  <a:gd name="T24" fmla="*/ 782 w 1076"/>
                  <a:gd name="T25" fmla="*/ 1016 h 1074"/>
                  <a:gd name="T26" fmla="*/ 684 w 1076"/>
                  <a:gd name="T27" fmla="*/ 1054 h 1074"/>
                  <a:gd name="T28" fmla="*/ 582 w 1076"/>
                  <a:gd name="T29" fmla="*/ 1072 h 1074"/>
                  <a:gd name="T30" fmla="*/ 476 w 1076"/>
                  <a:gd name="T31" fmla="*/ 1070 h 1074"/>
                  <a:gd name="T32" fmla="*/ 394 w 1076"/>
                  <a:gd name="T33" fmla="*/ 1054 h 1074"/>
                  <a:gd name="T34" fmla="*/ 294 w 1076"/>
                  <a:gd name="T35" fmla="*/ 1014 h 1074"/>
                  <a:gd name="T36" fmla="*/ 204 w 1076"/>
                  <a:gd name="T37" fmla="*/ 958 h 1074"/>
                  <a:gd name="T38" fmla="*/ 130 w 1076"/>
                  <a:gd name="T39" fmla="*/ 886 h 1074"/>
                  <a:gd name="T40" fmla="*/ 70 w 1076"/>
                  <a:gd name="T41" fmla="*/ 802 h 1074"/>
                  <a:gd name="T42" fmla="*/ 28 w 1076"/>
                  <a:gd name="T43" fmla="*/ 708 h 1074"/>
                  <a:gd name="T44" fmla="*/ 4 w 1076"/>
                  <a:gd name="T45" fmla="*/ 606 h 1074"/>
                  <a:gd name="T46" fmla="*/ 2 w 1076"/>
                  <a:gd name="T47" fmla="*/ 500 h 1074"/>
                  <a:gd name="T48" fmla="*/ 20 w 1076"/>
                  <a:gd name="T49" fmla="*/ 394 h 1074"/>
                  <a:gd name="T50" fmla="*/ 48 w 1076"/>
                  <a:gd name="T51" fmla="*/ 316 h 1074"/>
                  <a:gd name="T52" fmla="*/ 100 w 1076"/>
                  <a:gd name="T53" fmla="*/ 224 h 1074"/>
                  <a:gd name="T54" fmla="*/ 170 w 1076"/>
                  <a:gd name="T55" fmla="*/ 146 h 1074"/>
                  <a:gd name="T56" fmla="*/ 252 w 1076"/>
                  <a:gd name="T57" fmla="*/ 84 h 1074"/>
                  <a:gd name="T58" fmla="*/ 344 w 1076"/>
                  <a:gd name="T59" fmla="*/ 36 h 1074"/>
                  <a:gd name="T60" fmla="*/ 444 w 1076"/>
                  <a:gd name="T61" fmla="*/ 8 h 1074"/>
                  <a:gd name="T62" fmla="*/ 548 w 1076"/>
                  <a:gd name="T63" fmla="*/ 0 h 1074"/>
                  <a:gd name="T64" fmla="*/ 656 w 1076"/>
                  <a:gd name="T65" fmla="*/ 12 h 1074"/>
                  <a:gd name="T66" fmla="*/ 678 w 1076"/>
                  <a:gd name="T67" fmla="*/ 38 h 1074"/>
                  <a:gd name="T68" fmla="*/ 574 w 1076"/>
                  <a:gd name="T69" fmla="*/ 20 h 1074"/>
                  <a:gd name="T70" fmla="*/ 472 w 1076"/>
                  <a:gd name="T71" fmla="*/ 22 h 1074"/>
                  <a:gd name="T72" fmla="*/ 374 w 1076"/>
                  <a:gd name="T73" fmla="*/ 46 h 1074"/>
                  <a:gd name="T74" fmla="*/ 200 w 1076"/>
                  <a:gd name="T75" fmla="*/ 142 h 1074"/>
                  <a:gd name="T76" fmla="*/ 130 w 1076"/>
                  <a:gd name="T77" fmla="*/ 214 h 1074"/>
                  <a:gd name="T78" fmla="*/ 76 w 1076"/>
                  <a:gd name="T79" fmla="*/ 300 h 1074"/>
                  <a:gd name="T80" fmla="*/ 38 w 1076"/>
                  <a:gd name="T81" fmla="*/ 398 h 1074"/>
                  <a:gd name="T82" fmla="*/ 22 w 1076"/>
                  <a:gd name="T83" fmla="*/ 476 h 1074"/>
                  <a:gd name="T84" fmla="*/ 20 w 1076"/>
                  <a:gd name="T85" fmla="*/ 578 h 1074"/>
                  <a:gd name="T86" fmla="*/ 38 w 1076"/>
                  <a:gd name="T87" fmla="*/ 678 h 1074"/>
                  <a:gd name="T88" fmla="*/ 112 w 1076"/>
                  <a:gd name="T89" fmla="*/ 834 h 1074"/>
                  <a:gd name="T90" fmla="*/ 196 w 1076"/>
                  <a:gd name="T91" fmla="*/ 928 h 1074"/>
                  <a:gd name="T92" fmla="*/ 280 w 1076"/>
                  <a:gd name="T93" fmla="*/ 986 h 1074"/>
                  <a:gd name="T94" fmla="*/ 374 w 1076"/>
                  <a:gd name="T95" fmla="*/ 1028 h 1074"/>
                  <a:gd name="T96" fmla="*/ 452 w 1076"/>
                  <a:gd name="T97" fmla="*/ 1048 h 1074"/>
                  <a:gd name="T98" fmla="*/ 556 w 1076"/>
                  <a:gd name="T99" fmla="*/ 1056 h 1074"/>
                  <a:gd name="T100" fmla="*/ 656 w 1076"/>
                  <a:gd name="T101" fmla="*/ 1042 h 1074"/>
                  <a:gd name="T102" fmla="*/ 794 w 1076"/>
                  <a:gd name="T103" fmla="*/ 988 h 1074"/>
                  <a:gd name="T104" fmla="*/ 914 w 1076"/>
                  <a:gd name="T105" fmla="*/ 896 h 1074"/>
                  <a:gd name="T106" fmla="*/ 976 w 1076"/>
                  <a:gd name="T107" fmla="*/ 818 h 1074"/>
                  <a:gd name="T108" fmla="*/ 1022 w 1076"/>
                  <a:gd name="T109" fmla="*/ 726 h 1074"/>
                  <a:gd name="T110" fmla="*/ 1046 w 1076"/>
                  <a:gd name="T111" fmla="*/ 650 h 1074"/>
                  <a:gd name="T112" fmla="*/ 1058 w 1076"/>
                  <a:gd name="T113" fmla="*/ 546 h 1074"/>
                  <a:gd name="T114" fmla="*/ 1050 w 1076"/>
                  <a:gd name="T115" fmla="*/ 444 h 1074"/>
                  <a:gd name="T116" fmla="*/ 1014 w 1076"/>
                  <a:gd name="T117" fmla="*/ 326 h 1074"/>
                  <a:gd name="T118" fmla="*/ 918 w 1076"/>
                  <a:gd name="T119" fmla="*/ 182 h 1074"/>
                  <a:gd name="T120" fmla="*/ 842 w 1076"/>
                  <a:gd name="T121" fmla="*/ 116 h 1074"/>
                  <a:gd name="T122" fmla="*/ 752 w 1076"/>
                  <a:gd name="T123" fmla="*/ 64 h 1074"/>
                  <a:gd name="T124" fmla="*/ 678 w 1076"/>
                  <a:gd name="T125" fmla="*/ 38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76" h="1074">
                    <a:moveTo>
                      <a:pt x="682" y="20"/>
                    </a:moveTo>
                    <a:lnTo>
                      <a:pt x="682" y="20"/>
                    </a:lnTo>
                    <a:lnTo>
                      <a:pt x="708" y="28"/>
                    </a:lnTo>
                    <a:lnTo>
                      <a:pt x="734" y="36"/>
                    </a:lnTo>
                    <a:lnTo>
                      <a:pt x="760" y="48"/>
                    </a:lnTo>
                    <a:lnTo>
                      <a:pt x="784" y="58"/>
                    </a:lnTo>
                    <a:lnTo>
                      <a:pt x="808" y="72"/>
                    </a:lnTo>
                    <a:lnTo>
                      <a:pt x="830" y="86"/>
                    </a:lnTo>
                    <a:lnTo>
                      <a:pt x="852" y="100"/>
                    </a:lnTo>
                    <a:lnTo>
                      <a:pt x="872" y="116"/>
                    </a:lnTo>
                    <a:lnTo>
                      <a:pt x="892" y="132"/>
                    </a:lnTo>
                    <a:lnTo>
                      <a:pt x="912" y="150"/>
                    </a:lnTo>
                    <a:lnTo>
                      <a:pt x="930" y="168"/>
                    </a:lnTo>
                    <a:lnTo>
                      <a:pt x="948" y="188"/>
                    </a:lnTo>
                    <a:lnTo>
                      <a:pt x="964" y="208"/>
                    </a:lnTo>
                    <a:lnTo>
                      <a:pt x="980" y="228"/>
                    </a:lnTo>
                    <a:lnTo>
                      <a:pt x="994" y="250"/>
                    </a:lnTo>
                    <a:lnTo>
                      <a:pt x="1006" y="272"/>
                    </a:lnTo>
                    <a:lnTo>
                      <a:pt x="1020" y="296"/>
                    </a:lnTo>
                    <a:lnTo>
                      <a:pt x="1030" y="318"/>
                    </a:lnTo>
                    <a:lnTo>
                      <a:pt x="1040" y="342"/>
                    </a:lnTo>
                    <a:lnTo>
                      <a:pt x="1050" y="366"/>
                    </a:lnTo>
                    <a:lnTo>
                      <a:pt x="1056" y="392"/>
                    </a:lnTo>
                    <a:lnTo>
                      <a:pt x="1064" y="416"/>
                    </a:lnTo>
                    <a:lnTo>
                      <a:pt x="1068" y="442"/>
                    </a:lnTo>
                    <a:lnTo>
                      <a:pt x="1072" y="468"/>
                    </a:lnTo>
                    <a:lnTo>
                      <a:pt x="1076" y="494"/>
                    </a:lnTo>
                    <a:lnTo>
                      <a:pt x="1076" y="520"/>
                    </a:lnTo>
                    <a:lnTo>
                      <a:pt x="1076" y="546"/>
                    </a:lnTo>
                    <a:lnTo>
                      <a:pt x="1076" y="572"/>
                    </a:lnTo>
                    <a:lnTo>
                      <a:pt x="1074" y="600"/>
                    </a:lnTo>
                    <a:lnTo>
                      <a:pt x="1070" y="626"/>
                    </a:lnTo>
                    <a:lnTo>
                      <a:pt x="1064" y="654"/>
                    </a:lnTo>
                    <a:lnTo>
                      <a:pt x="1058" y="680"/>
                    </a:lnTo>
                    <a:lnTo>
                      <a:pt x="1058" y="680"/>
                    </a:lnTo>
                    <a:lnTo>
                      <a:pt x="1050" y="706"/>
                    </a:lnTo>
                    <a:lnTo>
                      <a:pt x="1040" y="732"/>
                    </a:lnTo>
                    <a:lnTo>
                      <a:pt x="1030" y="758"/>
                    </a:lnTo>
                    <a:lnTo>
                      <a:pt x="1018" y="782"/>
                    </a:lnTo>
                    <a:lnTo>
                      <a:pt x="1006" y="804"/>
                    </a:lnTo>
                    <a:lnTo>
                      <a:pt x="992" y="828"/>
                    </a:lnTo>
                    <a:lnTo>
                      <a:pt x="976" y="850"/>
                    </a:lnTo>
                    <a:lnTo>
                      <a:pt x="960" y="870"/>
                    </a:lnTo>
                    <a:lnTo>
                      <a:pt x="944" y="890"/>
                    </a:lnTo>
                    <a:lnTo>
                      <a:pt x="926" y="910"/>
                    </a:lnTo>
                    <a:lnTo>
                      <a:pt x="908" y="928"/>
                    </a:lnTo>
                    <a:lnTo>
                      <a:pt x="888" y="944"/>
                    </a:lnTo>
                    <a:lnTo>
                      <a:pt x="868" y="962"/>
                    </a:lnTo>
                    <a:lnTo>
                      <a:pt x="848" y="976"/>
                    </a:lnTo>
                    <a:lnTo>
                      <a:pt x="826" y="990"/>
                    </a:lnTo>
                    <a:lnTo>
                      <a:pt x="804" y="1004"/>
                    </a:lnTo>
                    <a:lnTo>
                      <a:pt x="782" y="1016"/>
                    </a:lnTo>
                    <a:lnTo>
                      <a:pt x="758" y="1028"/>
                    </a:lnTo>
                    <a:lnTo>
                      <a:pt x="734" y="1036"/>
                    </a:lnTo>
                    <a:lnTo>
                      <a:pt x="710" y="1046"/>
                    </a:lnTo>
                    <a:lnTo>
                      <a:pt x="684" y="1054"/>
                    </a:lnTo>
                    <a:lnTo>
                      <a:pt x="660" y="1060"/>
                    </a:lnTo>
                    <a:lnTo>
                      <a:pt x="634" y="1066"/>
                    </a:lnTo>
                    <a:lnTo>
                      <a:pt x="608" y="1070"/>
                    </a:lnTo>
                    <a:lnTo>
                      <a:pt x="582" y="1072"/>
                    </a:lnTo>
                    <a:lnTo>
                      <a:pt x="556" y="1074"/>
                    </a:lnTo>
                    <a:lnTo>
                      <a:pt x="530" y="1074"/>
                    </a:lnTo>
                    <a:lnTo>
                      <a:pt x="502" y="1072"/>
                    </a:lnTo>
                    <a:lnTo>
                      <a:pt x="476" y="1070"/>
                    </a:lnTo>
                    <a:lnTo>
                      <a:pt x="448" y="1066"/>
                    </a:lnTo>
                    <a:lnTo>
                      <a:pt x="422" y="1060"/>
                    </a:lnTo>
                    <a:lnTo>
                      <a:pt x="394" y="1054"/>
                    </a:lnTo>
                    <a:lnTo>
                      <a:pt x="394" y="1054"/>
                    </a:lnTo>
                    <a:lnTo>
                      <a:pt x="368" y="1046"/>
                    </a:lnTo>
                    <a:lnTo>
                      <a:pt x="342" y="1036"/>
                    </a:lnTo>
                    <a:lnTo>
                      <a:pt x="318" y="1026"/>
                    </a:lnTo>
                    <a:lnTo>
                      <a:pt x="294" y="1014"/>
                    </a:lnTo>
                    <a:lnTo>
                      <a:pt x="270" y="1002"/>
                    </a:lnTo>
                    <a:lnTo>
                      <a:pt x="248" y="988"/>
                    </a:lnTo>
                    <a:lnTo>
                      <a:pt x="226" y="974"/>
                    </a:lnTo>
                    <a:lnTo>
                      <a:pt x="204" y="958"/>
                    </a:lnTo>
                    <a:lnTo>
                      <a:pt x="184" y="942"/>
                    </a:lnTo>
                    <a:lnTo>
                      <a:pt x="166" y="924"/>
                    </a:lnTo>
                    <a:lnTo>
                      <a:pt x="146" y="904"/>
                    </a:lnTo>
                    <a:lnTo>
                      <a:pt x="130" y="886"/>
                    </a:lnTo>
                    <a:lnTo>
                      <a:pt x="114" y="866"/>
                    </a:lnTo>
                    <a:lnTo>
                      <a:pt x="98" y="844"/>
                    </a:lnTo>
                    <a:lnTo>
                      <a:pt x="84" y="824"/>
                    </a:lnTo>
                    <a:lnTo>
                      <a:pt x="70" y="802"/>
                    </a:lnTo>
                    <a:lnTo>
                      <a:pt x="58" y="778"/>
                    </a:lnTo>
                    <a:lnTo>
                      <a:pt x="46" y="756"/>
                    </a:lnTo>
                    <a:lnTo>
                      <a:pt x="36" y="732"/>
                    </a:lnTo>
                    <a:lnTo>
                      <a:pt x="28" y="708"/>
                    </a:lnTo>
                    <a:lnTo>
                      <a:pt x="20" y="682"/>
                    </a:lnTo>
                    <a:lnTo>
                      <a:pt x="14" y="658"/>
                    </a:lnTo>
                    <a:lnTo>
                      <a:pt x="8" y="632"/>
                    </a:lnTo>
                    <a:lnTo>
                      <a:pt x="4" y="606"/>
                    </a:lnTo>
                    <a:lnTo>
                      <a:pt x="2" y="580"/>
                    </a:lnTo>
                    <a:lnTo>
                      <a:pt x="0" y="554"/>
                    </a:lnTo>
                    <a:lnTo>
                      <a:pt x="0" y="528"/>
                    </a:lnTo>
                    <a:lnTo>
                      <a:pt x="2" y="500"/>
                    </a:lnTo>
                    <a:lnTo>
                      <a:pt x="4" y="474"/>
                    </a:lnTo>
                    <a:lnTo>
                      <a:pt x="8" y="448"/>
                    </a:lnTo>
                    <a:lnTo>
                      <a:pt x="14" y="420"/>
                    </a:lnTo>
                    <a:lnTo>
                      <a:pt x="20" y="394"/>
                    </a:lnTo>
                    <a:lnTo>
                      <a:pt x="20" y="394"/>
                    </a:lnTo>
                    <a:lnTo>
                      <a:pt x="28" y="368"/>
                    </a:lnTo>
                    <a:lnTo>
                      <a:pt x="38" y="342"/>
                    </a:lnTo>
                    <a:lnTo>
                      <a:pt x="48" y="316"/>
                    </a:lnTo>
                    <a:lnTo>
                      <a:pt x="60" y="292"/>
                    </a:lnTo>
                    <a:lnTo>
                      <a:pt x="72" y="268"/>
                    </a:lnTo>
                    <a:lnTo>
                      <a:pt x="86" y="246"/>
                    </a:lnTo>
                    <a:lnTo>
                      <a:pt x="100" y="224"/>
                    </a:lnTo>
                    <a:lnTo>
                      <a:pt x="116" y="204"/>
                    </a:lnTo>
                    <a:lnTo>
                      <a:pt x="134" y="184"/>
                    </a:lnTo>
                    <a:lnTo>
                      <a:pt x="150" y="164"/>
                    </a:lnTo>
                    <a:lnTo>
                      <a:pt x="170" y="146"/>
                    </a:lnTo>
                    <a:lnTo>
                      <a:pt x="188" y="128"/>
                    </a:lnTo>
                    <a:lnTo>
                      <a:pt x="208" y="112"/>
                    </a:lnTo>
                    <a:lnTo>
                      <a:pt x="230" y="98"/>
                    </a:lnTo>
                    <a:lnTo>
                      <a:pt x="252" y="84"/>
                    </a:lnTo>
                    <a:lnTo>
                      <a:pt x="274" y="70"/>
                    </a:lnTo>
                    <a:lnTo>
                      <a:pt x="296" y="58"/>
                    </a:lnTo>
                    <a:lnTo>
                      <a:pt x="320" y="46"/>
                    </a:lnTo>
                    <a:lnTo>
                      <a:pt x="344" y="36"/>
                    </a:lnTo>
                    <a:lnTo>
                      <a:pt x="368" y="28"/>
                    </a:lnTo>
                    <a:lnTo>
                      <a:pt x="392" y="20"/>
                    </a:lnTo>
                    <a:lnTo>
                      <a:pt x="418" y="14"/>
                    </a:lnTo>
                    <a:lnTo>
                      <a:pt x="444" y="8"/>
                    </a:lnTo>
                    <a:lnTo>
                      <a:pt x="468" y="4"/>
                    </a:lnTo>
                    <a:lnTo>
                      <a:pt x="496" y="2"/>
                    </a:lnTo>
                    <a:lnTo>
                      <a:pt x="522" y="0"/>
                    </a:lnTo>
                    <a:lnTo>
                      <a:pt x="548" y="0"/>
                    </a:lnTo>
                    <a:lnTo>
                      <a:pt x="574" y="2"/>
                    </a:lnTo>
                    <a:lnTo>
                      <a:pt x="602" y="4"/>
                    </a:lnTo>
                    <a:lnTo>
                      <a:pt x="628" y="8"/>
                    </a:lnTo>
                    <a:lnTo>
                      <a:pt x="656" y="12"/>
                    </a:lnTo>
                    <a:lnTo>
                      <a:pt x="682" y="20"/>
                    </a:lnTo>
                    <a:lnTo>
                      <a:pt x="682" y="20"/>
                    </a:lnTo>
                    <a:close/>
                    <a:moveTo>
                      <a:pt x="678" y="38"/>
                    </a:moveTo>
                    <a:lnTo>
                      <a:pt x="678" y="38"/>
                    </a:lnTo>
                    <a:lnTo>
                      <a:pt x="652" y="30"/>
                    </a:lnTo>
                    <a:lnTo>
                      <a:pt x="626" y="26"/>
                    </a:lnTo>
                    <a:lnTo>
                      <a:pt x="600" y="22"/>
                    </a:lnTo>
                    <a:lnTo>
                      <a:pt x="574" y="20"/>
                    </a:lnTo>
                    <a:lnTo>
                      <a:pt x="548" y="18"/>
                    </a:lnTo>
                    <a:lnTo>
                      <a:pt x="522" y="18"/>
                    </a:lnTo>
                    <a:lnTo>
                      <a:pt x="496" y="20"/>
                    </a:lnTo>
                    <a:lnTo>
                      <a:pt x="472" y="22"/>
                    </a:lnTo>
                    <a:lnTo>
                      <a:pt x="446" y="26"/>
                    </a:lnTo>
                    <a:lnTo>
                      <a:pt x="422" y="32"/>
                    </a:lnTo>
                    <a:lnTo>
                      <a:pt x="398" y="38"/>
                    </a:lnTo>
                    <a:lnTo>
                      <a:pt x="374" y="46"/>
                    </a:lnTo>
                    <a:lnTo>
                      <a:pt x="326" y="64"/>
                    </a:lnTo>
                    <a:lnTo>
                      <a:pt x="282" y="86"/>
                    </a:lnTo>
                    <a:lnTo>
                      <a:pt x="240" y="112"/>
                    </a:lnTo>
                    <a:lnTo>
                      <a:pt x="200" y="142"/>
                    </a:lnTo>
                    <a:lnTo>
                      <a:pt x="182" y="160"/>
                    </a:lnTo>
                    <a:lnTo>
                      <a:pt x="164" y="178"/>
                    </a:lnTo>
                    <a:lnTo>
                      <a:pt x="148" y="196"/>
                    </a:lnTo>
                    <a:lnTo>
                      <a:pt x="130" y="214"/>
                    </a:lnTo>
                    <a:lnTo>
                      <a:pt x="116" y="236"/>
                    </a:lnTo>
                    <a:lnTo>
                      <a:pt x="102" y="256"/>
                    </a:lnTo>
                    <a:lnTo>
                      <a:pt x="88" y="278"/>
                    </a:lnTo>
                    <a:lnTo>
                      <a:pt x="76" y="300"/>
                    </a:lnTo>
                    <a:lnTo>
                      <a:pt x="64" y="324"/>
                    </a:lnTo>
                    <a:lnTo>
                      <a:pt x="54" y="348"/>
                    </a:lnTo>
                    <a:lnTo>
                      <a:pt x="46" y="372"/>
                    </a:lnTo>
                    <a:lnTo>
                      <a:pt x="38" y="398"/>
                    </a:lnTo>
                    <a:lnTo>
                      <a:pt x="38" y="398"/>
                    </a:lnTo>
                    <a:lnTo>
                      <a:pt x="32" y="424"/>
                    </a:lnTo>
                    <a:lnTo>
                      <a:pt x="26" y="450"/>
                    </a:lnTo>
                    <a:lnTo>
                      <a:pt x="22" y="476"/>
                    </a:lnTo>
                    <a:lnTo>
                      <a:pt x="20" y="502"/>
                    </a:lnTo>
                    <a:lnTo>
                      <a:pt x="18" y="528"/>
                    </a:lnTo>
                    <a:lnTo>
                      <a:pt x="18" y="554"/>
                    </a:lnTo>
                    <a:lnTo>
                      <a:pt x="20" y="578"/>
                    </a:lnTo>
                    <a:lnTo>
                      <a:pt x="22" y="604"/>
                    </a:lnTo>
                    <a:lnTo>
                      <a:pt x="26" y="628"/>
                    </a:lnTo>
                    <a:lnTo>
                      <a:pt x="32" y="654"/>
                    </a:lnTo>
                    <a:lnTo>
                      <a:pt x="38" y="678"/>
                    </a:lnTo>
                    <a:lnTo>
                      <a:pt x="46" y="702"/>
                    </a:lnTo>
                    <a:lnTo>
                      <a:pt x="64" y="748"/>
                    </a:lnTo>
                    <a:lnTo>
                      <a:pt x="86" y="792"/>
                    </a:lnTo>
                    <a:lnTo>
                      <a:pt x="112" y="834"/>
                    </a:lnTo>
                    <a:lnTo>
                      <a:pt x="144" y="874"/>
                    </a:lnTo>
                    <a:lnTo>
                      <a:pt x="160" y="892"/>
                    </a:lnTo>
                    <a:lnTo>
                      <a:pt x="178" y="910"/>
                    </a:lnTo>
                    <a:lnTo>
                      <a:pt x="196" y="928"/>
                    </a:lnTo>
                    <a:lnTo>
                      <a:pt x="216" y="944"/>
                    </a:lnTo>
                    <a:lnTo>
                      <a:pt x="236" y="958"/>
                    </a:lnTo>
                    <a:lnTo>
                      <a:pt x="258" y="972"/>
                    </a:lnTo>
                    <a:lnTo>
                      <a:pt x="280" y="986"/>
                    </a:lnTo>
                    <a:lnTo>
                      <a:pt x="302" y="998"/>
                    </a:lnTo>
                    <a:lnTo>
                      <a:pt x="326" y="1010"/>
                    </a:lnTo>
                    <a:lnTo>
                      <a:pt x="350" y="1020"/>
                    </a:lnTo>
                    <a:lnTo>
                      <a:pt x="374" y="1028"/>
                    </a:lnTo>
                    <a:lnTo>
                      <a:pt x="400" y="1036"/>
                    </a:lnTo>
                    <a:lnTo>
                      <a:pt x="400" y="1036"/>
                    </a:lnTo>
                    <a:lnTo>
                      <a:pt x="426" y="1042"/>
                    </a:lnTo>
                    <a:lnTo>
                      <a:pt x="452" y="1048"/>
                    </a:lnTo>
                    <a:lnTo>
                      <a:pt x="478" y="1052"/>
                    </a:lnTo>
                    <a:lnTo>
                      <a:pt x="504" y="1054"/>
                    </a:lnTo>
                    <a:lnTo>
                      <a:pt x="530" y="1056"/>
                    </a:lnTo>
                    <a:lnTo>
                      <a:pt x="556" y="1056"/>
                    </a:lnTo>
                    <a:lnTo>
                      <a:pt x="580" y="1054"/>
                    </a:lnTo>
                    <a:lnTo>
                      <a:pt x="606" y="1050"/>
                    </a:lnTo>
                    <a:lnTo>
                      <a:pt x="630" y="1048"/>
                    </a:lnTo>
                    <a:lnTo>
                      <a:pt x="656" y="1042"/>
                    </a:lnTo>
                    <a:lnTo>
                      <a:pt x="680" y="1036"/>
                    </a:lnTo>
                    <a:lnTo>
                      <a:pt x="704" y="1028"/>
                    </a:lnTo>
                    <a:lnTo>
                      <a:pt x="750" y="1010"/>
                    </a:lnTo>
                    <a:lnTo>
                      <a:pt x="794" y="988"/>
                    </a:lnTo>
                    <a:lnTo>
                      <a:pt x="838" y="962"/>
                    </a:lnTo>
                    <a:lnTo>
                      <a:pt x="876" y="930"/>
                    </a:lnTo>
                    <a:lnTo>
                      <a:pt x="896" y="914"/>
                    </a:lnTo>
                    <a:lnTo>
                      <a:pt x="914" y="896"/>
                    </a:lnTo>
                    <a:lnTo>
                      <a:pt x="930" y="878"/>
                    </a:lnTo>
                    <a:lnTo>
                      <a:pt x="946" y="858"/>
                    </a:lnTo>
                    <a:lnTo>
                      <a:pt x="962" y="838"/>
                    </a:lnTo>
                    <a:lnTo>
                      <a:pt x="976" y="818"/>
                    </a:lnTo>
                    <a:lnTo>
                      <a:pt x="990" y="796"/>
                    </a:lnTo>
                    <a:lnTo>
                      <a:pt x="1002" y="772"/>
                    </a:lnTo>
                    <a:lnTo>
                      <a:pt x="1012" y="750"/>
                    </a:lnTo>
                    <a:lnTo>
                      <a:pt x="1022" y="726"/>
                    </a:lnTo>
                    <a:lnTo>
                      <a:pt x="1032" y="700"/>
                    </a:lnTo>
                    <a:lnTo>
                      <a:pt x="1040" y="676"/>
                    </a:lnTo>
                    <a:lnTo>
                      <a:pt x="1040" y="676"/>
                    </a:lnTo>
                    <a:lnTo>
                      <a:pt x="1046" y="650"/>
                    </a:lnTo>
                    <a:lnTo>
                      <a:pt x="1052" y="624"/>
                    </a:lnTo>
                    <a:lnTo>
                      <a:pt x="1056" y="598"/>
                    </a:lnTo>
                    <a:lnTo>
                      <a:pt x="1058" y="572"/>
                    </a:lnTo>
                    <a:lnTo>
                      <a:pt x="1058" y="546"/>
                    </a:lnTo>
                    <a:lnTo>
                      <a:pt x="1058" y="520"/>
                    </a:lnTo>
                    <a:lnTo>
                      <a:pt x="1056" y="494"/>
                    </a:lnTo>
                    <a:lnTo>
                      <a:pt x="1054" y="470"/>
                    </a:lnTo>
                    <a:lnTo>
                      <a:pt x="1050" y="444"/>
                    </a:lnTo>
                    <a:lnTo>
                      <a:pt x="1046" y="420"/>
                    </a:lnTo>
                    <a:lnTo>
                      <a:pt x="1040" y="396"/>
                    </a:lnTo>
                    <a:lnTo>
                      <a:pt x="1032" y="372"/>
                    </a:lnTo>
                    <a:lnTo>
                      <a:pt x="1014" y="326"/>
                    </a:lnTo>
                    <a:lnTo>
                      <a:pt x="990" y="282"/>
                    </a:lnTo>
                    <a:lnTo>
                      <a:pt x="964" y="240"/>
                    </a:lnTo>
                    <a:lnTo>
                      <a:pt x="934" y="200"/>
                    </a:lnTo>
                    <a:lnTo>
                      <a:pt x="918" y="182"/>
                    </a:lnTo>
                    <a:lnTo>
                      <a:pt x="900" y="164"/>
                    </a:lnTo>
                    <a:lnTo>
                      <a:pt x="880" y="146"/>
                    </a:lnTo>
                    <a:lnTo>
                      <a:pt x="862" y="130"/>
                    </a:lnTo>
                    <a:lnTo>
                      <a:pt x="842" y="116"/>
                    </a:lnTo>
                    <a:lnTo>
                      <a:pt x="820" y="100"/>
                    </a:lnTo>
                    <a:lnTo>
                      <a:pt x="798" y="88"/>
                    </a:lnTo>
                    <a:lnTo>
                      <a:pt x="776" y="76"/>
                    </a:lnTo>
                    <a:lnTo>
                      <a:pt x="752" y="64"/>
                    </a:lnTo>
                    <a:lnTo>
                      <a:pt x="728" y="54"/>
                    </a:lnTo>
                    <a:lnTo>
                      <a:pt x="702" y="44"/>
                    </a:lnTo>
                    <a:lnTo>
                      <a:pt x="678" y="38"/>
                    </a:lnTo>
                    <a:lnTo>
                      <a:pt x="678" y="38"/>
                    </a:lnTo>
                    <a:close/>
                  </a:path>
                </a:pathLst>
              </a:custGeom>
              <a:solidFill>
                <a:srgbClr val="EFCD1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grpSp>
        <p:grpSp>
          <p:nvGrpSpPr>
            <p:cNvPr id="71" name="组合 70"/>
            <p:cNvGrpSpPr/>
            <p:nvPr/>
          </p:nvGrpSpPr>
          <p:grpSpPr>
            <a:xfrm>
              <a:off x="6333574" y="1676491"/>
              <a:ext cx="364582" cy="480118"/>
              <a:chOff x="8366125" y="2819401"/>
              <a:chExt cx="450850" cy="593725"/>
            </a:xfrm>
            <a:solidFill>
              <a:srgbClr val="9F7011"/>
            </a:solidFill>
          </p:grpSpPr>
          <p:sp>
            <p:nvSpPr>
              <p:cNvPr id="72" name="Freeform 50"/>
              <p:cNvSpPr/>
              <p:nvPr>
                <p:custDataLst>
                  <p:tags r:id="rId14"/>
                </p:custDataLst>
              </p:nvPr>
            </p:nvSpPr>
            <p:spPr bwMode="auto">
              <a:xfrm>
                <a:off x="8467725" y="2819401"/>
                <a:ext cx="200025" cy="242888"/>
              </a:xfrm>
              <a:custGeom>
                <a:avLst/>
                <a:gdLst>
                  <a:gd name="T0" fmla="*/ 241 w 250"/>
                  <a:gd name="T1" fmla="*/ 139 h 305"/>
                  <a:gd name="T2" fmla="*/ 235 w 250"/>
                  <a:gd name="T3" fmla="*/ 138 h 305"/>
                  <a:gd name="T4" fmla="*/ 236 w 250"/>
                  <a:gd name="T5" fmla="*/ 108 h 305"/>
                  <a:gd name="T6" fmla="*/ 235 w 250"/>
                  <a:gd name="T7" fmla="*/ 85 h 305"/>
                  <a:gd name="T8" fmla="*/ 227 w 250"/>
                  <a:gd name="T9" fmla="*/ 64 h 305"/>
                  <a:gd name="T10" fmla="*/ 218 w 250"/>
                  <a:gd name="T11" fmla="*/ 46 h 305"/>
                  <a:gd name="T12" fmla="*/ 204 w 250"/>
                  <a:gd name="T13" fmla="*/ 30 h 305"/>
                  <a:gd name="T14" fmla="*/ 187 w 250"/>
                  <a:gd name="T15" fmla="*/ 17 h 305"/>
                  <a:gd name="T16" fmla="*/ 168 w 250"/>
                  <a:gd name="T17" fmla="*/ 8 h 305"/>
                  <a:gd name="T18" fmla="*/ 147 w 250"/>
                  <a:gd name="T19" fmla="*/ 2 h 305"/>
                  <a:gd name="T20" fmla="*/ 124 w 250"/>
                  <a:gd name="T21" fmla="*/ 0 h 305"/>
                  <a:gd name="T22" fmla="*/ 113 w 250"/>
                  <a:gd name="T23" fmla="*/ 0 h 305"/>
                  <a:gd name="T24" fmla="*/ 92 w 250"/>
                  <a:gd name="T25" fmla="*/ 5 h 305"/>
                  <a:gd name="T26" fmla="*/ 71 w 250"/>
                  <a:gd name="T27" fmla="*/ 12 h 305"/>
                  <a:gd name="T28" fmla="*/ 54 w 250"/>
                  <a:gd name="T29" fmla="*/ 23 h 305"/>
                  <a:gd name="T30" fmla="*/ 38 w 250"/>
                  <a:gd name="T31" fmla="*/ 37 h 305"/>
                  <a:gd name="T32" fmla="*/ 26 w 250"/>
                  <a:gd name="T33" fmla="*/ 54 h 305"/>
                  <a:gd name="T34" fmla="*/ 18 w 250"/>
                  <a:gd name="T35" fmla="*/ 74 h 305"/>
                  <a:gd name="T36" fmla="*/ 14 w 250"/>
                  <a:gd name="T37" fmla="*/ 97 h 305"/>
                  <a:gd name="T38" fmla="*/ 14 w 250"/>
                  <a:gd name="T39" fmla="*/ 108 h 305"/>
                  <a:gd name="T40" fmla="*/ 15 w 250"/>
                  <a:gd name="T41" fmla="*/ 138 h 305"/>
                  <a:gd name="T42" fmla="*/ 9 w 250"/>
                  <a:gd name="T43" fmla="*/ 139 h 305"/>
                  <a:gd name="T44" fmla="*/ 3 w 250"/>
                  <a:gd name="T45" fmla="*/ 144 h 305"/>
                  <a:gd name="T46" fmla="*/ 0 w 250"/>
                  <a:gd name="T47" fmla="*/ 152 h 305"/>
                  <a:gd name="T48" fmla="*/ 0 w 250"/>
                  <a:gd name="T49" fmla="*/ 162 h 305"/>
                  <a:gd name="T50" fmla="*/ 2 w 250"/>
                  <a:gd name="T51" fmla="*/ 175 h 305"/>
                  <a:gd name="T52" fmla="*/ 7 w 250"/>
                  <a:gd name="T53" fmla="*/ 185 h 305"/>
                  <a:gd name="T54" fmla="*/ 19 w 250"/>
                  <a:gd name="T55" fmla="*/ 197 h 305"/>
                  <a:gd name="T56" fmla="*/ 26 w 250"/>
                  <a:gd name="T57" fmla="*/ 200 h 305"/>
                  <a:gd name="T58" fmla="*/ 29 w 250"/>
                  <a:gd name="T59" fmla="*/ 218 h 305"/>
                  <a:gd name="T60" fmla="*/ 38 w 250"/>
                  <a:gd name="T61" fmla="*/ 249 h 305"/>
                  <a:gd name="T62" fmla="*/ 53 w 250"/>
                  <a:gd name="T63" fmla="*/ 271 h 305"/>
                  <a:gd name="T64" fmla="*/ 70 w 250"/>
                  <a:gd name="T65" fmla="*/ 287 h 305"/>
                  <a:gd name="T66" fmla="*/ 88 w 250"/>
                  <a:gd name="T67" fmla="*/ 297 h 305"/>
                  <a:gd name="T68" fmla="*/ 111 w 250"/>
                  <a:gd name="T69" fmla="*/ 304 h 305"/>
                  <a:gd name="T70" fmla="*/ 124 w 250"/>
                  <a:gd name="T71" fmla="*/ 305 h 305"/>
                  <a:gd name="T72" fmla="*/ 126 w 250"/>
                  <a:gd name="T73" fmla="*/ 305 h 305"/>
                  <a:gd name="T74" fmla="*/ 129 w 250"/>
                  <a:gd name="T75" fmla="*/ 305 h 305"/>
                  <a:gd name="T76" fmla="*/ 153 w 250"/>
                  <a:gd name="T77" fmla="*/ 300 h 305"/>
                  <a:gd name="T78" fmla="*/ 172 w 250"/>
                  <a:gd name="T79" fmla="*/ 293 h 305"/>
                  <a:gd name="T80" fmla="*/ 189 w 250"/>
                  <a:gd name="T81" fmla="*/ 280 h 305"/>
                  <a:gd name="T82" fmla="*/ 204 w 250"/>
                  <a:gd name="T83" fmla="*/ 261 h 305"/>
                  <a:gd name="T84" fmla="*/ 218 w 250"/>
                  <a:gd name="T85" fmla="*/ 235 h 305"/>
                  <a:gd name="T86" fmla="*/ 224 w 250"/>
                  <a:gd name="T87" fmla="*/ 200 h 305"/>
                  <a:gd name="T88" fmla="*/ 227 w 250"/>
                  <a:gd name="T89" fmla="*/ 198 h 305"/>
                  <a:gd name="T90" fmla="*/ 237 w 250"/>
                  <a:gd name="T91" fmla="*/ 192 h 305"/>
                  <a:gd name="T92" fmla="*/ 248 w 250"/>
                  <a:gd name="T93" fmla="*/ 175 h 305"/>
                  <a:gd name="T94" fmla="*/ 249 w 250"/>
                  <a:gd name="T95" fmla="*/ 168 h 305"/>
                  <a:gd name="T96" fmla="*/ 250 w 250"/>
                  <a:gd name="T97" fmla="*/ 157 h 305"/>
                  <a:gd name="T98" fmla="*/ 248 w 250"/>
                  <a:gd name="T99" fmla="*/ 148 h 305"/>
                  <a:gd name="T100" fmla="*/ 243 w 250"/>
                  <a:gd name="T101" fmla="*/ 140 h 305"/>
                  <a:gd name="T102" fmla="*/ 241 w 250"/>
                  <a:gd name="T103" fmla="*/ 1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0" h="305">
                    <a:moveTo>
                      <a:pt x="241" y="139"/>
                    </a:moveTo>
                    <a:lnTo>
                      <a:pt x="241" y="139"/>
                    </a:lnTo>
                    <a:lnTo>
                      <a:pt x="235" y="138"/>
                    </a:lnTo>
                    <a:lnTo>
                      <a:pt x="235" y="138"/>
                    </a:lnTo>
                    <a:lnTo>
                      <a:pt x="236" y="108"/>
                    </a:lnTo>
                    <a:lnTo>
                      <a:pt x="236" y="108"/>
                    </a:lnTo>
                    <a:lnTo>
                      <a:pt x="236" y="97"/>
                    </a:lnTo>
                    <a:lnTo>
                      <a:pt x="235" y="85"/>
                    </a:lnTo>
                    <a:lnTo>
                      <a:pt x="231" y="74"/>
                    </a:lnTo>
                    <a:lnTo>
                      <a:pt x="227" y="64"/>
                    </a:lnTo>
                    <a:lnTo>
                      <a:pt x="224" y="54"/>
                    </a:lnTo>
                    <a:lnTo>
                      <a:pt x="218" y="46"/>
                    </a:lnTo>
                    <a:lnTo>
                      <a:pt x="212" y="37"/>
                    </a:lnTo>
                    <a:lnTo>
                      <a:pt x="204" y="30"/>
                    </a:lnTo>
                    <a:lnTo>
                      <a:pt x="196" y="23"/>
                    </a:lnTo>
                    <a:lnTo>
                      <a:pt x="187" y="17"/>
                    </a:lnTo>
                    <a:lnTo>
                      <a:pt x="178" y="12"/>
                    </a:lnTo>
                    <a:lnTo>
                      <a:pt x="168" y="8"/>
                    </a:lnTo>
                    <a:lnTo>
                      <a:pt x="158" y="5"/>
                    </a:lnTo>
                    <a:lnTo>
                      <a:pt x="147" y="2"/>
                    </a:lnTo>
                    <a:lnTo>
                      <a:pt x="136" y="0"/>
                    </a:lnTo>
                    <a:lnTo>
                      <a:pt x="124" y="0"/>
                    </a:lnTo>
                    <a:lnTo>
                      <a:pt x="124" y="0"/>
                    </a:lnTo>
                    <a:lnTo>
                      <a:pt x="113" y="0"/>
                    </a:lnTo>
                    <a:lnTo>
                      <a:pt x="103" y="2"/>
                    </a:lnTo>
                    <a:lnTo>
                      <a:pt x="92" y="5"/>
                    </a:lnTo>
                    <a:lnTo>
                      <a:pt x="82" y="8"/>
                    </a:lnTo>
                    <a:lnTo>
                      <a:pt x="71" y="12"/>
                    </a:lnTo>
                    <a:lnTo>
                      <a:pt x="63" y="17"/>
                    </a:lnTo>
                    <a:lnTo>
                      <a:pt x="54" y="23"/>
                    </a:lnTo>
                    <a:lnTo>
                      <a:pt x="46" y="30"/>
                    </a:lnTo>
                    <a:lnTo>
                      <a:pt x="38" y="37"/>
                    </a:lnTo>
                    <a:lnTo>
                      <a:pt x="32" y="46"/>
                    </a:lnTo>
                    <a:lnTo>
                      <a:pt x="26" y="54"/>
                    </a:lnTo>
                    <a:lnTo>
                      <a:pt x="21" y="64"/>
                    </a:lnTo>
                    <a:lnTo>
                      <a:pt x="18" y="74"/>
                    </a:lnTo>
                    <a:lnTo>
                      <a:pt x="15" y="85"/>
                    </a:lnTo>
                    <a:lnTo>
                      <a:pt x="14" y="97"/>
                    </a:lnTo>
                    <a:lnTo>
                      <a:pt x="14" y="108"/>
                    </a:lnTo>
                    <a:lnTo>
                      <a:pt x="14" y="108"/>
                    </a:lnTo>
                    <a:lnTo>
                      <a:pt x="15" y="138"/>
                    </a:lnTo>
                    <a:lnTo>
                      <a:pt x="15" y="138"/>
                    </a:lnTo>
                    <a:lnTo>
                      <a:pt x="9" y="139"/>
                    </a:lnTo>
                    <a:lnTo>
                      <a:pt x="9" y="139"/>
                    </a:lnTo>
                    <a:lnTo>
                      <a:pt x="6" y="140"/>
                    </a:lnTo>
                    <a:lnTo>
                      <a:pt x="3" y="144"/>
                    </a:lnTo>
                    <a:lnTo>
                      <a:pt x="1" y="148"/>
                    </a:lnTo>
                    <a:lnTo>
                      <a:pt x="0" y="152"/>
                    </a:lnTo>
                    <a:lnTo>
                      <a:pt x="0" y="157"/>
                    </a:lnTo>
                    <a:lnTo>
                      <a:pt x="0" y="162"/>
                    </a:lnTo>
                    <a:lnTo>
                      <a:pt x="1" y="168"/>
                    </a:lnTo>
                    <a:lnTo>
                      <a:pt x="2" y="175"/>
                    </a:lnTo>
                    <a:lnTo>
                      <a:pt x="2" y="175"/>
                    </a:lnTo>
                    <a:lnTo>
                      <a:pt x="7" y="185"/>
                    </a:lnTo>
                    <a:lnTo>
                      <a:pt x="12" y="192"/>
                    </a:lnTo>
                    <a:lnTo>
                      <a:pt x="19" y="197"/>
                    </a:lnTo>
                    <a:lnTo>
                      <a:pt x="23" y="198"/>
                    </a:lnTo>
                    <a:lnTo>
                      <a:pt x="26" y="200"/>
                    </a:lnTo>
                    <a:lnTo>
                      <a:pt x="26" y="200"/>
                    </a:lnTo>
                    <a:lnTo>
                      <a:pt x="29" y="218"/>
                    </a:lnTo>
                    <a:lnTo>
                      <a:pt x="32" y="235"/>
                    </a:lnTo>
                    <a:lnTo>
                      <a:pt x="38" y="249"/>
                    </a:lnTo>
                    <a:lnTo>
                      <a:pt x="46" y="261"/>
                    </a:lnTo>
                    <a:lnTo>
                      <a:pt x="53" y="271"/>
                    </a:lnTo>
                    <a:lnTo>
                      <a:pt x="61" y="280"/>
                    </a:lnTo>
                    <a:lnTo>
                      <a:pt x="70" y="287"/>
                    </a:lnTo>
                    <a:lnTo>
                      <a:pt x="78" y="293"/>
                    </a:lnTo>
                    <a:lnTo>
                      <a:pt x="88" y="297"/>
                    </a:lnTo>
                    <a:lnTo>
                      <a:pt x="95" y="300"/>
                    </a:lnTo>
                    <a:lnTo>
                      <a:pt x="111" y="304"/>
                    </a:lnTo>
                    <a:lnTo>
                      <a:pt x="121" y="305"/>
                    </a:lnTo>
                    <a:lnTo>
                      <a:pt x="124" y="305"/>
                    </a:lnTo>
                    <a:lnTo>
                      <a:pt x="124" y="305"/>
                    </a:lnTo>
                    <a:lnTo>
                      <a:pt x="126" y="305"/>
                    </a:lnTo>
                    <a:lnTo>
                      <a:pt x="126" y="305"/>
                    </a:lnTo>
                    <a:lnTo>
                      <a:pt x="129" y="305"/>
                    </a:lnTo>
                    <a:lnTo>
                      <a:pt x="139" y="304"/>
                    </a:lnTo>
                    <a:lnTo>
                      <a:pt x="153" y="300"/>
                    </a:lnTo>
                    <a:lnTo>
                      <a:pt x="162" y="297"/>
                    </a:lnTo>
                    <a:lnTo>
                      <a:pt x="172" y="293"/>
                    </a:lnTo>
                    <a:lnTo>
                      <a:pt x="180" y="287"/>
                    </a:lnTo>
                    <a:lnTo>
                      <a:pt x="189" y="280"/>
                    </a:lnTo>
                    <a:lnTo>
                      <a:pt x="197" y="271"/>
                    </a:lnTo>
                    <a:lnTo>
                      <a:pt x="204" y="261"/>
                    </a:lnTo>
                    <a:lnTo>
                      <a:pt x="212" y="249"/>
                    </a:lnTo>
                    <a:lnTo>
                      <a:pt x="218" y="235"/>
                    </a:lnTo>
                    <a:lnTo>
                      <a:pt x="221" y="218"/>
                    </a:lnTo>
                    <a:lnTo>
                      <a:pt x="224" y="200"/>
                    </a:lnTo>
                    <a:lnTo>
                      <a:pt x="224" y="200"/>
                    </a:lnTo>
                    <a:lnTo>
                      <a:pt x="227" y="198"/>
                    </a:lnTo>
                    <a:lnTo>
                      <a:pt x="231" y="197"/>
                    </a:lnTo>
                    <a:lnTo>
                      <a:pt x="237" y="192"/>
                    </a:lnTo>
                    <a:lnTo>
                      <a:pt x="243" y="185"/>
                    </a:lnTo>
                    <a:lnTo>
                      <a:pt x="248" y="175"/>
                    </a:lnTo>
                    <a:lnTo>
                      <a:pt x="248" y="175"/>
                    </a:lnTo>
                    <a:lnTo>
                      <a:pt x="249" y="168"/>
                    </a:lnTo>
                    <a:lnTo>
                      <a:pt x="250" y="162"/>
                    </a:lnTo>
                    <a:lnTo>
                      <a:pt x="250" y="157"/>
                    </a:lnTo>
                    <a:lnTo>
                      <a:pt x="250" y="152"/>
                    </a:lnTo>
                    <a:lnTo>
                      <a:pt x="248" y="148"/>
                    </a:lnTo>
                    <a:lnTo>
                      <a:pt x="247" y="144"/>
                    </a:lnTo>
                    <a:lnTo>
                      <a:pt x="243" y="140"/>
                    </a:lnTo>
                    <a:lnTo>
                      <a:pt x="241" y="139"/>
                    </a:lnTo>
                    <a:lnTo>
                      <a:pt x="241" y="139"/>
                    </a:lnTo>
                    <a:close/>
                  </a:path>
                </a:pathLst>
              </a:custGeom>
              <a:solidFill>
                <a:srgbClr val="9F701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73" name="Freeform 51"/>
              <p:cNvSpPr>
                <a:spLocks noEditPoints="1"/>
              </p:cNvSpPr>
              <p:nvPr>
                <p:custDataLst>
                  <p:tags r:id="rId15"/>
                </p:custDataLst>
              </p:nvPr>
            </p:nvSpPr>
            <p:spPr bwMode="auto">
              <a:xfrm>
                <a:off x="8366125" y="3078163"/>
                <a:ext cx="450850" cy="334963"/>
              </a:xfrm>
              <a:custGeom>
                <a:avLst/>
                <a:gdLst>
                  <a:gd name="T0" fmla="*/ 504 w 568"/>
                  <a:gd name="T1" fmla="*/ 376 h 421"/>
                  <a:gd name="T2" fmla="*/ 469 w 568"/>
                  <a:gd name="T3" fmla="*/ 397 h 421"/>
                  <a:gd name="T4" fmla="*/ 429 w 568"/>
                  <a:gd name="T5" fmla="*/ 408 h 421"/>
                  <a:gd name="T6" fmla="*/ 401 w 568"/>
                  <a:gd name="T7" fmla="*/ 408 h 421"/>
                  <a:gd name="T8" fmla="*/ 361 w 568"/>
                  <a:gd name="T9" fmla="*/ 397 h 421"/>
                  <a:gd name="T10" fmla="*/ 326 w 568"/>
                  <a:gd name="T11" fmla="*/ 376 h 421"/>
                  <a:gd name="T12" fmla="*/ 305 w 568"/>
                  <a:gd name="T13" fmla="*/ 357 h 421"/>
                  <a:gd name="T14" fmla="*/ 285 w 568"/>
                  <a:gd name="T15" fmla="*/ 321 h 421"/>
                  <a:gd name="T16" fmla="*/ 275 w 568"/>
                  <a:gd name="T17" fmla="*/ 282 h 421"/>
                  <a:gd name="T18" fmla="*/ 275 w 568"/>
                  <a:gd name="T19" fmla="*/ 253 h 421"/>
                  <a:gd name="T20" fmla="*/ 285 w 568"/>
                  <a:gd name="T21" fmla="*/ 214 h 421"/>
                  <a:gd name="T22" fmla="*/ 305 w 568"/>
                  <a:gd name="T23" fmla="*/ 178 h 421"/>
                  <a:gd name="T24" fmla="*/ 326 w 568"/>
                  <a:gd name="T25" fmla="*/ 158 h 421"/>
                  <a:gd name="T26" fmla="*/ 361 w 568"/>
                  <a:gd name="T27" fmla="*/ 138 h 421"/>
                  <a:gd name="T28" fmla="*/ 401 w 568"/>
                  <a:gd name="T29" fmla="*/ 127 h 421"/>
                  <a:gd name="T30" fmla="*/ 429 w 568"/>
                  <a:gd name="T31" fmla="*/ 127 h 421"/>
                  <a:gd name="T32" fmla="*/ 469 w 568"/>
                  <a:gd name="T33" fmla="*/ 138 h 421"/>
                  <a:gd name="T34" fmla="*/ 504 w 568"/>
                  <a:gd name="T35" fmla="*/ 158 h 421"/>
                  <a:gd name="T36" fmla="*/ 524 w 568"/>
                  <a:gd name="T37" fmla="*/ 178 h 421"/>
                  <a:gd name="T38" fmla="*/ 544 w 568"/>
                  <a:gd name="T39" fmla="*/ 214 h 421"/>
                  <a:gd name="T40" fmla="*/ 555 w 568"/>
                  <a:gd name="T41" fmla="*/ 253 h 421"/>
                  <a:gd name="T42" fmla="*/ 555 w 568"/>
                  <a:gd name="T43" fmla="*/ 282 h 421"/>
                  <a:gd name="T44" fmla="*/ 544 w 568"/>
                  <a:gd name="T45" fmla="*/ 321 h 421"/>
                  <a:gd name="T46" fmla="*/ 524 w 568"/>
                  <a:gd name="T47" fmla="*/ 357 h 421"/>
                  <a:gd name="T48" fmla="*/ 508 w 568"/>
                  <a:gd name="T49" fmla="*/ 145 h 421"/>
                  <a:gd name="T50" fmla="*/ 503 w 568"/>
                  <a:gd name="T51" fmla="*/ 117 h 421"/>
                  <a:gd name="T52" fmla="*/ 488 w 568"/>
                  <a:gd name="T53" fmla="*/ 77 h 421"/>
                  <a:gd name="T54" fmla="*/ 463 w 568"/>
                  <a:gd name="T55" fmla="*/ 44 h 421"/>
                  <a:gd name="T56" fmla="*/ 430 w 568"/>
                  <a:gd name="T57" fmla="*/ 19 h 421"/>
                  <a:gd name="T58" fmla="*/ 391 w 568"/>
                  <a:gd name="T59" fmla="*/ 4 h 421"/>
                  <a:gd name="T60" fmla="*/ 314 w 568"/>
                  <a:gd name="T61" fmla="*/ 49 h 421"/>
                  <a:gd name="T62" fmla="*/ 303 w 568"/>
                  <a:gd name="T63" fmla="*/ 54 h 421"/>
                  <a:gd name="T64" fmla="*/ 253 w 568"/>
                  <a:gd name="T65" fmla="*/ 11 h 421"/>
                  <a:gd name="T66" fmla="*/ 253 w 568"/>
                  <a:gd name="T67" fmla="*/ 11 h 421"/>
                  <a:gd name="T68" fmla="*/ 215 w 568"/>
                  <a:gd name="T69" fmla="*/ 49 h 421"/>
                  <a:gd name="T70" fmla="*/ 199 w 568"/>
                  <a:gd name="T71" fmla="*/ 53 h 421"/>
                  <a:gd name="T72" fmla="*/ 144 w 568"/>
                  <a:gd name="T73" fmla="*/ 0 h 421"/>
                  <a:gd name="T74" fmla="*/ 101 w 568"/>
                  <a:gd name="T75" fmla="*/ 8 h 421"/>
                  <a:gd name="T76" fmla="*/ 63 w 568"/>
                  <a:gd name="T77" fmla="*/ 29 h 421"/>
                  <a:gd name="T78" fmla="*/ 33 w 568"/>
                  <a:gd name="T79" fmla="*/ 58 h 421"/>
                  <a:gd name="T80" fmla="*/ 11 w 568"/>
                  <a:gd name="T81" fmla="*/ 95 h 421"/>
                  <a:gd name="T82" fmla="*/ 1 w 568"/>
                  <a:gd name="T83" fmla="*/ 138 h 421"/>
                  <a:gd name="T84" fmla="*/ 0 w 568"/>
                  <a:gd name="T85" fmla="*/ 344 h 421"/>
                  <a:gd name="T86" fmla="*/ 63 w 568"/>
                  <a:gd name="T87" fmla="*/ 378 h 421"/>
                  <a:gd name="T88" fmla="*/ 86 w 568"/>
                  <a:gd name="T89" fmla="*/ 192 h 421"/>
                  <a:gd name="T90" fmla="*/ 93 w 568"/>
                  <a:gd name="T91" fmla="*/ 151 h 421"/>
                  <a:gd name="T92" fmla="*/ 98 w 568"/>
                  <a:gd name="T93" fmla="*/ 392 h 421"/>
                  <a:gd name="T94" fmla="*/ 136 w 568"/>
                  <a:gd name="T95" fmla="*/ 403 h 421"/>
                  <a:gd name="T96" fmla="*/ 194 w 568"/>
                  <a:gd name="T97" fmla="*/ 415 h 421"/>
                  <a:gd name="T98" fmla="*/ 253 w 568"/>
                  <a:gd name="T99" fmla="*/ 419 h 421"/>
                  <a:gd name="T100" fmla="*/ 304 w 568"/>
                  <a:gd name="T101" fmla="*/ 416 h 421"/>
                  <a:gd name="T102" fmla="*/ 353 w 568"/>
                  <a:gd name="T103" fmla="*/ 408 h 421"/>
                  <a:gd name="T104" fmla="*/ 383 w 568"/>
                  <a:gd name="T105" fmla="*/ 417 h 421"/>
                  <a:gd name="T106" fmla="*/ 415 w 568"/>
                  <a:gd name="T107" fmla="*/ 421 h 421"/>
                  <a:gd name="T108" fmla="*/ 461 w 568"/>
                  <a:gd name="T109" fmla="*/ 414 h 421"/>
                  <a:gd name="T110" fmla="*/ 501 w 568"/>
                  <a:gd name="T111" fmla="*/ 394 h 421"/>
                  <a:gd name="T112" fmla="*/ 533 w 568"/>
                  <a:gd name="T113" fmla="*/ 365 h 421"/>
                  <a:gd name="T114" fmla="*/ 556 w 568"/>
                  <a:gd name="T115" fmla="*/ 327 h 421"/>
                  <a:gd name="T116" fmla="*/ 567 w 568"/>
                  <a:gd name="T117" fmla="*/ 283 h 421"/>
                  <a:gd name="T118" fmla="*/ 567 w 568"/>
                  <a:gd name="T119" fmla="*/ 249 h 421"/>
                  <a:gd name="T120" fmla="*/ 551 w 568"/>
                  <a:gd name="T121" fmla="*/ 198 h 421"/>
                  <a:gd name="T122" fmla="*/ 520 w 568"/>
                  <a:gd name="T123" fmla="*/ 15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8" h="421">
                    <a:moveTo>
                      <a:pt x="514" y="367"/>
                    </a:moveTo>
                    <a:lnTo>
                      <a:pt x="514" y="367"/>
                    </a:lnTo>
                    <a:lnTo>
                      <a:pt x="504" y="376"/>
                    </a:lnTo>
                    <a:lnTo>
                      <a:pt x="492" y="385"/>
                    </a:lnTo>
                    <a:lnTo>
                      <a:pt x="481" y="392"/>
                    </a:lnTo>
                    <a:lnTo>
                      <a:pt x="469" y="397"/>
                    </a:lnTo>
                    <a:lnTo>
                      <a:pt x="456" y="402"/>
                    </a:lnTo>
                    <a:lnTo>
                      <a:pt x="442" y="405"/>
                    </a:lnTo>
                    <a:lnTo>
                      <a:pt x="429" y="408"/>
                    </a:lnTo>
                    <a:lnTo>
                      <a:pt x="415" y="408"/>
                    </a:lnTo>
                    <a:lnTo>
                      <a:pt x="415" y="408"/>
                    </a:lnTo>
                    <a:lnTo>
                      <a:pt x="401" y="408"/>
                    </a:lnTo>
                    <a:lnTo>
                      <a:pt x="387" y="405"/>
                    </a:lnTo>
                    <a:lnTo>
                      <a:pt x="373" y="402"/>
                    </a:lnTo>
                    <a:lnTo>
                      <a:pt x="361" y="397"/>
                    </a:lnTo>
                    <a:lnTo>
                      <a:pt x="348" y="392"/>
                    </a:lnTo>
                    <a:lnTo>
                      <a:pt x="337" y="385"/>
                    </a:lnTo>
                    <a:lnTo>
                      <a:pt x="326" y="376"/>
                    </a:lnTo>
                    <a:lnTo>
                      <a:pt x="315" y="367"/>
                    </a:lnTo>
                    <a:lnTo>
                      <a:pt x="315" y="367"/>
                    </a:lnTo>
                    <a:lnTo>
                      <a:pt x="305" y="357"/>
                    </a:lnTo>
                    <a:lnTo>
                      <a:pt x="297" y="345"/>
                    </a:lnTo>
                    <a:lnTo>
                      <a:pt x="291" y="334"/>
                    </a:lnTo>
                    <a:lnTo>
                      <a:pt x="285" y="321"/>
                    </a:lnTo>
                    <a:lnTo>
                      <a:pt x="280" y="308"/>
                    </a:lnTo>
                    <a:lnTo>
                      <a:pt x="276" y="295"/>
                    </a:lnTo>
                    <a:lnTo>
                      <a:pt x="275" y="282"/>
                    </a:lnTo>
                    <a:lnTo>
                      <a:pt x="274" y="267"/>
                    </a:lnTo>
                    <a:lnTo>
                      <a:pt x="274" y="267"/>
                    </a:lnTo>
                    <a:lnTo>
                      <a:pt x="275" y="253"/>
                    </a:lnTo>
                    <a:lnTo>
                      <a:pt x="276" y="239"/>
                    </a:lnTo>
                    <a:lnTo>
                      <a:pt x="280" y="226"/>
                    </a:lnTo>
                    <a:lnTo>
                      <a:pt x="285" y="214"/>
                    </a:lnTo>
                    <a:lnTo>
                      <a:pt x="291" y="201"/>
                    </a:lnTo>
                    <a:lnTo>
                      <a:pt x="297" y="190"/>
                    </a:lnTo>
                    <a:lnTo>
                      <a:pt x="305" y="178"/>
                    </a:lnTo>
                    <a:lnTo>
                      <a:pt x="315" y="168"/>
                    </a:lnTo>
                    <a:lnTo>
                      <a:pt x="315" y="168"/>
                    </a:lnTo>
                    <a:lnTo>
                      <a:pt x="326" y="158"/>
                    </a:lnTo>
                    <a:lnTo>
                      <a:pt x="337" y="150"/>
                    </a:lnTo>
                    <a:lnTo>
                      <a:pt x="348" y="144"/>
                    </a:lnTo>
                    <a:lnTo>
                      <a:pt x="361" y="138"/>
                    </a:lnTo>
                    <a:lnTo>
                      <a:pt x="373" y="133"/>
                    </a:lnTo>
                    <a:lnTo>
                      <a:pt x="387" y="129"/>
                    </a:lnTo>
                    <a:lnTo>
                      <a:pt x="401" y="127"/>
                    </a:lnTo>
                    <a:lnTo>
                      <a:pt x="415" y="127"/>
                    </a:lnTo>
                    <a:lnTo>
                      <a:pt x="415" y="127"/>
                    </a:lnTo>
                    <a:lnTo>
                      <a:pt x="429" y="127"/>
                    </a:lnTo>
                    <a:lnTo>
                      <a:pt x="442" y="129"/>
                    </a:lnTo>
                    <a:lnTo>
                      <a:pt x="456" y="133"/>
                    </a:lnTo>
                    <a:lnTo>
                      <a:pt x="469" y="138"/>
                    </a:lnTo>
                    <a:lnTo>
                      <a:pt x="481" y="144"/>
                    </a:lnTo>
                    <a:lnTo>
                      <a:pt x="492" y="150"/>
                    </a:lnTo>
                    <a:lnTo>
                      <a:pt x="504" y="158"/>
                    </a:lnTo>
                    <a:lnTo>
                      <a:pt x="514" y="168"/>
                    </a:lnTo>
                    <a:lnTo>
                      <a:pt x="514" y="168"/>
                    </a:lnTo>
                    <a:lnTo>
                      <a:pt x="524" y="178"/>
                    </a:lnTo>
                    <a:lnTo>
                      <a:pt x="532" y="190"/>
                    </a:lnTo>
                    <a:lnTo>
                      <a:pt x="539" y="201"/>
                    </a:lnTo>
                    <a:lnTo>
                      <a:pt x="544" y="214"/>
                    </a:lnTo>
                    <a:lnTo>
                      <a:pt x="549" y="226"/>
                    </a:lnTo>
                    <a:lnTo>
                      <a:pt x="553" y="239"/>
                    </a:lnTo>
                    <a:lnTo>
                      <a:pt x="555" y="253"/>
                    </a:lnTo>
                    <a:lnTo>
                      <a:pt x="555" y="267"/>
                    </a:lnTo>
                    <a:lnTo>
                      <a:pt x="555" y="267"/>
                    </a:lnTo>
                    <a:lnTo>
                      <a:pt x="555" y="282"/>
                    </a:lnTo>
                    <a:lnTo>
                      <a:pt x="553" y="295"/>
                    </a:lnTo>
                    <a:lnTo>
                      <a:pt x="549" y="308"/>
                    </a:lnTo>
                    <a:lnTo>
                      <a:pt x="544" y="321"/>
                    </a:lnTo>
                    <a:lnTo>
                      <a:pt x="539" y="334"/>
                    </a:lnTo>
                    <a:lnTo>
                      <a:pt x="532" y="345"/>
                    </a:lnTo>
                    <a:lnTo>
                      <a:pt x="524" y="357"/>
                    </a:lnTo>
                    <a:lnTo>
                      <a:pt x="514" y="367"/>
                    </a:lnTo>
                    <a:lnTo>
                      <a:pt x="514" y="367"/>
                    </a:lnTo>
                    <a:close/>
                    <a:moveTo>
                      <a:pt x="508" y="145"/>
                    </a:moveTo>
                    <a:lnTo>
                      <a:pt x="508" y="145"/>
                    </a:lnTo>
                    <a:lnTo>
                      <a:pt x="505" y="130"/>
                    </a:lnTo>
                    <a:lnTo>
                      <a:pt x="503" y="117"/>
                    </a:lnTo>
                    <a:lnTo>
                      <a:pt x="499" y="103"/>
                    </a:lnTo>
                    <a:lnTo>
                      <a:pt x="494" y="90"/>
                    </a:lnTo>
                    <a:lnTo>
                      <a:pt x="488" y="77"/>
                    </a:lnTo>
                    <a:lnTo>
                      <a:pt x="481" y="66"/>
                    </a:lnTo>
                    <a:lnTo>
                      <a:pt x="473" y="55"/>
                    </a:lnTo>
                    <a:lnTo>
                      <a:pt x="463" y="44"/>
                    </a:lnTo>
                    <a:lnTo>
                      <a:pt x="453" y="36"/>
                    </a:lnTo>
                    <a:lnTo>
                      <a:pt x="442" y="27"/>
                    </a:lnTo>
                    <a:lnTo>
                      <a:pt x="430" y="19"/>
                    </a:lnTo>
                    <a:lnTo>
                      <a:pt x="418" y="13"/>
                    </a:lnTo>
                    <a:lnTo>
                      <a:pt x="405" y="8"/>
                    </a:lnTo>
                    <a:lnTo>
                      <a:pt x="391" y="4"/>
                    </a:lnTo>
                    <a:lnTo>
                      <a:pt x="377" y="1"/>
                    </a:lnTo>
                    <a:lnTo>
                      <a:pt x="362" y="0"/>
                    </a:lnTo>
                    <a:lnTo>
                      <a:pt x="314" y="49"/>
                    </a:lnTo>
                    <a:lnTo>
                      <a:pt x="314" y="49"/>
                    </a:lnTo>
                    <a:lnTo>
                      <a:pt x="308" y="53"/>
                    </a:lnTo>
                    <a:lnTo>
                      <a:pt x="303" y="54"/>
                    </a:lnTo>
                    <a:lnTo>
                      <a:pt x="297" y="53"/>
                    </a:lnTo>
                    <a:lnTo>
                      <a:pt x="292" y="49"/>
                    </a:lnTo>
                    <a:lnTo>
                      <a:pt x="253" y="11"/>
                    </a:lnTo>
                    <a:lnTo>
                      <a:pt x="253" y="11"/>
                    </a:lnTo>
                    <a:lnTo>
                      <a:pt x="253" y="11"/>
                    </a:lnTo>
                    <a:lnTo>
                      <a:pt x="253" y="11"/>
                    </a:lnTo>
                    <a:lnTo>
                      <a:pt x="253" y="11"/>
                    </a:lnTo>
                    <a:lnTo>
                      <a:pt x="215" y="49"/>
                    </a:lnTo>
                    <a:lnTo>
                      <a:pt x="215" y="49"/>
                    </a:lnTo>
                    <a:lnTo>
                      <a:pt x="210" y="53"/>
                    </a:lnTo>
                    <a:lnTo>
                      <a:pt x="204" y="54"/>
                    </a:lnTo>
                    <a:lnTo>
                      <a:pt x="199" y="53"/>
                    </a:lnTo>
                    <a:lnTo>
                      <a:pt x="193" y="49"/>
                    </a:lnTo>
                    <a:lnTo>
                      <a:pt x="144" y="0"/>
                    </a:lnTo>
                    <a:lnTo>
                      <a:pt x="144" y="0"/>
                    </a:lnTo>
                    <a:lnTo>
                      <a:pt x="129" y="1"/>
                    </a:lnTo>
                    <a:lnTo>
                      <a:pt x="115" y="4"/>
                    </a:lnTo>
                    <a:lnTo>
                      <a:pt x="101" y="8"/>
                    </a:lnTo>
                    <a:lnTo>
                      <a:pt x="87" y="14"/>
                    </a:lnTo>
                    <a:lnTo>
                      <a:pt x="75" y="21"/>
                    </a:lnTo>
                    <a:lnTo>
                      <a:pt x="63" y="29"/>
                    </a:lnTo>
                    <a:lnTo>
                      <a:pt x="52" y="37"/>
                    </a:lnTo>
                    <a:lnTo>
                      <a:pt x="43" y="47"/>
                    </a:lnTo>
                    <a:lnTo>
                      <a:pt x="33" y="58"/>
                    </a:lnTo>
                    <a:lnTo>
                      <a:pt x="24" y="70"/>
                    </a:lnTo>
                    <a:lnTo>
                      <a:pt x="17" y="82"/>
                    </a:lnTo>
                    <a:lnTo>
                      <a:pt x="11" y="95"/>
                    </a:lnTo>
                    <a:lnTo>
                      <a:pt x="6" y="109"/>
                    </a:lnTo>
                    <a:lnTo>
                      <a:pt x="4" y="122"/>
                    </a:lnTo>
                    <a:lnTo>
                      <a:pt x="1" y="138"/>
                    </a:lnTo>
                    <a:lnTo>
                      <a:pt x="0" y="152"/>
                    </a:lnTo>
                    <a:lnTo>
                      <a:pt x="0" y="344"/>
                    </a:lnTo>
                    <a:lnTo>
                      <a:pt x="0" y="344"/>
                    </a:lnTo>
                    <a:lnTo>
                      <a:pt x="21" y="356"/>
                    </a:lnTo>
                    <a:lnTo>
                      <a:pt x="41" y="368"/>
                    </a:lnTo>
                    <a:lnTo>
                      <a:pt x="63" y="378"/>
                    </a:lnTo>
                    <a:lnTo>
                      <a:pt x="86" y="387"/>
                    </a:lnTo>
                    <a:lnTo>
                      <a:pt x="86" y="192"/>
                    </a:lnTo>
                    <a:lnTo>
                      <a:pt x="86" y="192"/>
                    </a:lnTo>
                    <a:lnTo>
                      <a:pt x="86" y="176"/>
                    </a:lnTo>
                    <a:lnTo>
                      <a:pt x="90" y="163"/>
                    </a:lnTo>
                    <a:lnTo>
                      <a:pt x="93" y="151"/>
                    </a:lnTo>
                    <a:lnTo>
                      <a:pt x="98" y="140"/>
                    </a:lnTo>
                    <a:lnTo>
                      <a:pt x="98" y="140"/>
                    </a:lnTo>
                    <a:lnTo>
                      <a:pt x="98" y="392"/>
                    </a:lnTo>
                    <a:lnTo>
                      <a:pt x="98" y="392"/>
                    </a:lnTo>
                    <a:lnTo>
                      <a:pt x="116" y="398"/>
                    </a:lnTo>
                    <a:lnTo>
                      <a:pt x="136" y="403"/>
                    </a:lnTo>
                    <a:lnTo>
                      <a:pt x="155" y="408"/>
                    </a:lnTo>
                    <a:lnTo>
                      <a:pt x="175" y="411"/>
                    </a:lnTo>
                    <a:lnTo>
                      <a:pt x="194" y="415"/>
                    </a:lnTo>
                    <a:lnTo>
                      <a:pt x="213" y="416"/>
                    </a:lnTo>
                    <a:lnTo>
                      <a:pt x="234" y="419"/>
                    </a:lnTo>
                    <a:lnTo>
                      <a:pt x="253" y="419"/>
                    </a:lnTo>
                    <a:lnTo>
                      <a:pt x="253" y="419"/>
                    </a:lnTo>
                    <a:lnTo>
                      <a:pt x="279" y="417"/>
                    </a:lnTo>
                    <a:lnTo>
                      <a:pt x="304" y="416"/>
                    </a:lnTo>
                    <a:lnTo>
                      <a:pt x="328" y="413"/>
                    </a:lnTo>
                    <a:lnTo>
                      <a:pt x="353" y="408"/>
                    </a:lnTo>
                    <a:lnTo>
                      <a:pt x="353" y="408"/>
                    </a:lnTo>
                    <a:lnTo>
                      <a:pt x="353" y="408"/>
                    </a:lnTo>
                    <a:lnTo>
                      <a:pt x="367" y="414"/>
                    </a:lnTo>
                    <a:lnTo>
                      <a:pt x="383" y="417"/>
                    </a:lnTo>
                    <a:lnTo>
                      <a:pt x="399" y="420"/>
                    </a:lnTo>
                    <a:lnTo>
                      <a:pt x="415" y="421"/>
                    </a:lnTo>
                    <a:lnTo>
                      <a:pt x="415" y="421"/>
                    </a:lnTo>
                    <a:lnTo>
                      <a:pt x="430" y="420"/>
                    </a:lnTo>
                    <a:lnTo>
                      <a:pt x="446" y="417"/>
                    </a:lnTo>
                    <a:lnTo>
                      <a:pt x="461" y="414"/>
                    </a:lnTo>
                    <a:lnTo>
                      <a:pt x="474" y="409"/>
                    </a:lnTo>
                    <a:lnTo>
                      <a:pt x="487" y="402"/>
                    </a:lnTo>
                    <a:lnTo>
                      <a:pt x="501" y="394"/>
                    </a:lnTo>
                    <a:lnTo>
                      <a:pt x="513" y="386"/>
                    </a:lnTo>
                    <a:lnTo>
                      <a:pt x="524" y="376"/>
                    </a:lnTo>
                    <a:lnTo>
                      <a:pt x="533" y="365"/>
                    </a:lnTo>
                    <a:lnTo>
                      <a:pt x="542" y="353"/>
                    </a:lnTo>
                    <a:lnTo>
                      <a:pt x="549" y="340"/>
                    </a:lnTo>
                    <a:lnTo>
                      <a:pt x="556" y="327"/>
                    </a:lnTo>
                    <a:lnTo>
                      <a:pt x="561" y="313"/>
                    </a:lnTo>
                    <a:lnTo>
                      <a:pt x="565" y="299"/>
                    </a:lnTo>
                    <a:lnTo>
                      <a:pt x="567" y="283"/>
                    </a:lnTo>
                    <a:lnTo>
                      <a:pt x="568" y="267"/>
                    </a:lnTo>
                    <a:lnTo>
                      <a:pt x="568" y="267"/>
                    </a:lnTo>
                    <a:lnTo>
                      <a:pt x="567" y="249"/>
                    </a:lnTo>
                    <a:lnTo>
                      <a:pt x="564" y="231"/>
                    </a:lnTo>
                    <a:lnTo>
                      <a:pt x="559" y="214"/>
                    </a:lnTo>
                    <a:lnTo>
                      <a:pt x="551" y="198"/>
                    </a:lnTo>
                    <a:lnTo>
                      <a:pt x="543" y="183"/>
                    </a:lnTo>
                    <a:lnTo>
                      <a:pt x="532" y="169"/>
                    </a:lnTo>
                    <a:lnTo>
                      <a:pt x="520" y="156"/>
                    </a:lnTo>
                    <a:lnTo>
                      <a:pt x="508" y="145"/>
                    </a:lnTo>
                    <a:lnTo>
                      <a:pt x="508" y="145"/>
                    </a:lnTo>
                    <a:close/>
                  </a:path>
                </a:pathLst>
              </a:custGeom>
              <a:solidFill>
                <a:srgbClr val="9F701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74" name="Freeform 52"/>
              <p:cNvSpPr/>
              <p:nvPr>
                <p:custDataLst>
                  <p:tags r:id="rId16"/>
                </p:custDataLst>
              </p:nvPr>
            </p:nvSpPr>
            <p:spPr bwMode="auto">
              <a:xfrm>
                <a:off x="8655050" y="3214688"/>
                <a:ext cx="80963" cy="152400"/>
              </a:xfrm>
              <a:custGeom>
                <a:avLst/>
                <a:gdLst>
                  <a:gd name="T0" fmla="*/ 94 w 101"/>
                  <a:gd name="T1" fmla="*/ 104 h 191"/>
                  <a:gd name="T2" fmla="*/ 82 w 101"/>
                  <a:gd name="T3" fmla="*/ 94 h 191"/>
                  <a:gd name="T4" fmla="*/ 64 w 101"/>
                  <a:gd name="T5" fmla="*/ 83 h 191"/>
                  <a:gd name="T6" fmla="*/ 60 w 101"/>
                  <a:gd name="T7" fmla="*/ 82 h 191"/>
                  <a:gd name="T8" fmla="*/ 42 w 101"/>
                  <a:gd name="T9" fmla="*/ 72 h 191"/>
                  <a:gd name="T10" fmla="*/ 37 w 101"/>
                  <a:gd name="T11" fmla="*/ 67 h 191"/>
                  <a:gd name="T12" fmla="*/ 36 w 101"/>
                  <a:gd name="T13" fmla="*/ 66 h 191"/>
                  <a:gd name="T14" fmla="*/ 35 w 101"/>
                  <a:gd name="T15" fmla="*/ 63 h 191"/>
                  <a:gd name="T16" fmla="*/ 34 w 101"/>
                  <a:gd name="T17" fmla="*/ 58 h 191"/>
                  <a:gd name="T18" fmla="*/ 37 w 101"/>
                  <a:gd name="T19" fmla="*/ 48 h 191"/>
                  <a:gd name="T20" fmla="*/ 38 w 101"/>
                  <a:gd name="T21" fmla="*/ 47 h 191"/>
                  <a:gd name="T22" fmla="*/ 42 w 101"/>
                  <a:gd name="T23" fmla="*/ 44 h 191"/>
                  <a:gd name="T24" fmla="*/ 53 w 101"/>
                  <a:gd name="T25" fmla="*/ 42 h 191"/>
                  <a:gd name="T26" fmla="*/ 60 w 101"/>
                  <a:gd name="T27" fmla="*/ 43 h 191"/>
                  <a:gd name="T28" fmla="*/ 70 w 101"/>
                  <a:gd name="T29" fmla="*/ 44 h 191"/>
                  <a:gd name="T30" fmla="*/ 78 w 101"/>
                  <a:gd name="T31" fmla="*/ 47 h 191"/>
                  <a:gd name="T32" fmla="*/ 101 w 101"/>
                  <a:gd name="T33" fmla="*/ 25 h 191"/>
                  <a:gd name="T34" fmla="*/ 89 w 101"/>
                  <a:gd name="T35" fmla="*/ 21 h 191"/>
                  <a:gd name="T36" fmla="*/ 78 w 101"/>
                  <a:gd name="T37" fmla="*/ 18 h 191"/>
                  <a:gd name="T38" fmla="*/ 60 w 101"/>
                  <a:gd name="T39" fmla="*/ 14 h 191"/>
                  <a:gd name="T40" fmla="*/ 37 w 101"/>
                  <a:gd name="T41" fmla="*/ 0 h 191"/>
                  <a:gd name="T42" fmla="*/ 37 w 101"/>
                  <a:gd name="T43" fmla="*/ 17 h 191"/>
                  <a:gd name="T44" fmla="*/ 20 w 101"/>
                  <a:gd name="T45" fmla="*/ 23 h 191"/>
                  <a:gd name="T46" fmla="*/ 15 w 101"/>
                  <a:gd name="T47" fmla="*/ 26 h 191"/>
                  <a:gd name="T48" fmla="*/ 4 w 101"/>
                  <a:gd name="T49" fmla="*/ 41 h 191"/>
                  <a:gd name="T50" fmla="*/ 1 w 101"/>
                  <a:gd name="T51" fmla="*/ 59 h 191"/>
                  <a:gd name="T52" fmla="*/ 2 w 101"/>
                  <a:gd name="T53" fmla="*/ 70 h 191"/>
                  <a:gd name="T54" fmla="*/ 6 w 101"/>
                  <a:gd name="T55" fmla="*/ 78 h 191"/>
                  <a:gd name="T56" fmla="*/ 17 w 101"/>
                  <a:gd name="T57" fmla="*/ 93 h 191"/>
                  <a:gd name="T58" fmla="*/ 25 w 101"/>
                  <a:gd name="T59" fmla="*/ 99 h 191"/>
                  <a:gd name="T60" fmla="*/ 37 w 101"/>
                  <a:gd name="T61" fmla="*/ 105 h 191"/>
                  <a:gd name="T62" fmla="*/ 38 w 101"/>
                  <a:gd name="T63" fmla="*/ 106 h 191"/>
                  <a:gd name="T64" fmla="*/ 59 w 101"/>
                  <a:gd name="T65" fmla="*/ 117 h 191"/>
                  <a:gd name="T66" fmla="*/ 60 w 101"/>
                  <a:gd name="T67" fmla="*/ 118 h 191"/>
                  <a:gd name="T68" fmla="*/ 66 w 101"/>
                  <a:gd name="T69" fmla="*/ 123 h 191"/>
                  <a:gd name="T70" fmla="*/ 69 w 101"/>
                  <a:gd name="T71" fmla="*/ 132 h 191"/>
                  <a:gd name="T72" fmla="*/ 69 w 101"/>
                  <a:gd name="T73" fmla="*/ 136 h 191"/>
                  <a:gd name="T74" fmla="*/ 66 w 101"/>
                  <a:gd name="T75" fmla="*/ 143 h 191"/>
                  <a:gd name="T76" fmla="*/ 64 w 101"/>
                  <a:gd name="T77" fmla="*/ 145 h 191"/>
                  <a:gd name="T78" fmla="*/ 60 w 101"/>
                  <a:gd name="T79" fmla="*/ 146 h 191"/>
                  <a:gd name="T80" fmla="*/ 47 w 101"/>
                  <a:gd name="T81" fmla="*/ 149 h 191"/>
                  <a:gd name="T82" fmla="*/ 37 w 101"/>
                  <a:gd name="T83" fmla="*/ 147 h 191"/>
                  <a:gd name="T84" fmla="*/ 26 w 101"/>
                  <a:gd name="T85" fmla="*/ 146 h 191"/>
                  <a:gd name="T86" fmla="*/ 14 w 101"/>
                  <a:gd name="T87" fmla="*/ 141 h 191"/>
                  <a:gd name="T88" fmla="*/ 0 w 101"/>
                  <a:gd name="T89" fmla="*/ 167 h 191"/>
                  <a:gd name="T90" fmla="*/ 8 w 101"/>
                  <a:gd name="T91" fmla="*/ 170 h 191"/>
                  <a:gd name="T92" fmla="*/ 26 w 101"/>
                  <a:gd name="T93" fmla="*/ 175 h 191"/>
                  <a:gd name="T94" fmla="*/ 37 w 101"/>
                  <a:gd name="T95" fmla="*/ 191 h 191"/>
                  <a:gd name="T96" fmla="*/ 60 w 101"/>
                  <a:gd name="T97" fmla="*/ 175 h 191"/>
                  <a:gd name="T98" fmla="*/ 69 w 101"/>
                  <a:gd name="T99" fmla="*/ 173 h 191"/>
                  <a:gd name="T100" fmla="*/ 81 w 101"/>
                  <a:gd name="T101" fmla="*/ 168 h 191"/>
                  <a:gd name="T102" fmla="*/ 87 w 101"/>
                  <a:gd name="T103" fmla="*/ 164 h 191"/>
                  <a:gd name="T104" fmla="*/ 98 w 101"/>
                  <a:gd name="T105" fmla="*/ 150 h 191"/>
                  <a:gd name="T106" fmla="*/ 101 w 101"/>
                  <a:gd name="T107" fmla="*/ 130 h 191"/>
                  <a:gd name="T108" fmla="*/ 101 w 101"/>
                  <a:gd name="T109" fmla="*/ 123 h 191"/>
                  <a:gd name="T110" fmla="*/ 98 w 101"/>
                  <a:gd name="T111" fmla="*/ 110 h 191"/>
                  <a:gd name="T112" fmla="*/ 94 w 101"/>
                  <a:gd name="T113" fmla="*/ 10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1" h="191">
                    <a:moveTo>
                      <a:pt x="94" y="104"/>
                    </a:moveTo>
                    <a:lnTo>
                      <a:pt x="94" y="104"/>
                    </a:lnTo>
                    <a:lnTo>
                      <a:pt x="89" y="99"/>
                    </a:lnTo>
                    <a:lnTo>
                      <a:pt x="82" y="94"/>
                    </a:lnTo>
                    <a:lnTo>
                      <a:pt x="74" y="88"/>
                    </a:lnTo>
                    <a:lnTo>
                      <a:pt x="64" y="83"/>
                    </a:lnTo>
                    <a:lnTo>
                      <a:pt x="64" y="83"/>
                    </a:lnTo>
                    <a:lnTo>
                      <a:pt x="60" y="82"/>
                    </a:lnTo>
                    <a:lnTo>
                      <a:pt x="60" y="82"/>
                    </a:lnTo>
                    <a:lnTo>
                      <a:pt x="42" y="72"/>
                    </a:lnTo>
                    <a:lnTo>
                      <a:pt x="42" y="72"/>
                    </a:lnTo>
                    <a:lnTo>
                      <a:pt x="37" y="67"/>
                    </a:lnTo>
                    <a:lnTo>
                      <a:pt x="37" y="67"/>
                    </a:lnTo>
                    <a:lnTo>
                      <a:pt x="36" y="66"/>
                    </a:lnTo>
                    <a:lnTo>
                      <a:pt x="36" y="66"/>
                    </a:lnTo>
                    <a:lnTo>
                      <a:pt x="35" y="63"/>
                    </a:lnTo>
                    <a:lnTo>
                      <a:pt x="34" y="58"/>
                    </a:lnTo>
                    <a:lnTo>
                      <a:pt x="34" y="58"/>
                    </a:lnTo>
                    <a:lnTo>
                      <a:pt x="35" y="53"/>
                    </a:lnTo>
                    <a:lnTo>
                      <a:pt x="37" y="48"/>
                    </a:lnTo>
                    <a:lnTo>
                      <a:pt x="37" y="48"/>
                    </a:lnTo>
                    <a:lnTo>
                      <a:pt x="38" y="47"/>
                    </a:lnTo>
                    <a:lnTo>
                      <a:pt x="38" y="47"/>
                    </a:lnTo>
                    <a:lnTo>
                      <a:pt x="42" y="44"/>
                    </a:lnTo>
                    <a:lnTo>
                      <a:pt x="44" y="43"/>
                    </a:lnTo>
                    <a:lnTo>
                      <a:pt x="53" y="42"/>
                    </a:lnTo>
                    <a:lnTo>
                      <a:pt x="53" y="42"/>
                    </a:lnTo>
                    <a:lnTo>
                      <a:pt x="60" y="43"/>
                    </a:lnTo>
                    <a:lnTo>
                      <a:pt x="60" y="43"/>
                    </a:lnTo>
                    <a:lnTo>
                      <a:pt x="70" y="44"/>
                    </a:lnTo>
                    <a:lnTo>
                      <a:pt x="70" y="44"/>
                    </a:lnTo>
                    <a:lnTo>
                      <a:pt x="78" y="47"/>
                    </a:lnTo>
                    <a:lnTo>
                      <a:pt x="90" y="52"/>
                    </a:lnTo>
                    <a:lnTo>
                      <a:pt x="101" y="25"/>
                    </a:lnTo>
                    <a:lnTo>
                      <a:pt x="101" y="25"/>
                    </a:lnTo>
                    <a:lnTo>
                      <a:pt x="89" y="21"/>
                    </a:lnTo>
                    <a:lnTo>
                      <a:pt x="78" y="18"/>
                    </a:lnTo>
                    <a:lnTo>
                      <a:pt x="78" y="18"/>
                    </a:lnTo>
                    <a:lnTo>
                      <a:pt x="70" y="15"/>
                    </a:lnTo>
                    <a:lnTo>
                      <a:pt x="60" y="14"/>
                    </a:lnTo>
                    <a:lnTo>
                      <a:pt x="60" y="0"/>
                    </a:lnTo>
                    <a:lnTo>
                      <a:pt x="37" y="0"/>
                    </a:lnTo>
                    <a:lnTo>
                      <a:pt x="37" y="17"/>
                    </a:lnTo>
                    <a:lnTo>
                      <a:pt x="37" y="17"/>
                    </a:lnTo>
                    <a:lnTo>
                      <a:pt x="25" y="20"/>
                    </a:lnTo>
                    <a:lnTo>
                      <a:pt x="20" y="23"/>
                    </a:lnTo>
                    <a:lnTo>
                      <a:pt x="15" y="26"/>
                    </a:lnTo>
                    <a:lnTo>
                      <a:pt x="15" y="26"/>
                    </a:lnTo>
                    <a:lnTo>
                      <a:pt x="9" y="32"/>
                    </a:lnTo>
                    <a:lnTo>
                      <a:pt x="4" y="41"/>
                    </a:lnTo>
                    <a:lnTo>
                      <a:pt x="2" y="49"/>
                    </a:lnTo>
                    <a:lnTo>
                      <a:pt x="1" y="59"/>
                    </a:lnTo>
                    <a:lnTo>
                      <a:pt x="1" y="59"/>
                    </a:lnTo>
                    <a:lnTo>
                      <a:pt x="2" y="70"/>
                    </a:lnTo>
                    <a:lnTo>
                      <a:pt x="6" y="78"/>
                    </a:lnTo>
                    <a:lnTo>
                      <a:pt x="6" y="78"/>
                    </a:lnTo>
                    <a:lnTo>
                      <a:pt x="11" y="87"/>
                    </a:lnTo>
                    <a:lnTo>
                      <a:pt x="17" y="93"/>
                    </a:lnTo>
                    <a:lnTo>
                      <a:pt x="17" y="93"/>
                    </a:lnTo>
                    <a:lnTo>
                      <a:pt x="25" y="99"/>
                    </a:lnTo>
                    <a:lnTo>
                      <a:pt x="37" y="105"/>
                    </a:lnTo>
                    <a:lnTo>
                      <a:pt x="37" y="105"/>
                    </a:lnTo>
                    <a:lnTo>
                      <a:pt x="38" y="106"/>
                    </a:lnTo>
                    <a:lnTo>
                      <a:pt x="38" y="106"/>
                    </a:lnTo>
                    <a:lnTo>
                      <a:pt x="59" y="117"/>
                    </a:lnTo>
                    <a:lnTo>
                      <a:pt x="59" y="117"/>
                    </a:lnTo>
                    <a:lnTo>
                      <a:pt x="60" y="118"/>
                    </a:lnTo>
                    <a:lnTo>
                      <a:pt x="60" y="118"/>
                    </a:lnTo>
                    <a:lnTo>
                      <a:pt x="66" y="123"/>
                    </a:lnTo>
                    <a:lnTo>
                      <a:pt x="66" y="123"/>
                    </a:lnTo>
                    <a:lnTo>
                      <a:pt x="69" y="128"/>
                    </a:lnTo>
                    <a:lnTo>
                      <a:pt x="69" y="132"/>
                    </a:lnTo>
                    <a:lnTo>
                      <a:pt x="69" y="132"/>
                    </a:lnTo>
                    <a:lnTo>
                      <a:pt x="69" y="136"/>
                    </a:lnTo>
                    <a:lnTo>
                      <a:pt x="67" y="139"/>
                    </a:lnTo>
                    <a:lnTo>
                      <a:pt x="66" y="143"/>
                    </a:lnTo>
                    <a:lnTo>
                      <a:pt x="64" y="145"/>
                    </a:lnTo>
                    <a:lnTo>
                      <a:pt x="64" y="145"/>
                    </a:lnTo>
                    <a:lnTo>
                      <a:pt x="60" y="146"/>
                    </a:lnTo>
                    <a:lnTo>
                      <a:pt x="60" y="146"/>
                    </a:lnTo>
                    <a:lnTo>
                      <a:pt x="54" y="149"/>
                    </a:lnTo>
                    <a:lnTo>
                      <a:pt x="47" y="149"/>
                    </a:lnTo>
                    <a:lnTo>
                      <a:pt x="47" y="149"/>
                    </a:lnTo>
                    <a:lnTo>
                      <a:pt x="37" y="147"/>
                    </a:lnTo>
                    <a:lnTo>
                      <a:pt x="37" y="147"/>
                    </a:lnTo>
                    <a:lnTo>
                      <a:pt x="26" y="146"/>
                    </a:lnTo>
                    <a:lnTo>
                      <a:pt x="26" y="146"/>
                    </a:lnTo>
                    <a:lnTo>
                      <a:pt x="14" y="141"/>
                    </a:lnTo>
                    <a:lnTo>
                      <a:pt x="0" y="135"/>
                    </a:lnTo>
                    <a:lnTo>
                      <a:pt x="0" y="167"/>
                    </a:lnTo>
                    <a:lnTo>
                      <a:pt x="0" y="167"/>
                    </a:lnTo>
                    <a:lnTo>
                      <a:pt x="8" y="170"/>
                    </a:lnTo>
                    <a:lnTo>
                      <a:pt x="17" y="173"/>
                    </a:lnTo>
                    <a:lnTo>
                      <a:pt x="26" y="175"/>
                    </a:lnTo>
                    <a:lnTo>
                      <a:pt x="37" y="176"/>
                    </a:lnTo>
                    <a:lnTo>
                      <a:pt x="37" y="191"/>
                    </a:lnTo>
                    <a:lnTo>
                      <a:pt x="60" y="191"/>
                    </a:lnTo>
                    <a:lnTo>
                      <a:pt x="60" y="175"/>
                    </a:lnTo>
                    <a:lnTo>
                      <a:pt x="60" y="175"/>
                    </a:lnTo>
                    <a:lnTo>
                      <a:pt x="69" y="173"/>
                    </a:lnTo>
                    <a:lnTo>
                      <a:pt x="75" y="170"/>
                    </a:lnTo>
                    <a:lnTo>
                      <a:pt x="81" y="168"/>
                    </a:lnTo>
                    <a:lnTo>
                      <a:pt x="87" y="164"/>
                    </a:lnTo>
                    <a:lnTo>
                      <a:pt x="87" y="164"/>
                    </a:lnTo>
                    <a:lnTo>
                      <a:pt x="93" y="157"/>
                    </a:lnTo>
                    <a:lnTo>
                      <a:pt x="98" y="150"/>
                    </a:lnTo>
                    <a:lnTo>
                      <a:pt x="101" y="140"/>
                    </a:lnTo>
                    <a:lnTo>
                      <a:pt x="101" y="130"/>
                    </a:lnTo>
                    <a:lnTo>
                      <a:pt x="101" y="130"/>
                    </a:lnTo>
                    <a:lnTo>
                      <a:pt x="101" y="123"/>
                    </a:lnTo>
                    <a:lnTo>
                      <a:pt x="100" y="116"/>
                    </a:lnTo>
                    <a:lnTo>
                      <a:pt x="98" y="110"/>
                    </a:lnTo>
                    <a:lnTo>
                      <a:pt x="94" y="104"/>
                    </a:lnTo>
                    <a:lnTo>
                      <a:pt x="94" y="104"/>
                    </a:lnTo>
                    <a:close/>
                  </a:path>
                </a:pathLst>
              </a:custGeom>
              <a:solidFill>
                <a:srgbClr val="9F701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grpSp>
        <p:sp>
          <p:nvSpPr>
            <p:cNvPr id="122" name="文本框 121"/>
            <p:cNvSpPr txBox="1"/>
            <p:nvPr>
              <p:custDataLst>
                <p:tags r:id="rId17"/>
              </p:custDataLst>
            </p:nvPr>
          </p:nvSpPr>
          <p:spPr>
            <a:xfrm>
              <a:off x="7092067" y="1753266"/>
              <a:ext cx="2576032" cy="347975"/>
            </a:xfrm>
            <a:prstGeom prst="rect">
              <a:avLst/>
            </a:prstGeom>
            <a:noFill/>
          </p:spPr>
          <p:txBody>
            <a:bodyPr wrap="square" rtlCol="0">
              <a:spAutoFit/>
            </a:bodyPr>
            <a:p>
              <a:pPr>
                <a:lnSpc>
                  <a:spcPct val="130000"/>
                </a:lnSpc>
              </a:pPr>
              <a:r>
                <a:rPr lang="zh-CN" altLang="en-US" sz="1600" smtClean="0">
                  <a:solidFill>
                    <a:schemeClr val="tx1"/>
                  </a:solidFill>
                  <a:latin typeface="微软雅黑" panose="020B0503020204020204" charset="-122"/>
                  <a:ea typeface="微软雅黑" panose="020B0503020204020204" charset="-122"/>
                </a:rPr>
                <a:t>我要买买买（别墅、跑车、电脑）</a:t>
              </a:r>
              <a:endParaRPr lang="zh-CN" altLang="en-US" sz="1600" smtClean="0">
                <a:solidFill>
                  <a:schemeClr val="tx1"/>
                </a:solidFill>
                <a:latin typeface="微软雅黑" panose="020B0503020204020204" charset="-122"/>
                <a:ea typeface="微软雅黑" panose="020B0503020204020204" charset="-122"/>
              </a:endParaRPr>
            </a:p>
          </p:txBody>
        </p:sp>
      </p:grpSp>
      <p:grpSp>
        <p:nvGrpSpPr>
          <p:cNvPr id="75" name="组合 74"/>
          <p:cNvGrpSpPr/>
          <p:nvPr>
            <p:custDataLst>
              <p:tags r:id="rId18"/>
            </p:custDataLst>
          </p:nvPr>
        </p:nvGrpSpPr>
        <p:grpSpPr>
          <a:xfrm>
            <a:off x="6774073" y="3167131"/>
            <a:ext cx="4305602" cy="1012900"/>
            <a:chOff x="7131065" y="2625935"/>
            <a:chExt cx="3646732" cy="857900"/>
          </a:xfrm>
        </p:grpSpPr>
        <p:grpSp>
          <p:nvGrpSpPr>
            <p:cNvPr id="76" name="组合 75"/>
            <p:cNvGrpSpPr/>
            <p:nvPr/>
          </p:nvGrpSpPr>
          <p:grpSpPr>
            <a:xfrm>
              <a:off x="7131065" y="2625935"/>
              <a:ext cx="860958" cy="857900"/>
              <a:chOff x="7056438" y="2338214"/>
              <a:chExt cx="1787525" cy="1781175"/>
            </a:xfrm>
          </p:grpSpPr>
          <p:sp>
            <p:nvSpPr>
              <p:cNvPr id="77" name="Freeform 57"/>
              <p:cNvSpPr/>
              <p:nvPr>
                <p:custDataLst>
                  <p:tags r:id="rId19"/>
                </p:custDataLst>
              </p:nvPr>
            </p:nvSpPr>
            <p:spPr bwMode="auto">
              <a:xfrm>
                <a:off x="7056438" y="2338214"/>
                <a:ext cx="1787525" cy="1781175"/>
              </a:xfrm>
              <a:custGeom>
                <a:avLst/>
                <a:gdLst>
                  <a:gd name="T0" fmla="*/ 740 w 1126"/>
                  <a:gd name="T1" fmla="*/ 28 h 1122"/>
                  <a:gd name="T2" fmla="*/ 818 w 1126"/>
                  <a:gd name="T3" fmla="*/ 62 h 1122"/>
                  <a:gd name="T4" fmla="*/ 890 w 1126"/>
                  <a:gd name="T5" fmla="*/ 104 h 1122"/>
                  <a:gd name="T6" fmla="*/ 954 w 1126"/>
                  <a:gd name="T7" fmla="*/ 156 h 1122"/>
                  <a:gd name="T8" fmla="*/ 1008 w 1126"/>
                  <a:gd name="T9" fmla="*/ 218 h 1122"/>
                  <a:gd name="T10" fmla="*/ 1052 w 1126"/>
                  <a:gd name="T11" fmla="*/ 284 h 1122"/>
                  <a:gd name="T12" fmla="*/ 1086 w 1126"/>
                  <a:gd name="T13" fmla="*/ 358 h 1122"/>
                  <a:gd name="T14" fmla="*/ 1110 w 1126"/>
                  <a:gd name="T15" fmla="*/ 434 h 1122"/>
                  <a:gd name="T16" fmla="*/ 1124 w 1126"/>
                  <a:gd name="T17" fmla="*/ 516 h 1122"/>
                  <a:gd name="T18" fmla="*/ 1124 w 1126"/>
                  <a:gd name="T19" fmla="*/ 598 h 1122"/>
                  <a:gd name="T20" fmla="*/ 1112 w 1126"/>
                  <a:gd name="T21" fmla="*/ 682 h 1122"/>
                  <a:gd name="T22" fmla="*/ 1096 w 1126"/>
                  <a:gd name="T23" fmla="*/ 738 h 1122"/>
                  <a:gd name="T24" fmla="*/ 1064 w 1126"/>
                  <a:gd name="T25" fmla="*/ 816 h 1122"/>
                  <a:gd name="T26" fmla="*/ 1020 w 1126"/>
                  <a:gd name="T27" fmla="*/ 888 h 1122"/>
                  <a:gd name="T28" fmla="*/ 968 w 1126"/>
                  <a:gd name="T29" fmla="*/ 950 h 1122"/>
                  <a:gd name="T30" fmla="*/ 908 w 1126"/>
                  <a:gd name="T31" fmla="*/ 1004 h 1122"/>
                  <a:gd name="T32" fmla="*/ 840 w 1126"/>
                  <a:gd name="T33" fmla="*/ 1048 h 1122"/>
                  <a:gd name="T34" fmla="*/ 766 w 1126"/>
                  <a:gd name="T35" fmla="*/ 1084 h 1122"/>
                  <a:gd name="T36" fmla="*/ 690 w 1126"/>
                  <a:gd name="T37" fmla="*/ 1108 h 1122"/>
                  <a:gd name="T38" fmla="*/ 608 w 1126"/>
                  <a:gd name="T39" fmla="*/ 1120 h 1122"/>
                  <a:gd name="T40" fmla="*/ 524 w 1126"/>
                  <a:gd name="T41" fmla="*/ 1120 h 1122"/>
                  <a:gd name="T42" fmla="*/ 440 w 1126"/>
                  <a:gd name="T43" fmla="*/ 1108 h 1122"/>
                  <a:gd name="T44" fmla="*/ 384 w 1126"/>
                  <a:gd name="T45" fmla="*/ 1094 h 1122"/>
                  <a:gd name="T46" fmla="*/ 306 w 1126"/>
                  <a:gd name="T47" fmla="*/ 1060 h 1122"/>
                  <a:gd name="T48" fmla="*/ 236 w 1126"/>
                  <a:gd name="T49" fmla="*/ 1018 h 1122"/>
                  <a:gd name="T50" fmla="*/ 172 w 1126"/>
                  <a:gd name="T51" fmla="*/ 964 h 1122"/>
                  <a:gd name="T52" fmla="*/ 118 w 1126"/>
                  <a:gd name="T53" fmla="*/ 904 h 1122"/>
                  <a:gd name="T54" fmla="*/ 72 w 1126"/>
                  <a:gd name="T55" fmla="*/ 838 h 1122"/>
                  <a:gd name="T56" fmla="*/ 38 w 1126"/>
                  <a:gd name="T57" fmla="*/ 764 h 1122"/>
                  <a:gd name="T58" fmla="*/ 14 w 1126"/>
                  <a:gd name="T59" fmla="*/ 686 h 1122"/>
                  <a:gd name="T60" fmla="*/ 2 w 1126"/>
                  <a:gd name="T61" fmla="*/ 606 h 1122"/>
                  <a:gd name="T62" fmla="*/ 2 w 1126"/>
                  <a:gd name="T63" fmla="*/ 524 h 1122"/>
                  <a:gd name="T64" fmla="*/ 14 w 1126"/>
                  <a:gd name="T65" fmla="*/ 440 h 1122"/>
                  <a:gd name="T66" fmla="*/ 28 w 1126"/>
                  <a:gd name="T67" fmla="*/ 384 h 1122"/>
                  <a:gd name="T68" fmla="*/ 62 w 1126"/>
                  <a:gd name="T69" fmla="*/ 306 h 1122"/>
                  <a:gd name="T70" fmla="*/ 104 w 1126"/>
                  <a:gd name="T71" fmla="*/ 234 h 1122"/>
                  <a:gd name="T72" fmla="*/ 158 w 1126"/>
                  <a:gd name="T73" fmla="*/ 172 h 1122"/>
                  <a:gd name="T74" fmla="*/ 218 w 1126"/>
                  <a:gd name="T75" fmla="*/ 118 h 1122"/>
                  <a:gd name="T76" fmla="*/ 286 w 1126"/>
                  <a:gd name="T77" fmla="*/ 72 h 1122"/>
                  <a:gd name="T78" fmla="*/ 358 w 1126"/>
                  <a:gd name="T79" fmla="*/ 38 h 1122"/>
                  <a:gd name="T80" fmla="*/ 436 w 1126"/>
                  <a:gd name="T81" fmla="*/ 14 h 1122"/>
                  <a:gd name="T82" fmla="*/ 518 w 1126"/>
                  <a:gd name="T83" fmla="*/ 2 h 1122"/>
                  <a:gd name="T84" fmla="*/ 600 w 1126"/>
                  <a:gd name="T85" fmla="*/ 0 h 1122"/>
                  <a:gd name="T86" fmla="*/ 684 w 1126"/>
                  <a:gd name="T87" fmla="*/ 14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6" h="1122">
                    <a:moveTo>
                      <a:pt x="712" y="20"/>
                    </a:moveTo>
                    <a:lnTo>
                      <a:pt x="712" y="20"/>
                    </a:lnTo>
                    <a:lnTo>
                      <a:pt x="740" y="28"/>
                    </a:lnTo>
                    <a:lnTo>
                      <a:pt x="768" y="38"/>
                    </a:lnTo>
                    <a:lnTo>
                      <a:pt x="794" y="50"/>
                    </a:lnTo>
                    <a:lnTo>
                      <a:pt x="818" y="62"/>
                    </a:lnTo>
                    <a:lnTo>
                      <a:pt x="844" y="74"/>
                    </a:lnTo>
                    <a:lnTo>
                      <a:pt x="868" y="88"/>
                    </a:lnTo>
                    <a:lnTo>
                      <a:pt x="890" y="104"/>
                    </a:lnTo>
                    <a:lnTo>
                      <a:pt x="912" y="120"/>
                    </a:lnTo>
                    <a:lnTo>
                      <a:pt x="932" y="138"/>
                    </a:lnTo>
                    <a:lnTo>
                      <a:pt x="954" y="156"/>
                    </a:lnTo>
                    <a:lnTo>
                      <a:pt x="972" y="176"/>
                    </a:lnTo>
                    <a:lnTo>
                      <a:pt x="990" y="196"/>
                    </a:lnTo>
                    <a:lnTo>
                      <a:pt x="1008" y="218"/>
                    </a:lnTo>
                    <a:lnTo>
                      <a:pt x="1024" y="238"/>
                    </a:lnTo>
                    <a:lnTo>
                      <a:pt x="1038" y="262"/>
                    </a:lnTo>
                    <a:lnTo>
                      <a:pt x="1052" y="284"/>
                    </a:lnTo>
                    <a:lnTo>
                      <a:pt x="1064" y="308"/>
                    </a:lnTo>
                    <a:lnTo>
                      <a:pt x="1076" y="332"/>
                    </a:lnTo>
                    <a:lnTo>
                      <a:pt x="1086" y="358"/>
                    </a:lnTo>
                    <a:lnTo>
                      <a:pt x="1096" y="382"/>
                    </a:lnTo>
                    <a:lnTo>
                      <a:pt x="1104" y="408"/>
                    </a:lnTo>
                    <a:lnTo>
                      <a:pt x="1110" y="434"/>
                    </a:lnTo>
                    <a:lnTo>
                      <a:pt x="1116" y="462"/>
                    </a:lnTo>
                    <a:lnTo>
                      <a:pt x="1120" y="488"/>
                    </a:lnTo>
                    <a:lnTo>
                      <a:pt x="1124" y="516"/>
                    </a:lnTo>
                    <a:lnTo>
                      <a:pt x="1126" y="542"/>
                    </a:lnTo>
                    <a:lnTo>
                      <a:pt x="1126" y="570"/>
                    </a:lnTo>
                    <a:lnTo>
                      <a:pt x="1124" y="598"/>
                    </a:lnTo>
                    <a:lnTo>
                      <a:pt x="1122" y="626"/>
                    </a:lnTo>
                    <a:lnTo>
                      <a:pt x="1118" y="654"/>
                    </a:lnTo>
                    <a:lnTo>
                      <a:pt x="1112" y="682"/>
                    </a:lnTo>
                    <a:lnTo>
                      <a:pt x="1104" y="710"/>
                    </a:lnTo>
                    <a:lnTo>
                      <a:pt x="1104" y="710"/>
                    </a:lnTo>
                    <a:lnTo>
                      <a:pt x="1096" y="738"/>
                    </a:lnTo>
                    <a:lnTo>
                      <a:pt x="1086" y="764"/>
                    </a:lnTo>
                    <a:lnTo>
                      <a:pt x="1076" y="792"/>
                    </a:lnTo>
                    <a:lnTo>
                      <a:pt x="1064" y="816"/>
                    </a:lnTo>
                    <a:lnTo>
                      <a:pt x="1050" y="840"/>
                    </a:lnTo>
                    <a:lnTo>
                      <a:pt x="1036" y="864"/>
                    </a:lnTo>
                    <a:lnTo>
                      <a:pt x="1020" y="888"/>
                    </a:lnTo>
                    <a:lnTo>
                      <a:pt x="1004" y="910"/>
                    </a:lnTo>
                    <a:lnTo>
                      <a:pt x="986" y="930"/>
                    </a:lnTo>
                    <a:lnTo>
                      <a:pt x="968" y="950"/>
                    </a:lnTo>
                    <a:lnTo>
                      <a:pt x="948" y="970"/>
                    </a:lnTo>
                    <a:lnTo>
                      <a:pt x="928" y="988"/>
                    </a:lnTo>
                    <a:lnTo>
                      <a:pt x="908" y="1004"/>
                    </a:lnTo>
                    <a:lnTo>
                      <a:pt x="886" y="1020"/>
                    </a:lnTo>
                    <a:lnTo>
                      <a:pt x="864" y="1036"/>
                    </a:lnTo>
                    <a:lnTo>
                      <a:pt x="840" y="1048"/>
                    </a:lnTo>
                    <a:lnTo>
                      <a:pt x="816" y="1062"/>
                    </a:lnTo>
                    <a:lnTo>
                      <a:pt x="792" y="1074"/>
                    </a:lnTo>
                    <a:lnTo>
                      <a:pt x="766" y="1084"/>
                    </a:lnTo>
                    <a:lnTo>
                      <a:pt x="742" y="1092"/>
                    </a:lnTo>
                    <a:lnTo>
                      <a:pt x="716" y="1100"/>
                    </a:lnTo>
                    <a:lnTo>
                      <a:pt x="690" y="1108"/>
                    </a:lnTo>
                    <a:lnTo>
                      <a:pt x="662" y="1114"/>
                    </a:lnTo>
                    <a:lnTo>
                      <a:pt x="636" y="1118"/>
                    </a:lnTo>
                    <a:lnTo>
                      <a:pt x="608" y="1120"/>
                    </a:lnTo>
                    <a:lnTo>
                      <a:pt x="580" y="1122"/>
                    </a:lnTo>
                    <a:lnTo>
                      <a:pt x="552" y="1122"/>
                    </a:lnTo>
                    <a:lnTo>
                      <a:pt x="524" y="1120"/>
                    </a:lnTo>
                    <a:lnTo>
                      <a:pt x="496" y="1118"/>
                    </a:lnTo>
                    <a:lnTo>
                      <a:pt x="468" y="1114"/>
                    </a:lnTo>
                    <a:lnTo>
                      <a:pt x="440" y="1108"/>
                    </a:lnTo>
                    <a:lnTo>
                      <a:pt x="412" y="1102"/>
                    </a:lnTo>
                    <a:lnTo>
                      <a:pt x="412" y="1102"/>
                    </a:lnTo>
                    <a:lnTo>
                      <a:pt x="384" y="1094"/>
                    </a:lnTo>
                    <a:lnTo>
                      <a:pt x="358" y="1084"/>
                    </a:lnTo>
                    <a:lnTo>
                      <a:pt x="332" y="1072"/>
                    </a:lnTo>
                    <a:lnTo>
                      <a:pt x="306" y="1060"/>
                    </a:lnTo>
                    <a:lnTo>
                      <a:pt x="282" y="1048"/>
                    </a:lnTo>
                    <a:lnTo>
                      <a:pt x="258" y="1032"/>
                    </a:lnTo>
                    <a:lnTo>
                      <a:pt x="236" y="1018"/>
                    </a:lnTo>
                    <a:lnTo>
                      <a:pt x="214" y="1000"/>
                    </a:lnTo>
                    <a:lnTo>
                      <a:pt x="192" y="984"/>
                    </a:lnTo>
                    <a:lnTo>
                      <a:pt x="172" y="964"/>
                    </a:lnTo>
                    <a:lnTo>
                      <a:pt x="154" y="946"/>
                    </a:lnTo>
                    <a:lnTo>
                      <a:pt x="134" y="926"/>
                    </a:lnTo>
                    <a:lnTo>
                      <a:pt x="118" y="904"/>
                    </a:lnTo>
                    <a:lnTo>
                      <a:pt x="102" y="882"/>
                    </a:lnTo>
                    <a:lnTo>
                      <a:pt x="86" y="860"/>
                    </a:lnTo>
                    <a:lnTo>
                      <a:pt x="72" y="838"/>
                    </a:lnTo>
                    <a:lnTo>
                      <a:pt x="60" y="814"/>
                    </a:lnTo>
                    <a:lnTo>
                      <a:pt x="48" y="790"/>
                    </a:lnTo>
                    <a:lnTo>
                      <a:pt x="38" y="764"/>
                    </a:lnTo>
                    <a:lnTo>
                      <a:pt x="28" y="738"/>
                    </a:lnTo>
                    <a:lnTo>
                      <a:pt x="20" y="714"/>
                    </a:lnTo>
                    <a:lnTo>
                      <a:pt x="14" y="686"/>
                    </a:lnTo>
                    <a:lnTo>
                      <a:pt x="8" y="660"/>
                    </a:lnTo>
                    <a:lnTo>
                      <a:pt x="4" y="634"/>
                    </a:lnTo>
                    <a:lnTo>
                      <a:pt x="2" y="606"/>
                    </a:lnTo>
                    <a:lnTo>
                      <a:pt x="0" y="578"/>
                    </a:lnTo>
                    <a:lnTo>
                      <a:pt x="0" y="550"/>
                    </a:lnTo>
                    <a:lnTo>
                      <a:pt x="2" y="524"/>
                    </a:lnTo>
                    <a:lnTo>
                      <a:pt x="4" y="496"/>
                    </a:lnTo>
                    <a:lnTo>
                      <a:pt x="8" y="468"/>
                    </a:lnTo>
                    <a:lnTo>
                      <a:pt x="14" y="440"/>
                    </a:lnTo>
                    <a:lnTo>
                      <a:pt x="20" y="412"/>
                    </a:lnTo>
                    <a:lnTo>
                      <a:pt x="20" y="412"/>
                    </a:lnTo>
                    <a:lnTo>
                      <a:pt x="28" y="384"/>
                    </a:lnTo>
                    <a:lnTo>
                      <a:pt x="38" y="356"/>
                    </a:lnTo>
                    <a:lnTo>
                      <a:pt x="50" y="330"/>
                    </a:lnTo>
                    <a:lnTo>
                      <a:pt x="62" y="306"/>
                    </a:lnTo>
                    <a:lnTo>
                      <a:pt x="74" y="280"/>
                    </a:lnTo>
                    <a:lnTo>
                      <a:pt x="90" y="258"/>
                    </a:lnTo>
                    <a:lnTo>
                      <a:pt x="104" y="234"/>
                    </a:lnTo>
                    <a:lnTo>
                      <a:pt x="122" y="212"/>
                    </a:lnTo>
                    <a:lnTo>
                      <a:pt x="138" y="192"/>
                    </a:lnTo>
                    <a:lnTo>
                      <a:pt x="158" y="172"/>
                    </a:lnTo>
                    <a:lnTo>
                      <a:pt x="176" y="152"/>
                    </a:lnTo>
                    <a:lnTo>
                      <a:pt x="196" y="134"/>
                    </a:lnTo>
                    <a:lnTo>
                      <a:pt x="218" y="118"/>
                    </a:lnTo>
                    <a:lnTo>
                      <a:pt x="240" y="102"/>
                    </a:lnTo>
                    <a:lnTo>
                      <a:pt x="262" y="86"/>
                    </a:lnTo>
                    <a:lnTo>
                      <a:pt x="286" y="72"/>
                    </a:lnTo>
                    <a:lnTo>
                      <a:pt x="310" y="60"/>
                    </a:lnTo>
                    <a:lnTo>
                      <a:pt x="334" y="48"/>
                    </a:lnTo>
                    <a:lnTo>
                      <a:pt x="358" y="38"/>
                    </a:lnTo>
                    <a:lnTo>
                      <a:pt x="384" y="28"/>
                    </a:lnTo>
                    <a:lnTo>
                      <a:pt x="410" y="20"/>
                    </a:lnTo>
                    <a:lnTo>
                      <a:pt x="436" y="14"/>
                    </a:lnTo>
                    <a:lnTo>
                      <a:pt x="462" y="8"/>
                    </a:lnTo>
                    <a:lnTo>
                      <a:pt x="490" y="4"/>
                    </a:lnTo>
                    <a:lnTo>
                      <a:pt x="518" y="2"/>
                    </a:lnTo>
                    <a:lnTo>
                      <a:pt x="544" y="0"/>
                    </a:lnTo>
                    <a:lnTo>
                      <a:pt x="572" y="0"/>
                    </a:lnTo>
                    <a:lnTo>
                      <a:pt x="600" y="0"/>
                    </a:lnTo>
                    <a:lnTo>
                      <a:pt x="628" y="4"/>
                    </a:lnTo>
                    <a:lnTo>
                      <a:pt x="656" y="8"/>
                    </a:lnTo>
                    <a:lnTo>
                      <a:pt x="684" y="14"/>
                    </a:lnTo>
                    <a:lnTo>
                      <a:pt x="712" y="20"/>
                    </a:lnTo>
                    <a:lnTo>
                      <a:pt x="712" y="20"/>
                    </a:lnTo>
                    <a:close/>
                  </a:path>
                </a:pathLst>
              </a:custGeom>
              <a:solidFill>
                <a:srgbClr val="FFF9A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78" name="Freeform 58"/>
              <p:cNvSpPr/>
              <p:nvPr>
                <p:custDataLst>
                  <p:tags r:id="rId20"/>
                </p:custDataLst>
              </p:nvPr>
            </p:nvSpPr>
            <p:spPr bwMode="auto">
              <a:xfrm>
                <a:off x="7081838" y="2385839"/>
                <a:ext cx="1762125" cy="1733550"/>
              </a:xfrm>
              <a:custGeom>
                <a:avLst/>
                <a:gdLst>
                  <a:gd name="T0" fmla="*/ 1058 w 1110"/>
                  <a:gd name="T1" fmla="*/ 296 h 1092"/>
                  <a:gd name="T2" fmla="*/ 1090 w 1110"/>
                  <a:gd name="T3" fmla="*/ 386 h 1092"/>
                  <a:gd name="T4" fmla="*/ 1108 w 1110"/>
                  <a:gd name="T5" fmla="*/ 482 h 1092"/>
                  <a:gd name="T6" fmla="*/ 1108 w 1110"/>
                  <a:gd name="T7" fmla="*/ 580 h 1092"/>
                  <a:gd name="T8" fmla="*/ 1088 w 1110"/>
                  <a:gd name="T9" fmla="*/ 680 h 1092"/>
                  <a:gd name="T10" fmla="*/ 1080 w 1110"/>
                  <a:gd name="T11" fmla="*/ 708 h 1092"/>
                  <a:gd name="T12" fmla="*/ 1060 w 1110"/>
                  <a:gd name="T13" fmla="*/ 762 h 1092"/>
                  <a:gd name="T14" fmla="*/ 1034 w 1110"/>
                  <a:gd name="T15" fmla="*/ 810 h 1092"/>
                  <a:gd name="T16" fmla="*/ 1004 w 1110"/>
                  <a:gd name="T17" fmla="*/ 858 h 1092"/>
                  <a:gd name="T18" fmla="*/ 970 w 1110"/>
                  <a:gd name="T19" fmla="*/ 900 h 1092"/>
                  <a:gd name="T20" fmla="*/ 932 w 1110"/>
                  <a:gd name="T21" fmla="*/ 940 h 1092"/>
                  <a:gd name="T22" fmla="*/ 892 w 1110"/>
                  <a:gd name="T23" fmla="*/ 974 h 1092"/>
                  <a:gd name="T24" fmla="*/ 848 w 1110"/>
                  <a:gd name="T25" fmla="*/ 1006 h 1092"/>
                  <a:gd name="T26" fmla="*/ 800 w 1110"/>
                  <a:gd name="T27" fmla="*/ 1032 h 1092"/>
                  <a:gd name="T28" fmla="*/ 750 w 1110"/>
                  <a:gd name="T29" fmla="*/ 1054 h 1092"/>
                  <a:gd name="T30" fmla="*/ 700 w 1110"/>
                  <a:gd name="T31" fmla="*/ 1070 h 1092"/>
                  <a:gd name="T32" fmla="*/ 646 w 1110"/>
                  <a:gd name="T33" fmla="*/ 1084 h 1092"/>
                  <a:gd name="T34" fmla="*/ 592 w 1110"/>
                  <a:gd name="T35" fmla="*/ 1090 h 1092"/>
                  <a:gd name="T36" fmla="*/ 536 w 1110"/>
                  <a:gd name="T37" fmla="*/ 1092 h 1092"/>
                  <a:gd name="T38" fmla="*/ 480 w 1110"/>
                  <a:gd name="T39" fmla="*/ 1088 h 1092"/>
                  <a:gd name="T40" fmla="*/ 424 w 1110"/>
                  <a:gd name="T41" fmla="*/ 1078 h 1092"/>
                  <a:gd name="T42" fmla="*/ 396 w 1110"/>
                  <a:gd name="T43" fmla="*/ 1072 h 1092"/>
                  <a:gd name="T44" fmla="*/ 340 w 1110"/>
                  <a:gd name="T45" fmla="*/ 1052 h 1092"/>
                  <a:gd name="T46" fmla="*/ 288 w 1110"/>
                  <a:gd name="T47" fmla="*/ 1028 h 1092"/>
                  <a:gd name="T48" fmla="*/ 238 w 1110"/>
                  <a:gd name="T49" fmla="*/ 1000 h 1092"/>
                  <a:gd name="T50" fmla="*/ 192 w 1110"/>
                  <a:gd name="T51" fmla="*/ 966 h 1092"/>
                  <a:gd name="T52" fmla="*/ 150 w 1110"/>
                  <a:gd name="T53" fmla="*/ 930 h 1092"/>
                  <a:gd name="T54" fmla="*/ 114 w 1110"/>
                  <a:gd name="T55" fmla="*/ 888 h 1092"/>
                  <a:gd name="T56" fmla="*/ 80 w 1110"/>
                  <a:gd name="T57" fmla="*/ 844 h 1092"/>
                  <a:gd name="T58" fmla="*/ 52 w 1110"/>
                  <a:gd name="T59" fmla="*/ 796 h 1092"/>
                  <a:gd name="T60" fmla="*/ 32 w 1110"/>
                  <a:gd name="T61" fmla="*/ 752 h 1092"/>
                  <a:gd name="T62" fmla="*/ 8 w 1110"/>
                  <a:gd name="T63" fmla="*/ 658 h 1092"/>
                  <a:gd name="T64" fmla="*/ 0 w 1110"/>
                  <a:gd name="T65" fmla="*/ 562 h 1092"/>
                  <a:gd name="T66" fmla="*/ 8 w 1110"/>
                  <a:gd name="T67" fmla="*/ 462 h 1092"/>
                  <a:gd name="T68" fmla="*/ 20 w 1110"/>
                  <a:gd name="T69" fmla="*/ 412 h 1092"/>
                  <a:gd name="T70" fmla="*/ 38 w 1110"/>
                  <a:gd name="T71" fmla="*/ 358 h 1092"/>
                  <a:gd name="T72" fmla="*/ 60 w 1110"/>
                  <a:gd name="T73" fmla="*/ 306 h 1092"/>
                  <a:gd name="T74" fmla="*/ 88 w 1110"/>
                  <a:gd name="T75" fmla="*/ 258 h 1092"/>
                  <a:gd name="T76" fmla="*/ 120 w 1110"/>
                  <a:gd name="T77" fmla="*/ 212 h 1092"/>
                  <a:gd name="T78" fmla="*/ 156 w 1110"/>
                  <a:gd name="T79" fmla="*/ 172 h 1092"/>
                  <a:gd name="T80" fmla="*/ 196 w 1110"/>
                  <a:gd name="T81" fmla="*/ 134 h 1092"/>
                  <a:gd name="T82" fmla="*/ 238 w 1110"/>
                  <a:gd name="T83" fmla="*/ 102 h 1092"/>
                  <a:gd name="T84" fmla="*/ 284 w 1110"/>
                  <a:gd name="T85" fmla="*/ 74 h 1092"/>
                  <a:gd name="T86" fmla="*/ 332 w 1110"/>
                  <a:gd name="T87" fmla="*/ 48 h 1092"/>
                  <a:gd name="T88" fmla="*/ 384 w 1110"/>
                  <a:gd name="T89" fmla="*/ 30 h 1092"/>
                  <a:gd name="T90" fmla="*/ 436 w 1110"/>
                  <a:gd name="T91" fmla="*/ 14 h 1092"/>
                  <a:gd name="T92" fmla="*/ 490 w 1110"/>
                  <a:gd name="T93" fmla="*/ 4 h 1092"/>
                  <a:gd name="T94" fmla="*/ 544 w 1110"/>
                  <a:gd name="T95" fmla="*/ 0 h 1092"/>
                  <a:gd name="T96" fmla="*/ 600 w 1110"/>
                  <a:gd name="T97" fmla="*/ 2 h 1092"/>
                  <a:gd name="T98" fmla="*/ 656 w 1110"/>
                  <a:gd name="T99" fmla="*/ 8 h 1092"/>
                  <a:gd name="T100" fmla="*/ 712 w 1110"/>
                  <a:gd name="T101" fmla="*/ 20 h 1092"/>
                  <a:gd name="T102" fmla="*/ 740 w 1110"/>
                  <a:gd name="T103" fmla="*/ 30 h 1092"/>
                  <a:gd name="T104" fmla="*/ 794 w 1110"/>
                  <a:gd name="T105" fmla="*/ 50 h 1092"/>
                  <a:gd name="T106" fmla="*/ 846 w 1110"/>
                  <a:gd name="T107" fmla="*/ 76 h 1092"/>
                  <a:gd name="T108" fmla="*/ 894 w 1110"/>
                  <a:gd name="T109" fmla="*/ 108 h 1092"/>
                  <a:gd name="T110" fmla="*/ 938 w 1110"/>
                  <a:gd name="T111" fmla="*/ 144 h 1092"/>
                  <a:gd name="T112" fmla="*/ 978 w 1110"/>
                  <a:gd name="T113" fmla="*/ 182 h 1092"/>
                  <a:gd name="T114" fmla="*/ 1012 w 1110"/>
                  <a:gd name="T115" fmla="*/ 226 h 1092"/>
                  <a:gd name="T116" fmla="*/ 1044 w 1110"/>
                  <a:gd name="T117" fmla="*/ 272 h 1092"/>
                  <a:gd name="T118" fmla="*/ 1058 w 1110"/>
                  <a:gd name="T119" fmla="*/ 296 h 1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10" h="1092">
                    <a:moveTo>
                      <a:pt x="1058" y="296"/>
                    </a:moveTo>
                    <a:lnTo>
                      <a:pt x="1058" y="296"/>
                    </a:lnTo>
                    <a:lnTo>
                      <a:pt x="1076" y="340"/>
                    </a:lnTo>
                    <a:lnTo>
                      <a:pt x="1090" y="386"/>
                    </a:lnTo>
                    <a:lnTo>
                      <a:pt x="1100" y="434"/>
                    </a:lnTo>
                    <a:lnTo>
                      <a:pt x="1108" y="482"/>
                    </a:lnTo>
                    <a:lnTo>
                      <a:pt x="1110" y="530"/>
                    </a:lnTo>
                    <a:lnTo>
                      <a:pt x="1108" y="580"/>
                    </a:lnTo>
                    <a:lnTo>
                      <a:pt x="1100" y="630"/>
                    </a:lnTo>
                    <a:lnTo>
                      <a:pt x="1088" y="680"/>
                    </a:lnTo>
                    <a:lnTo>
                      <a:pt x="1088" y="680"/>
                    </a:lnTo>
                    <a:lnTo>
                      <a:pt x="1080" y="708"/>
                    </a:lnTo>
                    <a:lnTo>
                      <a:pt x="1070" y="734"/>
                    </a:lnTo>
                    <a:lnTo>
                      <a:pt x="1060" y="762"/>
                    </a:lnTo>
                    <a:lnTo>
                      <a:pt x="1048" y="786"/>
                    </a:lnTo>
                    <a:lnTo>
                      <a:pt x="1034" y="810"/>
                    </a:lnTo>
                    <a:lnTo>
                      <a:pt x="1020" y="834"/>
                    </a:lnTo>
                    <a:lnTo>
                      <a:pt x="1004" y="858"/>
                    </a:lnTo>
                    <a:lnTo>
                      <a:pt x="988" y="880"/>
                    </a:lnTo>
                    <a:lnTo>
                      <a:pt x="970" y="900"/>
                    </a:lnTo>
                    <a:lnTo>
                      <a:pt x="952" y="920"/>
                    </a:lnTo>
                    <a:lnTo>
                      <a:pt x="932" y="940"/>
                    </a:lnTo>
                    <a:lnTo>
                      <a:pt x="912" y="958"/>
                    </a:lnTo>
                    <a:lnTo>
                      <a:pt x="892" y="974"/>
                    </a:lnTo>
                    <a:lnTo>
                      <a:pt x="870" y="990"/>
                    </a:lnTo>
                    <a:lnTo>
                      <a:pt x="848" y="1006"/>
                    </a:lnTo>
                    <a:lnTo>
                      <a:pt x="824" y="1018"/>
                    </a:lnTo>
                    <a:lnTo>
                      <a:pt x="800" y="1032"/>
                    </a:lnTo>
                    <a:lnTo>
                      <a:pt x="776" y="1044"/>
                    </a:lnTo>
                    <a:lnTo>
                      <a:pt x="750" y="1054"/>
                    </a:lnTo>
                    <a:lnTo>
                      <a:pt x="726" y="1062"/>
                    </a:lnTo>
                    <a:lnTo>
                      <a:pt x="700" y="1070"/>
                    </a:lnTo>
                    <a:lnTo>
                      <a:pt x="674" y="1078"/>
                    </a:lnTo>
                    <a:lnTo>
                      <a:pt x="646" y="1084"/>
                    </a:lnTo>
                    <a:lnTo>
                      <a:pt x="620" y="1088"/>
                    </a:lnTo>
                    <a:lnTo>
                      <a:pt x="592" y="1090"/>
                    </a:lnTo>
                    <a:lnTo>
                      <a:pt x="564" y="1092"/>
                    </a:lnTo>
                    <a:lnTo>
                      <a:pt x="536" y="1092"/>
                    </a:lnTo>
                    <a:lnTo>
                      <a:pt x="508" y="1090"/>
                    </a:lnTo>
                    <a:lnTo>
                      <a:pt x="480" y="1088"/>
                    </a:lnTo>
                    <a:lnTo>
                      <a:pt x="452" y="1084"/>
                    </a:lnTo>
                    <a:lnTo>
                      <a:pt x="424" y="1078"/>
                    </a:lnTo>
                    <a:lnTo>
                      <a:pt x="396" y="1072"/>
                    </a:lnTo>
                    <a:lnTo>
                      <a:pt x="396" y="1072"/>
                    </a:lnTo>
                    <a:lnTo>
                      <a:pt x="368" y="1062"/>
                    </a:lnTo>
                    <a:lnTo>
                      <a:pt x="340" y="1052"/>
                    </a:lnTo>
                    <a:lnTo>
                      <a:pt x="314" y="1042"/>
                    </a:lnTo>
                    <a:lnTo>
                      <a:pt x="288" y="1028"/>
                    </a:lnTo>
                    <a:lnTo>
                      <a:pt x="262" y="1016"/>
                    </a:lnTo>
                    <a:lnTo>
                      <a:pt x="238" y="1000"/>
                    </a:lnTo>
                    <a:lnTo>
                      <a:pt x="214" y="984"/>
                    </a:lnTo>
                    <a:lnTo>
                      <a:pt x="192" y="966"/>
                    </a:lnTo>
                    <a:lnTo>
                      <a:pt x="170" y="948"/>
                    </a:lnTo>
                    <a:lnTo>
                      <a:pt x="150" y="930"/>
                    </a:lnTo>
                    <a:lnTo>
                      <a:pt x="132" y="910"/>
                    </a:lnTo>
                    <a:lnTo>
                      <a:pt x="114" y="888"/>
                    </a:lnTo>
                    <a:lnTo>
                      <a:pt x="96" y="866"/>
                    </a:lnTo>
                    <a:lnTo>
                      <a:pt x="80" y="844"/>
                    </a:lnTo>
                    <a:lnTo>
                      <a:pt x="64" y="820"/>
                    </a:lnTo>
                    <a:lnTo>
                      <a:pt x="52" y="796"/>
                    </a:lnTo>
                    <a:lnTo>
                      <a:pt x="52" y="796"/>
                    </a:lnTo>
                    <a:lnTo>
                      <a:pt x="32" y="752"/>
                    </a:lnTo>
                    <a:lnTo>
                      <a:pt x="18" y="706"/>
                    </a:lnTo>
                    <a:lnTo>
                      <a:pt x="8" y="658"/>
                    </a:lnTo>
                    <a:lnTo>
                      <a:pt x="2" y="610"/>
                    </a:lnTo>
                    <a:lnTo>
                      <a:pt x="0" y="562"/>
                    </a:lnTo>
                    <a:lnTo>
                      <a:pt x="2" y="512"/>
                    </a:lnTo>
                    <a:lnTo>
                      <a:pt x="8" y="462"/>
                    </a:lnTo>
                    <a:lnTo>
                      <a:pt x="20" y="412"/>
                    </a:lnTo>
                    <a:lnTo>
                      <a:pt x="20" y="412"/>
                    </a:lnTo>
                    <a:lnTo>
                      <a:pt x="28" y="384"/>
                    </a:lnTo>
                    <a:lnTo>
                      <a:pt x="38" y="358"/>
                    </a:lnTo>
                    <a:lnTo>
                      <a:pt x="48" y="330"/>
                    </a:lnTo>
                    <a:lnTo>
                      <a:pt x="60" y="306"/>
                    </a:lnTo>
                    <a:lnTo>
                      <a:pt x="74" y="282"/>
                    </a:lnTo>
                    <a:lnTo>
                      <a:pt x="88" y="258"/>
                    </a:lnTo>
                    <a:lnTo>
                      <a:pt x="104" y="234"/>
                    </a:lnTo>
                    <a:lnTo>
                      <a:pt x="120" y="212"/>
                    </a:lnTo>
                    <a:lnTo>
                      <a:pt x="138" y="192"/>
                    </a:lnTo>
                    <a:lnTo>
                      <a:pt x="156" y="172"/>
                    </a:lnTo>
                    <a:lnTo>
                      <a:pt x="176" y="152"/>
                    </a:lnTo>
                    <a:lnTo>
                      <a:pt x="196" y="134"/>
                    </a:lnTo>
                    <a:lnTo>
                      <a:pt x="218" y="118"/>
                    </a:lnTo>
                    <a:lnTo>
                      <a:pt x="238" y="102"/>
                    </a:lnTo>
                    <a:lnTo>
                      <a:pt x="262" y="86"/>
                    </a:lnTo>
                    <a:lnTo>
                      <a:pt x="284" y="74"/>
                    </a:lnTo>
                    <a:lnTo>
                      <a:pt x="308" y="60"/>
                    </a:lnTo>
                    <a:lnTo>
                      <a:pt x="332" y="48"/>
                    </a:lnTo>
                    <a:lnTo>
                      <a:pt x="358" y="38"/>
                    </a:lnTo>
                    <a:lnTo>
                      <a:pt x="384" y="30"/>
                    </a:lnTo>
                    <a:lnTo>
                      <a:pt x="410" y="22"/>
                    </a:lnTo>
                    <a:lnTo>
                      <a:pt x="436" y="14"/>
                    </a:lnTo>
                    <a:lnTo>
                      <a:pt x="462" y="10"/>
                    </a:lnTo>
                    <a:lnTo>
                      <a:pt x="490" y="4"/>
                    </a:lnTo>
                    <a:lnTo>
                      <a:pt x="516" y="2"/>
                    </a:lnTo>
                    <a:lnTo>
                      <a:pt x="544" y="0"/>
                    </a:lnTo>
                    <a:lnTo>
                      <a:pt x="572" y="0"/>
                    </a:lnTo>
                    <a:lnTo>
                      <a:pt x="600" y="2"/>
                    </a:lnTo>
                    <a:lnTo>
                      <a:pt x="628" y="4"/>
                    </a:lnTo>
                    <a:lnTo>
                      <a:pt x="656" y="8"/>
                    </a:lnTo>
                    <a:lnTo>
                      <a:pt x="684" y="14"/>
                    </a:lnTo>
                    <a:lnTo>
                      <a:pt x="712" y="20"/>
                    </a:lnTo>
                    <a:lnTo>
                      <a:pt x="712" y="20"/>
                    </a:lnTo>
                    <a:lnTo>
                      <a:pt x="740" y="30"/>
                    </a:lnTo>
                    <a:lnTo>
                      <a:pt x="768" y="40"/>
                    </a:lnTo>
                    <a:lnTo>
                      <a:pt x="794" y="50"/>
                    </a:lnTo>
                    <a:lnTo>
                      <a:pt x="820" y="64"/>
                    </a:lnTo>
                    <a:lnTo>
                      <a:pt x="846" y="76"/>
                    </a:lnTo>
                    <a:lnTo>
                      <a:pt x="870" y="92"/>
                    </a:lnTo>
                    <a:lnTo>
                      <a:pt x="894" y="108"/>
                    </a:lnTo>
                    <a:lnTo>
                      <a:pt x="916" y="126"/>
                    </a:lnTo>
                    <a:lnTo>
                      <a:pt x="938" y="144"/>
                    </a:lnTo>
                    <a:lnTo>
                      <a:pt x="958" y="162"/>
                    </a:lnTo>
                    <a:lnTo>
                      <a:pt x="978" y="182"/>
                    </a:lnTo>
                    <a:lnTo>
                      <a:pt x="996" y="204"/>
                    </a:lnTo>
                    <a:lnTo>
                      <a:pt x="1012" y="226"/>
                    </a:lnTo>
                    <a:lnTo>
                      <a:pt x="1028" y="248"/>
                    </a:lnTo>
                    <a:lnTo>
                      <a:pt x="1044" y="272"/>
                    </a:lnTo>
                    <a:lnTo>
                      <a:pt x="1058" y="296"/>
                    </a:lnTo>
                    <a:lnTo>
                      <a:pt x="1058" y="296"/>
                    </a:lnTo>
                    <a:close/>
                  </a:path>
                </a:pathLst>
              </a:custGeom>
              <a:solidFill>
                <a:srgbClr val="FFEC2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79" name="Freeform 59"/>
              <p:cNvSpPr/>
              <p:nvPr>
                <p:custDataLst>
                  <p:tags r:id="rId21"/>
                </p:custDataLst>
              </p:nvPr>
            </p:nvSpPr>
            <p:spPr bwMode="auto">
              <a:xfrm>
                <a:off x="7113588" y="2385839"/>
                <a:ext cx="1095375" cy="650875"/>
              </a:xfrm>
              <a:custGeom>
                <a:avLst/>
                <a:gdLst>
                  <a:gd name="T0" fmla="*/ 0 w 690"/>
                  <a:gd name="T1" fmla="*/ 410 h 410"/>
                  <a:gd name="T2" fmla="*/ 0 w 690"/>
                  <a:gd name="T3" fmla="*/ 410 h 410"/>
                  <a:gd name="T4" fmla="*/ 16 w 690"/>
                  <a:gd name="T5" fmla="*/ 362 h 410"/>
                  <a:gd name="T6" fmla="*/ 36 w 690"/>
                  <a:gd name="T7" fmla="*/ 316 h 410"/>
                  <a:gd name="T8" fmla="*/ 60 w 690"/>
                  <a:gd name="T9" fmla="*/ 272 h 410"/>
                  <a:gd name="T10" fmla="*/ 86 w 690"/>
                  <a:gd name="T11" fmla="*/ 232 h 410"/>
                  <a:gd name="T12" fmla="*/ 494 w 690"/>
                  <a:gd name="T13" fmla="*/ 2 h 410"/>
                  <a:gd name="T14" fmla="*/ 494 w 690"/>
                  <a:gd name="T15" fmla="*/ 2 h 410"/>
                  <a:gd name="T16" fmla="*/ 542 w 690"/>
                  <a:gd name="T17" fmla="*/ 0 h 410"/>
                  <a:gd name="T18" fmla="*/ 592 w 690"/>
                  <a:gd name="T19" fmla="*/ 2 h 410"/>
                  <a:gd name="T20" fmla="*/ 640 w 690"/>
                  <a:gd name="T21" fmla="*/ 8 h 410"/>
                  <a:gd name="T22" fmla="*/ 690 w 690"/>
                  <a:gd name="T23" fmla="*/ 20 h 410"/>
                  <a:gd name="T24" fmla="*/ 0 w 690"/>
                  <a:gd name="T25"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0" h="410">
                    <a:moveTo>
                      <a:pt x="0" y="410"/>
                    </a:moveTo>
                    <a:lnTo>
                      <a:pt x="0" y="410"/>
                    </a:lnTo>
                    <a:lnTo>
                      <a:pt x="16" y="362"/>
                    </a:lnTo>
                    <a:lnTo>
                      <a:pt x="36" y="316"/>
                    </a:lnTo>
                    <a:lnTo>
                      <a:pt x="60" y="272"/>
                    </a:lnTo>
                    <a:lnTo>
                      <a:pt x="86" y="232"/>
                    </a:lnTo>
                    <a:lnTo>
                      <a:pt x="494" y="2"/>
                    </a:lnTo>
                    <a:lnTo>
                      <a:pt x="494" y="2"/>
                    </a:lnTo>
                    <a:lnTo>
                      <a:pt x="542" y="0"/>
                    </a:lnTo>
                    <a:lnTo>
                      <a:pt x="592" y="2"/>
                    </a:lnTo>
                    <a:lnTo>
                      <a:pt x="640" y="8"/>
                    </a:lnTo>
                    <a:lnTo>
                      <a:pt x="690" y="20"/>
                    </a:lnTo>
                    <a:lnTo>
                      <a:pt x="0" y="410"/>
                    </a:lnTo>
                    <a:close/>
                  </a:path>
                </a:pathLst>
              </a:custGeom>
              <a:solidFill>
                <a:srgbClr val="FFF9A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80" name="Freeform 60"/>
              <p:cNvSpPr/>
              <p:nvPr>
                <p:custDataLst>
                  <p:tags r:id="rId22"/>
                </p:custDataLst>
              </p:nvPr>
            </p:nvSpPr>
            <p:spPr bwMode="auto">
              <a:xfrm>
                <a:off x="7081838" y="2477914"/>
                <a:ext cx="1349375" cy="796925"/>
              </a:xfrm>
              <a:custGeom>
                <a:avLst/>
                <a:gdLst>
                  <a:gd name="T0" fmla="*/ 0 w 850"/>
                  <a:gd name="T1" fmla="*/ 502 h 502"/>
                  <a:gd name="T2" fmla="*/ 0 w 850"/>
                  <a:gd name="T3" fmla="*/ 502 h 502"/>
                  <a:gd name="T4" fmla="*/ 0 w 850"/>
                  <a:gd name="T5" fmla="*/ 458 h 502"/>
                  <a:gd name="T6" fmla="*/ 812 w 850"/>
                  <a:gd name="T7" fmla="*/ 0 h 502"/>
                  <a:gd name="T8" fmla="*/ 812 w 850"/>
                  <a:gd name="T9" fmla="*/ 0 h 502"/>
                  <a:gd name="T10" fmla="*/ 850 w 850"/>
                  <a:gd name="T11" fmla="*/ 22 h 502"/>
                  <a:gd name="T12" fmla="*/ 0 w 850"/>
                  <a:gd name="T13" fmla="*/ 502 h 502"/>
                </a:gdLst>
                <a:ahLst/>
                <a:cxnLst>
                  <a:cxn ang="0">
                    <a:pos x="T0" y="T1"/>
                  </a:cxn>
                  <a:cxn ang="0">
                    <a:pos x="T2" y="T3"/>
                  </a:cxn>
                  <a:cxn ang="0">
                    <a:pos x="T4" y="T5"/>
                  </a:cxn>
                  <a:cxn ang="0">
                    <a:pos x="T6" y="T7"/>
                  </a:cxn>
                  <a:cxn ang="0">
                    <a:pos x="T8" y="T9"/>
                  </a:cxn>
                  <a:cxn ang="0">
                    <a:pos x="T10" y="T11"/>
                  </a:cxn>
                  <a:cxn ang="0">
                    <a:pos x="T12" y="T13"/>
                  </a:cxn>
                </a:cxnLst>
                <a:rect l="0" t="0" r="r" b="b"/>
                <a:pathLst>
                  <a:path w="850" h="502">
                    <a:moveTo>
                      <a:pt x="0" y="502"/>
                    </a:moveTo>
                    <a:lnTo>
                      <a:pt x="0" y="502"/>
                    </a:lnTo>
                    <a:lnTo>
                      <a:pt x="0" y="458"/>
                    </a:lnTo>
                    <a:lnTo>
                      <a:pt x="812" y="0"/>
                    </a:lnTo>
                    <a:lnTo>
                      <a:pt x="812" y="0"/>
                    </a:lnTo>
                    <a:lnTo>
                      <a:pt x="850" y="22"/>
                    </a:lnTo>
                    <a:lnTo>
                      <a:pt x="0" y="502"/>
                    </a:lnTo>
                    <a:close/>
                  </a:path>
                </a:pathLst>
              </a:custGeom>
              <a:solidFill>
                <a:srgbClr val="FFF9A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81" name="Freeform 61"/>
              <p:cNvSpPr/>
              <p:nvPr>
                <p:custDataLst>
                  <p:tags r:id="rId23"/>
                </p:custDataLst>
              </p:nvPr>
            </p:nvSpPr>
            <p:spPr bwMode="auto">
              <a:xfrm>
                <a:off x="7272338" y="2947814"/>
                <a:ext cx="1543050" cy="904875"/>
              </a:xfrm>
              <a:custGeom>
                <a:avLst/>
                <a:gdLst>
                  <a:gd name="T0" fmla="*/ 960 w 972"/>
                  <a:gd name="T1" fmla="*/ 0 h 570"/>
                  <a:gd name="T2" fmla="*/ 960 w 972"/>
                  <a:gd name="T3" fmla="*/ 0 h 570"/>
                  <a:gd name="T4" fmla="*/ 972 w 972"/>
                  <a:gd name="T5" fmla="*/ 36 h 570"/>
                  <a:gd name="T6" fmla="*/ 24 w 972"/>
                  <a:gd name="T7" fmla="*/ 570 h 570"/>
                  <a:gd name="T8" fmla="*/ 24 w 972"/>
                  <a:gd name="T9" fmla="*/ 570 h 570"/>
                  <a:gd name="T10" fmla="*/ 0 w 972"/>
                  <a:gd name="T11" fmla="*/ 542 h 570"/>
                  <a:gd name="T12" fmla="*/ 960 w 972"/>
                  <a:gd name="T13" fmla="*/ 0 h 570"/>
                </a:gdLst>
                <a:ahLst/>
                <a:cxnLst>
                  <a:cxn ang="0">
                    <a:pos x="T0" y="T1"/>
                  </a:cxn>
                  <a:cxn ang="0">
                    <a:pos x="T2" y="T3"/>
                  </a:cxn>
                  <a:cxn ang="0">
                    <a:pos x="T4" y="T5"/>
                  </a:cxn>
                  <a:cxn ang="0">
                    <a:pos x="T6" y="T7"/>
                  </a:cxn>
                  <a:cxn ang="0">
                    <a:pos x="T8" y="T9"/>
                  </a:cxn>
                  <a:cxn ang="0">
                    <a:pos x="T10" y="T11"/>
                  </a:cxn>
                  <a:cxn ang="0">
                    <a:pos x="T12" y="T13"/>
                  </a:cxn>
                </a:cxnLst>
                <a:rect l="0" t="0" r="r" b="b"/>
                <a:pathLst>
                  <a:path w="972" h="570">
                    <a:moveTo>
                      <a:pt x="960" y="0"/>
                    </a:moveTo>
                    <a:lnTo>
                      <a:pt x="960" y="0"/>
                    </a:lnTo>
                    <a:lnTo>
                      <a:pt x="972" y="36"/>
                    </a:lnTo>
                    <a:lnTo>
                      <a:pt x="24" y="570"/>
                    </a:lnTo>
                    <a:lnTo>
                      <a:pt x="24" y="570"/>
                    </a:lnTo>
                    <a:lnTo>
                      <a:pt x="0" y="542"/>
                    </a:lnTo>
                    <a:lnTo>
                      <a:pt x="960" y="0"/>
                    </a:lnTo>
                    <a:close/>
                  </a:path>
                </a:pathLst>
              </a:custGeom>
              <a:solidFill>
                <a:srgbClr val="FFF9A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82" name="Freeform 62"/>
              <p:cNvSpPr/>
              <p:nvPr>
                <p:custDataLst>
                  <p:tags r:id="rId24"/>
                </p:custDataLst>
              </p:nvPr>
            </p:nvSpPr>
            <p:spPr bwMode="auto">
              <a:xfrm>
                <a:off x="7218363" y="2496964"/>
                <a:ext cx="1463675" cy="1460500"/>
              </a:xfrm>
              <a:custGeom>
                <a:avLst/>
                <a:gdLst>
                  <a:gd name="T0" fmla="*/ 584 w 922"/>
                  <a:gd name="T1" fmla="*/ 18 h 920"/>
                  <a:gd name="T2" fmla="*/ 628 w 922"/>
                  <a:gd name="T3" fmla="*/ 32 h 920"/>
                  <a:gd name="T4" fmla="*/ 710 w 922"/>
                  <a:gd name="T5" fmla="*/ 74 h 920"/>
                  <a:gd name="T6" fmla="*/ 780 w 922"/>
                  <a:gd name="T7" fmla="*/ 130 h 920"/>
                  <a:gd name="T8" fmla="*/ 838 w 922"/>
                  <a:gd name="T9" fmla="*/ 196 h 920"/>
                  <a:gd name="T10" fmla="*/ 882 w 922"/>
                  <a:gd name="T11" fmla="*/ 274 h 920"/>
                  <a:gd name="T12" fmla="*/ 910 w 922"/>
                  <a:gd name="T13" fmla="*/ 358 h 920"/>
                  <a:gd name="T14" fmla="*/ 922 w 922"/>
                  <a:gd name="T15" fmla="*/ 446 h 920"/>
                  <a:gd name="T16" fmla="*/ 916 w 922"/>
                  <a:gd name="T17" fmla="*/ 538 h 920"/>
                  <a:gd name="T18" fmla="*/ 906 w 922"/>
                  <a:gd name="T19" fmla="*/ 584 h 920"/>
                  <a:gd name="T20" fmla="*/ 898 w 922"/>
                  <a:gd name="T21" fmla="*/ 606 h 920"/>
                  <a:gd name="T22" fmla="*/ 872 w 922"/>
                  <a:gd name="T23" fmla="*/ 670 h 920"/>
                  <a:gd name="T24" fmla="*/ 822 w 922"/>
                  <a:gd name="T25" fmla="*/ 746 h 920"/>
                  <a:gd name="T26" fmla="*/ 760 w 922"/>
                  <a:gd name="T27" fmla="*/ 810 h 920"/>
                  <a:gd name="T28" fmla="*/ 688 w 922"/>
                  <a:gd name="T29" fmla="*/ 862 h 920"/>
                  <a:gd name="T30" fmla="*/ 608 w 922"/>
                  <a:gd name="T31" fmla="*/ 898 h 920"/>
                  <a:gd name="T32" fmla="*/ 520 w 922"/>
                  <a:gd name="T33" fmla="*/ 918 h 920"/>
                  <a:gd name="T34" fmla="*/ 430 w 922"/>
                  <a:gd name="T35" fmla="*/ 920 h 920"/>
                  <a:gd name="T36" fmla="*/ 360 w 922"/>
                  <a:gd name="T37" fmla="*/ 910 h 920"/>
                  <a:gd name="T38" fmla="*/ 338 w 922"/>
                  <a:gd name="T39" fmla="*/ 904 h 920"/>
                  <a:gd name="T40" fmla="*/ 292 w 922"/>
                  <a:gd name="T41" fmla="*/ 890 h 920"/>
                  <a:gd name="T42" fmla="*/ 210 w 922"/>
                  <a:gd name="T43" fmla="*/ 848 h 920"/>
                  <a:gd name="T44" fmla="*/ 140 w 922"/>
                  <a:gd name="T45" fmla="*/ 792 h 920"/>
                  <a:gd name="T46" fmla="*/ 82 w 922"/>
                  <a:gd name="T47" fmla="*/ 724 h 920"/>
                  <a:gd name="T48" fmla="*/ 40 w 922"/>
                  <a:gd name="T49" fmla="*/ 648 h 920"/>
                  <a:gd name="T50" fmla="*/ 10 w 922"/>
                  <a:gd name="T51" fmla="*/ 564 h 920"/>
                  <a:gd name="T52" fmla="*/ 0 w 922"/>
                  <a:gd name="T53" fmla="*/ 476 h 920"/>
                  <a:gd name="T54" fmla="*/ 6 w 922"/>
                  <a:gd name="T55" fmla="*/ 384 h 920"/>
                  <a:gd name="T56" fmla="*/ 16 w 922"/>
                  <a:gd name="T57" fmla="*/ 338 h 920"/>
                  <a:gd name="T58" fmla="*/ 22 w 922"/>
                  <a:gd name="T59" fmla="*/ 316 h 920"/>
                  <a:gd name="T60" fmla="*/ 50 w 922"/>
                  <a:gd name="T61" fmla="*/ 252 h 920"/>
                  <a:gd name="T62" fmla="*/ 98 w 922"/>
                  <a:gd name="T63" fmla="*/ 176 h 920"/>
                  <a:gd name="T64" fmla="*/ 160 w 922"/>
                  <a:gd name="T65" fmla="*/ 112 h 920"/>
                  <a:gd name="T66" fmla="*/ 234 w 922"/>
                  <a:gd name="T67" fmla="*/ 60 h 920"/>
                  <a:gd name="T68" fmla="*/ 314 w 922"/>
                  <a:gd name="T69" fmla="*/ 24 h 920"/>
                  <a:gd name="T70" fmla="*/ 400 w 922"/>
                  <a:gd name="T71" fmla="*/ 4 h 920"/>
                  <a:gd name="T72" fmla="*/ 492 w 922"/>
                  <a:gd name="T73" fmla="*/ 2 h 920"/>
                  <a:gd name="T74" fmla="*/ 560 w 922"/>
                  <a:gd name="T75" fmla="*/ 12 h 920"/>
                  <a:gd name="T76" fmla="*/ 584 w 922"/>
                  <a:gd name="T77" fmla="*/ 18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2" h="920">
                    <a:moveTo>
                      <a:pt x="584" y="18"/>
                    </a:moveTo>
                    <a:lnTo>
                      <a:pt x="584" y="18"/>
                    </a:lnTo>
                    <a:lnTo>
                      <a:pt x="606" y="24"/>
                    </a:lnTo>
                    <a:lnTo>
                      <a:pt x="628" y="32"/>
                    </a:lnTo>
                    <a:lnTo>
                      <a:pt x="670" y="52"/>
                    </a:lnTo>
                    <a:lnTo>
                      <a:pt x="710" y="74"/>
                    </a:lnTo>
                    <a:lnTo>
                      <a:pt x="748" y="100"/>
                    </a:lnTo>
                    <a:lnTo>
                      <a:pt x="780" y="130"/>
                    </a:lnTo>
                    <a:lnTo>
                      <a:pt x="812" y="162"/>
                    </a:lnTo>
                    <a:lnTo>
                      <a:pt x="838" y="196"/>
                    </a:lnTo>
                    <a:lnTo>
                      <a:pt x="862" y="234"/>
                    </a:lnTo>
                    <a:lnTo>
                      <a:pt x="882" y="274"/>
                    </a:lnTo>
                    <a:lnTo>
                      <a:pt x="898" y="314"/>
                    </a:lnTo>
                    <a:lnTo>
                      <a:pt x="910" y="358"/>
                    </a:lnTo>
                    <a:lnTo>
                      <a:pt x="918" y="402"/>
                    </a:lnTo>
                    <a:lnTo>
                      <a:pt x="922" y="446"/>
                    </a:lnTo>
                    <a:lnTo>
                      <a:pt x="922" y="492"/>
                    </a:lnTo>
                    <a:lnTo>
                      <a:pt x="916" y="538"/>
                    </a:lnTo>
                    <a:lnTo>
                      <a:pt x="912" y="560"/>
                    </a:lnTo>
                    <a:lnTo>
                      <a:pt x="906" y="584"/>
                    </a:lnTo>
                    <a:lnTo>
                      <a:pt x="906" y="584"/>
                    </a:lnTo>
                    <a:lnTo>
                      <a:pt x="898" y="606"/>
                    </a:lnTo>
                    <a:lnTo>
                      <a:pt x="890" y="628"/>
                    </a:lnTo>
                    <a:lnTo>
                      <a:pt x="872" y="670"/>
                    </a:lnTo>
                    <a:lnTo>
                      <a:pt x="848" y="710"/>
                    </a:lnTo>
                    <a:lnTo>
                      <a:pt x="822" y="746"/>
                    </a:lnTo>
                    <a:lnTo>
                      <a:pt x="792" y="780"/>
                    </a:lnTo>
                    <a:lnTo>
                      <a:pt x="760" y="810"/>
                    </a:lnTo>
                    <a:lnTo>
                      <a:pt x="726" y="838"/>
                    </a:lnTo>
                    <a:lnTo>
                      <a:pt x="688" y="862"/>
                    </a:lnTo>
                    <a:lnTo>
                      <a:pt x="648" y="882"/>
                    </a:lnTo>
                    <a:lnTo>
                      <a:pt x="608" y="898"/>
                    </a:lnTo>
                    <a:lnTo>
                      <a:pt x="564" y="910"/>
                    </a:lnTo>
                    <a:lnTo>
                      <a:pt x="520" y="918"/>
                    </a:lnTo>
                    <a:lnTo>
                      <a:pt x="476" y="920"/>
                    </a:lnTo>
                    <a:lnTo>
                      <a:pt x="430" y="920"/>
                    </a:lnTo>
                    <a:lnTo>
                      <a:pt x="384" y="914"/>
                    </a:lnTo>
                    <a:lnTo>
                      <a:pt x="360" y="910"/>
                    </a:lnTo>
                    <a:lnTo>
                      <a:pt x="338" y="904"/>
                    </a:lnTo>
                    <a:lnTo>
                      <a:pt x="338" y="904"/>
                    </a:lnTo>
                    <a:lnTo>
                      <a:pt x="314" y="898"/>
                    </a:lnTo>
                    <a:lnTo>
                      <a:pt x="292" y="890"/>
                    </a:lnTo>
                    <a:lnTo>
                      <a:pt x="250" y="870"/>
                    </a:lnTo>
                    <a:lnTo>
                      <a:pt x="210" y="848"/>
                    </a:lnTo>
                    <a:lnTo>
                      <a:pt x="174" y="822"/>
                    </a:lnTo>
                    <a:lnTo>
                      <a:pt x="140" y="792"/>
                    </a:lnTo>
                    <a:lnTo>
                      <a:pt x="110" y="760"/>
                    </a:lnTo>
                    <a:lnTo>
                      <a:pt x="82" y="724"/>
                    </a:lnTo>
                    <a:lnTo>
                      <a:pt x="60" y="688"/>
                    </a:lnTo>
                    <a:lnTo>
                      <a:pt x="40" y="648"/>
                    </a:lnTo>
                    <a:lnTo>
                      <a:pt x="24" y="606"/>
                    </a:lnTo>
                    <a:lnTo>
                      <a:pt x="10" y="564"/>
                    </a:lnTo>
                    <a:lnTo>
                      <a:pt x="2" y="520"/>
                    </a:lnTo>
                    <a:lnTo>
                      <a:pt x="0" y="476"/>
                    </a:lnTo>
                    <a:lnTo>
                      <a:pt x="0" y="430"/>
                    </a:lnTo>
                    <a:lnTo>
                      <a:pt x="6" y="384"/>
                    </a:lnTo>
                    <a:lnTo>
                      <a:pt x="10" y="362"/>
                    </a:lnTo>
                    <a:lnTo>
                      <a:pt x="16" y="338"/>
                    </a:lnTo>
                    <a:lnTo>
                      <a:pt x="16" y="338"/>
                    </a:lnTo>
                    <a:lnTo>
                      <a:pt x="22" y="316"/>
                    </a:lnTo>
                    <a:lnTo>
                      <a:pt x="30" y="294"/>
                    </a:lnTo>
                    <a:lnTo>
                      <a:pt x="50" y="252"/>
                    </a:lnTo>
                    <a:lnTo>
                      <a:pt x="72" y="212"/>
                    </a:lnTo>
                    <a:lnTo>
                      <a:pt x="98" y="176"/>
                    </a:lnTo>
                    <a:lnTo>
                      <a:pt x="128" y="142"/>
                    </a:lnTo>
                    <a:lnTo>
                      <a:pt x="160" y="112"/>
                    </a:lnTo>
                    <a:lnTo>
                      <a:pt x="196" y="84"/>
                    </a:lnTo>
                    <a:lnTo>
                      <a:pt x="234" y="60"/>
                    </a:lnTo>
                    <a:lnTo>
                      <a:pt x="272" y="40"/>
                    </a:lnTo>
                    <a:lnTo>
                      <a:pt x="314" y="24"/>
                    </a:lnTo>
                    <a:lnTo>
                      <a:pt x="356" y="12"/>
                    </a:lnTo>
                    <a:lnTo>
                      <a:pt x="400" y="4"/>
                    </a:lnTo>
                    <a:lnTo>
                      <a:pt x="446" y="0"/>
                    </a:lnTo>
                    <a:lnTo>
                      <a:pt x="492" y="2"/>
                    </a:lnTo>
                    <a:lnTo>
                      <a:pt x="538" y="8"/>
                    </a:lnTo>
                    <a:lnTo>
                      <a:pt x="560" y="12"/>
                    </a:lnTo>
                    <a:lnTo>
                      <a:pt x="584" y="18"/>
                    </a:lnTo>
                    <a:lnTo>
                      <a:pt x="584" y="18"/>
                    </a:lnTo>
                    <a:close/>
                  </a:path>
                </a:pathLst>
              </a:custGeom>
              <a:solidFill>
                <a:srgbClr val="E9AB2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83" name="Freeform 63"/>
              <p:cNvSpPr/>
              <p:nvPr>
                <p:custDataLst>
                  <p:tags r:id="rId25"/>
                </p:custDataLst>
              </p:nvPr>
            </p:nvSpPr>
            <p:spPr bwMode="auto">
              <a:xfrm>
                <a:off x="7240588" y="2563639"/>
                <a:ext cx="1441450" cy="1393825"/>
              </a:xfrm>
              <a:custGeom>
                <a:avLst/>
                <a:gdLst>
                  <a:gd name="T0" fmla="*/ 888 w 908"/>
                  <a:gd name="T1" fmla="*/ 282 h 878"/>
                  <a:gd name="T2" fmla="*/ 902 w 908"/>
                  <a:gd name="T3" fmla="*/ 344 h 878"/>
                  <a:gd name="T4" fmla="*/ 908 w 908"/>
                  <a:gd name="T5" fmla="*/ 410 h 878"/>
                  <a:gd name="T6" fmla="*/ 904 w 908"/>
                  <a:gd name="T7" fmla="*/ 476 h 878"/>
                  <a:gd name="T8" fmla="*/ 892 w 908"/>
                  <a:gd name="T9" fmla="*/ 542 h 878"/>
                  <a:gd name="T10" fmla="*/ 884 w 908"/>
                  <a:gd name="T11" fmla="*/ 564 h 878"/>
                  <a:gd name="T12" fmla="*/ 858 w 908"/>
                  <a:gd name="T13" fmla="*/ 628 h 878"/>
                  <a:gd name="T14" fmla="*/ 808 w 908"/>
                  <a:gd name="T15" fmla="*/ 704 h 878"/>
                  <a:gd name="T16" fmla="*/ 746 w 908"/>
                  <a:gd name="T17" fmla="*/ 768 h 878"/>
                  <a:gd name="T18" fmla="*/ 674 w 908"/>
                  <a:gd name="T19" fmla="*/ 820 h 878"/>
                  <a:gd name="T20" fmla="*/ 594 w 908"/>
                  <a:gd name="T21" fmla="*/ 856 h 878"/>
                  <a:gd name="T22" fmla="*/ 506 w 908"/>
                  <a:gd name="T23" fmla="*/ 876 h 878"/>
                  <a:gd name="T24" fmla="*/ 416 w 908"/>
                  <a:gd name="T25" fmla="*/ 878 h 878"/>
                  <a:gd name="T26" fmla="*/ 346 w 908"/>
                  <a:gd name="T27" fmla="*/ 868 h 878"/>
                  <a:gd name="T28" fmla="*/ 324 w 908"/>
                  <a:gd name="T29" fmla="*/ 862 h 878"/>
                  <a:gd name="T30" fmla="*/ 272 w 908"/>
                  <a:gd name="T31" fmla="*/ 844 h 878"/>
                  <a:gd name="T32" fmla="*/ 224 w 908"/>
                  <a:gd name="T33" fmla="*/ 822 h 878"/>
                  <a:gd name="T34" fmla="*/ 180 w 908"/>
                  <a:gd name="T35" fmla="*/ 794 h 878"/>
                  <a:gd name="T36" fmla="*/ 138 w 908"/>
                  <a:gd name="T37" fmla="*/ 762 h 878"/>
                  <a:gd name="T38" fmla="*/ 102 w 908"/>
                  <a:gd name="T39" fmla="*/ 726 h 878"/>
                  <a:gd name="T40" fmla="*/ 70 w 908"/>
                  <a:gd name="T41" fmla="*/ 686 h 878"/>
                  <a:gd name="T42" fmla="*/ 44 w 908"/>
                  <a:gd name="T43" fmla="*/ 642 h 878"/>
                  <a:gd name="T44" fmla="*/ 22 w 908"/>
                  <a:gd name="T45" fmla="*/ 596 h 878"/>
                  <a:gd name="T46" fmla="*/ 12 w 908"/>
                  <a:gd name="T47" fmla="*/ 566 h 878"/>
                  <a:gd name="T48" fmla="*/ 2 w 908"/>
                  <a:gd name="T49" fmla="*/ 502 h 878"/>
                  <a:gd name="T50" fmla="*/ 0 w 908"/>
                  <a:gd name="T51" fmla="*/ 436 h 878"/>
                  <a:gd name="T52" fmla="*/ 8 w 908"/>
                  <a:gd name="T53" fmla="*/ 370 h 878"/>
                  <a:gd name="T54" fmla="*/ 16 w 908"/>
                  <a:gd name="T55" fmla="*/ 336 h 878"/>
                  <a:gd name="T56" fmla="*/ 32 w 908"/>
                  <a:gd name="T57" fmla="*/ 292 h 878"/>
                  <a:gd name="T58" fmla="*/ 74 w 908"/>
                  <a:gd name="T59" fmla="*/ 210 h 878"/>
                  <a:gd name="T60" fmla="*/ 130 w 908"/>
                  <a:gd name="T61" fmla="*/ 140 h 878"/>
                  <a:gd name="T62" fmla="*/ 196 w 908"/>
                  <a:gd name="T63" fmla="*/ 82 h 878"/>
                  <a:gd name="T64" fmla="*/ 274 w 908"/>
                  <a:gd name="T65" fmla="*/ 40 h 878"/>
                  <a:gd name="T66" fmla="*/ 358 w 908"/>
                  <a:gd name="T67" fmla="*/ 12 h 878"/>
                  <a:gd name="T68" fmla="*/ 446 w 908"/>
                  <a:gd name="T69" fmla="*/ 0 h 878"/>
                  <a:gd name="T70" fmla="*/ 538 w 908"/>
                  <a:gd name="T71" fmla="*/ 6 h 878"/>
                  <a:gd name="T72" fmla="*/ 584 w 908"/>
                  <a:gd name="T73" fmla="*/ 16 h 878"/>
                  <a:gd name="T74" fmla="*/ 610 w 908"/>
                  <a:gd name="T75" fmla="*/ 24 h 878"/>
                  <a:gd name="T76" fmla="*/ 660 w 908"/>
                  <a:gd name="T77" fmla="*/ 44 h 878"/>
                  <a:gd name="T78" fmla="*/ 706 w 908"/>
                  <a:gd name="T79" fmla="*/ 70 h 878"/>
                  <a:gd name="T80" fmla="*/ 750 w 908"/>
                  <a:gd name="T81" fmla="*/ 100 h 878"/>
                  <a:gd name="T82" fmla="*/ 788 w 908"/>
                  <a:gd name="T83" fmla="*/ 134 h 878"/>
                  <a:gd name="T84" fmla="*/ 822 w 908"/>
                  <a:gd name="T85" fmla="*/ 172 h 878"/>
                  <a:gd name="T86" fmla="*/ 852 w 908"/>
                  <a:gd name="T87" fmla="*/ 214 h 878"/>
                  <a:gd name="T88" fmla="*/ 876 w 908"/>
                  <a:gd name="T89" fmla="*/ 258 h 878"/>
                  <a:gd name="T90" fmla="*/ 888 w 908"/>
                  <a:gd name="T91" fmla="*/ 28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8" h="878">
                    <a:moveTo>
                      <a:pt x="888" y="282"/>
                    </a:moveTo>
                    <a:lnTo>
                      <a:pt x="888" y="282"/>
                    </a:lnTo>
                    <a:lnTo>
                      <a:pt x="896" y="312"/>
                    </a:lnTo>
                    <a:lnTo>
                      <a:pt x="902" y="344"/>
                    </a:lnTo>
                    <a:lnTo>
                      <a:pt x="906" y="376"/>
                    </a:lnTo>
                    <a:lnTo>
                      <a:pt x="908" y="410"/>
                    </a:lnTo>
                    <a:lnTo>
                      <a:pt x="908" y="442"/>
                    </a:lnTo>
                    <a:lnTo>
                      <a:pt x="904" y="476"/>
                    </a:lnTo>
                    <a:lnTo>
                      <a:pt x="900" y="508"/>
                    </a:lnTo>
                    <a:lnTo>
                      <a:pt x="892" y="542"/>
                    </a:lnTo>
                    <a:lnTo>
                      <a:pt x="892" y="542"/>
                    </a:lnTo>
                    <a:lnTo>
                      <a:pt x="884" y="564"/>
                    </a:lnTo>
                    <a:lnTo>
                      <a:pt x="876" y="586"/>
                    </a:lnTo>
                    <a:lnTo>
                      <a:pt x="858" y="628"/>
                    </a:lnTo>
                    <a:lnTo>
                      <a:pt x="834" y="668"/>
                    </a:lnTo>
                    <a:lnTo>
                      <a:pt x="808" y="704"/>
                    </a:lnTo>
                    <a:lnTo>
                      <a:pt x="778" y="738"/>
                    </a:lnTo>
                    <a:lnTo>
                      <a:pt x="746" y="768"/>
                    </a:lnTo>
                    <a:lnTo>
                      <a:pt x="712" y="796"/>
                    </a:lnTo>
                    <a:lnTo>
                      <a:pt x="674" y="820"/>
                    </a:lnTo>
                    <a:lnTo>
                      <a:pt x="634" y="838"/>
                    </a:lnTo>
                    <a:lnTo>
                      <a:pt x="594" y="856"/>
                    </a:lnTo>
                    <a:lnTo>
                      <a:pt x="550" y="868"/>
                    </a:lnTo>
                    <a:lnTo>
                      <a:pt x="506" y="876"/>
                    </a:lnTo>
                    <a:lnTo>
                      <a:pt x="462" y="878"/>
                    </a:lnTo>
                    <a:lnTo>
                      <a:pt x="416" y="878"/>
                    </a:lnTo>
                    <a:lnTo>
                      <a:pt x="370" y="872"/>
                    </a:lnTo>
                    <a:lnTo>
                      <a:pt x="346" y="868"/>
                    </a:lnTo>
                    <a:lnTo>
                      <a:pt x="324" y="862"/>
                    </a:lnTo>
                    <a:lnTo>
                      <a:pt x="324" y="862"/>
                    </a:lnTo>
                    <a:lnTo>
                      <a:pt x="298" y="854"/>
                    </a:lnTo>
                    <a:lnTo>
                      <a:pt x="272" y="844"/>
                    </a:lnTo>
                    <a:lnTo>
                      <a:pt x="248" y="834"/>
                    </a:lnTo>
                    <a:lnTo>
                      <a:pt x="224" y="822"/>
                    </a:lnTo>
                    <a:lnTo>
                      <a:pt x="202" y="808"/>
                    </a:lnTo>
                    <a:lnTo>
                      <a:pt x="180" y="794"/>
                    </a:lnTo>
                    <a:lnTo>
                      <a:pt x="158" y="778"/>
                    </a:lnTo>
                    <a:lnTo>
                      <a:pt x="138" y="762"/>
                    </a:lnTo>
                    <a:lnTo>
                      <a:pt x="120" y="744"/>
                    </a:lnTo>
                    <a:lnTo>
                      <a:pt x="102" y="726"/>
                    </a:lnTo>
                    <a:lnTo>
                      <a:pt x="86" y="706"/>
                    </a:lnTo>
                    <a:lnTo>
                      <a:pt x="70" y="686"/>
                    </a:lnTo>
                    <a:lnTo>
                      <a:pt x="56" y="664"/>
                    </a:lnTo>
                    <a:lnTo>
                      <a:pt x="44" y="642"/>
                    </a:lnTo>
                    <a:lnTo>
                      <a:pt x="32" y="620"/>
                    </a:lnTo>
                    <a:lnTo>
                      <a:pt x="22" y="596"/>
                    </a:lnTo>
                    <a:lnTo>
                      <a:pt x="22" y="596"/>
                    </a:lnTo>
                    <a:lnTo>
                      <a:pt x="12" y="566"/>
                    </a:lnTo>
                    <a:lnTo>
                      <a:pt x="6" y="534"/>
                    </a:lnTo>
                    <a:lnTo>
                      <a:pt x="2" y="502"/>
                    </a:lnTo>
                    <a:lnTo>
                      <a:pt x="0" y="470"/>
                    </a:lnTo>
                    <a:lnTo>
                      <a:pt x="0" y="436"/>
                    </a:lnTo>
                    <a:lnTo>
                      <a:pt x="4" y="404"/>
                    </a:lnTo>
                    <a:lnTo>
                      <a:pt x="8" y="370"/>
                    </a:lnTo>
                    <a:lnTo>
                      <a:pt x="16" y="336"/>
                    </a:lnTo>
                    <a:lnTo>
                      <a:pt x="16" y="336"/>
                    </a:lnTo>
                    <a:lnTo>
                      <a:pt x="24" y="314"/>
                    </a:lnTo>
                    <a:lnTo>
                      <a:pt x="32" y="292"/>
                    </a:lnTo>
                    <a:lnTo>
                      <a:pt x="50" y="250"/>
                    </a:lnTo>
                    <a:lnTo>
                      <a:pt x="74" y="210"/>
                    </a:lnTo>
                    <a:lnTo>
                      <a:pt x="100" y="174"/>
                    </a:lnTo>
                    <a:lnTo>
                      <a:pt x="130" y="140"/>
                    </a:lnTo>
                    <a:lnTo>
                      <a:pt x="162" y="110"/>
                    </a:lnTo>
                    <a:lnTo>
                      <a:pt x="196" y="82"/>
                    </a:lnTo>
                    <a:lnTo>
                      <a:pt x="234" y="60"/>
                    </a:lnTo>
                    <a:lnTo>
                      <a:pt x="274" y="40"/>
                    </a:lnTo>
                    <a:lnTo>
                      <a:pt x="316" y="24"/>
                    </a:lnTo>
                    <a:lnTo>
                      <a:pt x="358" y="12"/>
                    </a:lnTo>
                    <a:lnTo>
                      <a:pt x="402" y="4"/>
                    </a:lnTo>
                    <a:lnTo>
                      <a:pt x="446" y="0"/>
                    </a:lnTo>
                    <a:lnTo>
                      <a:pt x="492" y="0"/>
                    </a:lnTo>
                    <a:lnTo>
                      <a:pt x="538" y="6"/>
                    </a:lnTo>
                    <a:lnTo>
                      <a:pt x="562" y="10"/>
                    </a:lnTo>
                    <a:lnTo>
                      <a:pt x="584" y="16"/>
                    </a:lnTo>
                    <a:lnTo>
                      <a:pt x="584" y="16"/>
                    </a:lnTo>
                    <a:lnTo>
                      <a:pt x="610" y="24"/>
                    </a:lnTo>
                    <a:lnTo>
                      <a:pt x="636" y="34"/>
                    </a:lnTo>
                    <a:lnTo>
                      <a:pt x="660" y="44"/>
                    </a:lnTo>
                    <a:lnTo>
                      <a:pt x="684" y="56"/>
                    </a:lnTo>
                    <a:lnTo>
                      <a:pt x="706" y="70"/>
                    </a:lnTo>
                    <a:lnTo>
                      <a:pt x="728" y="84"/>
                    </a:lnTo>
                    <a:lnTo>
                      <a:pt x="750" y="100"/>
                    </a:lnTo>
                    <a:lnTo>
                      <a:pt x="770" y="116"/>
                    </a:lnTo>
                    <a:lnTo>
                      <a:pt x="788" y="134"/>
                    </a:lnTo>
                    <a:lnTo>
                      <a:pt x="806" y="154"/>
                    </a:lnTo>
                    <a:lnTo>
                      <a:pt x="822" y="172"/>
                    </a:lnTo>
                    <a:lnTo>
                      <a:pt x="838" y="192"/>
                    </a:lnTo>
                    <a:lnTo>
                      <a:pt x="852" y="214"/>
                    </a:lnTo>
                    <a:lnTo>
                      <a:pt x="864" y="236"/>
                    </a:lnTo>
                    <a:lnTo>
                      <a:pt x="876" y="258"/>
                    </a:lnTo>
                    <a:lnTo>
                      <a:pt x="888" y="282"/>
                    </a:lnTo>
                    <a:lnTo>
                      <a:pt x="888" y="282"/>
                    </a:lnTo>
                    <a:close/>
                  </a:path>
                </a:pathLst>
              </a:custGeom>
              <a:solidFill>
                <a:srgbClr val="FAD03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84" name="Freeform 64"/>
              <p:cNvSpPr/>
              <p:nvPr>
                <p:custDataLst>
                  <p:tags r:id="rId26"/>
                </p:custDataLst>
              </p:nvPr>
            </p:nvSpPr>
            <p:spPr bwMode="auto">
              <a:xfrm>
                <a:off x="7354888" y="2563639"/>
                <a:ext cx="596900" cy="336550"/>
              </a:xfrm>
              <a:custGeom>
                <a:avLst/>
                <a:gdLst>
                  <a:gd name="T0" fmla="*/ 0 w 376"/>
                  <a:gd name="T1" fmla="*/ 212 h 212"/>
                  <a:gd name="T2" fmla="*/ 0 w 376"/>
                  <a:gd name="T3" fmla="*/ 212 h 212"/>
                  <a:gd name="T4" fmla="*/ 16 w 376"/>
                  <a:gd name="T5" fmla="*/ 188 h 212"/>
                  <a:gd name="T6" fmla="*/ 34 w 376"/>
                  <a:gd name="T7" fmla="*/ 166 h 212"/>
                  <a:gd name="T8" fmla="*/ 52 w 376"/>
                  <a:gd name="T9" fmla="*/ 146 h 212"/>
                  <a:gd name="T10" fmla="*/ 72 w 376"/>
                  <a:gd name="T11" fmla="*/ 126 h 212"/>
                  <a:gd name="T12" fmla="*/ 94 w 376"/>
                  <a:gd name="T13" fmla="*/ 106 h 212"/>
                  <a:gd name="T14" fmla="*/ 116 w 376"/>
                  <a:gd name="T15" fmla="*/ 90 h 212"/>
                  <a:gd name="T16" fmla="*/ 138 w 376"/>
                  <a:gd name="T17" fmla="*/ 74 h 212"/>
                  <a:gd name="T18" fmla="*/ 162 w 376"/>
                  <a:gd name="T19" fmla="*/ 60 h 212"/>
                  <a:gd name="T20" fmla="*/ 186 w 376"/>
                  <a:gd name="T21" fmla="*/ 46 h 212"/>
                  <a:gd name="T22" fmla="*/ 212 w 376"/>
                  <a:gd name="T23" fmla="*/ 34 h 212"/>
                  <a:gd name="T24" fmla="*/ 238 w 376"/>
                  <a:gd name="T25" fmla="*/ 26 h 212"/>
                  <a:gd name="T26" fmla="*/ 264 w 376"/>
                  <a:gd name="T27" fmla="*/ 16 h 212"/>
                  <a:gd name="T28" fmla="*/ 292 w 376"/>
                  <a:gd name="T29" fmla="*/ 10 h 212"/>
                  <a:gd name="T30" fmla="*/ 320 w 376"/>
                  <a:gd name="T31" fmla="*/ 4 h 212"/>
                  <a:gd name="T32" fmla="*/ 348 w 376"/>
                  <a:gd name="T33" fmla="*/ 2 h 212"/>
                  <a:gd name="T34" fmla="*/ 376 w 376"/>
                  <a:gd name="T35" fmla="*/ 0 h 212"/>
                  <a:gd name="T36" fmla="*/ 0 w 376"/>
                  <a:gd name="T37"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6" h="212">
                    <a:moveTo>
                      <a:pt x="0" y="212"/>
                    </a:moveTo>
                    <a:lnTo>
                      <a:pt x="0" y="212"/>
                    </a:lnTo>
                    <a:lnTo>
                      <a:pt x="16" y="188"/>
                    </a:lnTo>
                    <a:lnTo>
                      <a:pt x="34" y="166"/>
                    </a:lnTo>
                    <a:lnTo>
                      <a:pt x="52" y="146"/>
                    </a:lnTo>
                    <a:lnTo>
                      <a:pt x="72" y="126"/>
                    </a:lnTo>
                    <a:lnTo>
                      <a:pt x="94" y="106"/>
                    </a:lnTo>
                    <a:lnTo>
                      <a:pt x="116" y="90"/>
                    </a:lnTo>
                    <a:lnTo>
                      <a:pt x="138" y="74"/>
                    </a:lnTo>
                    <a:lnTo>
                      <a:pt x="162" y="60"/>
                    </a:lnTo>
                    <a:lnTo>
                      <a:pt x="186" y="46"/>
                    </a:lnTo>
                    <a:lnTo>
                      <a:pt x="212" y="34"/>
                    </a:lnTo>
                    <a:lnTo>
                      <a:pt x="238" y="26"/>
                    </a:lnTo>
                    <a:lnTo>
                      <a:pt x="264" y="16"/>
                    </a:lnTo>
                    <a:lnTo>
                      <a:pt x="292" y="10"/>
                    </a:lnTo>
                    <a:lnTo>
                      <a:pt x="320" y="4"/>
                    </a:lnTo>
                    <a:lnTo>
                      <a:pt x="348" y="2"/>
                    </a:lnTo>
                    <a:lnTo>
                      <a:pt x="376" y="0"/>
                    </a:lnTo>
                    <a:lnTo>
                      <a:pt x="0" y="212"/>
                    </a:lnTo>
                    <a:close/>
                  </a:path>
                </a:pathLst>
              </a:custGeom>
              <a:solidFill>
                <a:srgbClr val="FDDE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85" name="Freeform 65"/>
              <p:cNvSpPr/>
              <p:nvPr>
                <p:custDataLst>
                  <p:tags r:id="rId27"/>
                </p:custDataLst>
              </p:nvPr>
            </p:nvSpPr>
            <p:spPr bwMode="auto">
              <a:xfrm>
                <a:off x="7250113" y="2592214"/>
                <a:ext cx="996950" cy="587375"/>
              </a:xfrm>
              <a:custGeom>
                <a:avLst/>
                <a:gdLst>
                  <a:gd name="T0" fmla="*/ 0 w 628"/>
                  <a:gd name="T1" fmla="*/ 370 h 370"/>
                  <a:gd name="T2" fmla="*/ 0 w 628"/>
                  <a:gd name="T3" fmla="*/ 370 h 370"/>
                  <a:gd name="T4" fmla="*/ 4 w 628"/>
                  <a:gd name="T5" fmla="*/ 346 h 370"/>
                  <a:gd name="T6" fmla="*/ 10 w 628"/>
                  <a:gd name="T7" fmla="*/ 322 h 370"/>
                  <a:gd name="T8" fmla="*/ 582 w 628"/>
                  <a:gd name="T9" fmla="*/ 0 h 370"/>
                  <a:gd name="T10" fmla="*/ 582 w 628"/>
                  <a:gd name="T11" fmla="*/ 0 h 370"/>
                  <a:gd name="T12" fmla="*/ 604 w 628"/>
                  <a:gd name="T13" fmla="*/ 6 h 370"/>
                  <a:gd name="T14" fmla="*/ 628 w 628"/>
                  <a:gd name="T15" fmla="*/ 14 h 370"/>
                  <a:gd name="T16" fmla="*/ 0 w 628"/>
                  <a:gd name="T17"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8" h="370">
                    <a:moveTo>
                      <a:pt x="0" y="370"/>
                    </a:moveTo>
                    <a:lnTo>
                      <a:pt x="0" y="370"/>
                    </a:lnTo>
                    <a:lnTo>
                      <a:pt x="4" y="346"/>
                    </a:lnTo>
                    <a:lnTo>
                      <a:pt x="10" y="322"/>
                    </a:lnTo>
                    <a:lnTo>
                      <a:pt x="582" y="0"/>
                    </a:lnTo>
                    <a:lnTo>
                      <a:pt x="582" y="0"/>
                    </a:lnTo>
                    <a:lnTo>
                      <a:pt x="604" y="6"/>
                    </a:lnTo>
                    <a:lnTo>
                      <a:pt x="628" y="14"/>
                    </a:lnTo>
                    <a:lnTo>
                      <a:pt x="0" y="370"/>
                    </a:lnTo>
                    <a:close/>
                  </a:path>
                </a:pathLst>
              </a:custGeom>
              <a:solidFill>
                <a:srgbClr val="FDDE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86" name="Freeform 66"/>
              <p:cNvSpPr/>
              <p:nvPr>
                <p:custDataLst>
                  <p:tags r:id="rId28"/>
                </p:custDataLst>
              </p:nvPr>
            </p:nvSpPr>
            <p:spPr bwMode="auto">
              <a:xfrm>
                <a:off x="7415213" y="3027189"/>
                <a:ext cx="1254125" cy="742950"/>
              </a:xfrm>
              <a:custGeom>
                <a:avLst/>
                <a:gdLst>
                  <a:gd name="T0" fmla="*/ 780 w 790"/>
                  <a:gd name="T1" fmla="*/ 0 h 468"/>
                  <a:gd name="T2" fmla="*/ 780 w 790"/>
                  <a:gd name="T3" fmla="*/ 0 h 468"/>
                  <a:gd name="T4" fmla="*/ 790 w 790"/>
                  <a:gd name="T5" fmla="*/ 38 h 468"/>
                  <a:gd name="T6" fmla="*/ 26 w 790"/>
                  <a:gd name="T7" fmla="*/ 468 h 468"/>
                  <a:gd name="T8" fmla="*/ 26 w 790"/>
                  <a:gd name="T9" fmla="*/ 468 h 468"/>
                  <a:gd name="T10" fmla="*/ 0 w 790"/>
                  <a:gd name="T11" fmla="*/ 442 h 468"/>
                  <a:gd name="T12" fmla="*/ 780 w 790"/>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790" h="468">
                    <a:moveTo>
                      <a:pt x="780" y="0"/>
                    </a:moveTo>
                    <a:lnTo>
                      <a:pt x="780" y="0"/>
                    </a:lnTo>
                    <a:lnTo>
                      <a:pt x="790" y="38"/>
                    </a:lnTo>
                    <a:lnTo>
                      <a:pt x="26" y="468"/>
                    </a:lnTo>
                    <a:lnTo>
                      <a:pt x="26" y="468"/>
                    </a:lnTo>
                    <a:lnTo>
                      <a:pt x="0" y="442"/>
                    </a:lnTo>
                    <a:lnTo>
                      <a:pt x="780" y="0"/>
                    </a:lnTo>
                    <a:close/>
                  </a:path>
                </a:pathLst>
              </a:custGeom>
              <a:solidFill>
                <a:srgbClr val="FDDE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87" name="Freeform 67"/>
              <p:cNvSpPr>
                <a:spLocks noEditPoints="1"/>
              </p:cNvSpPr>
              <p:nvPr>
                <p:custDataLst>
                  <p:tags r:id="rId29"/>
                </p:custDataLst>
              </p:nvPr>
            </p:nvSpPr>
            <p:spPr bwMode="auto">
              <a:xfrm>
                <a:off x="7094538" y="2376314"/>
                <a:ext cx="1708150" cy="1704975"/>
              </a:xfrm>
              <a:custGeom>
                <a:avLst/>
                <a:gdLst>
                  <a:gd name="T0" fmla="*/ 734 w 1076"/>
                  <a:gd name="T1" fmla="*/ 36 h 1074"/>
                  <a:gd name="T2" fmla="*/ 830 w 1076"/>
                  <a:gd name="T3" fmla="*/ 86 h 1074"/>
                  <a:gd name="T4" fmla="*/ 912 w 1076"/>
                  <a:gd name="T5" fmla="*/ 150 h 1074"/>
                  <a:gd name="T6" fmla="*/ 980 w 1076"/>
                  <a:gd name="T7" fmla="*/ 228 h 1074"/>
                  <a:gd name="T8" fmla="*/ 1030 w 1076"/>
                  <a:gd name="T9" fmla="*/ 318 h 1074"/>
                  <a:gd name="T10" fmla="*/ 1064 w 1076"/>
                  <a:gd name="T11" fmla="*/ 416 h 1074"/>
                  <a:gd name="T12" fmla="*/ 1076 w 1076"/>
                  <a:gd name="T13" fmla="*/ 520 h 1074"/>
                  <a:gd name="T14" fmla="*/ 1070 w 1076"/>
                  <a:gd name="T15" fmla="*/ 626 h 1074"/>
                  <a:gd name="T16" fmla="*/ 1050 w 1076"/>
                  <a:gd name="T17" fmla="*/ 706 h 1074"/>
                  <a:gd name="T18" fmla="*/ 1006 w 1076"/>
                  <a:gd name="T19" fmla="*/ 804 h 1074"/>
                  <a:gd name="T20" fmla="*/ 944 w 1076"/>
                  <a:gd name="T21" fmla="*/ 890 h 1074"/>
                  <a:gd name="T22" fmla="*/ 868 w 1076"/>
                  <a:gd name="T23" fmla="*/ 962 h 1074"/>
                  <a:gd name="T24" fmla="*/ 782 w 1076"/>
                  <a:gd name="T25" fmla="*/ 1016 h 1074"/>
                  <a:gd name="T26" fmla="*/ 684 w 1076"/>
                  <a:gd name="T27" fmla="*/ 1054 h 1074"/>
                  <a:gd name="T28" fmla="*/ 582 w 1076"/>
                  <a:gd name="T29" fmla="*/ 1072 h 1074"/>
                  <a:gd name="T30" fmla="*/ 476 w 1076"/>
                  <a:gd name="T31" fmla="*/ 1070 h 1074"/>
                  <a:gd name="T32" fmla="*/ 394 w 1076"/>
                  <a:gd name="T33" fmla="*/ 1054 h 1074"/>
                  <a:gd name="T34" fmla="*/ 294 w 1076"/>
                  <a:gd name="T35" fmla="*/ 1014 h 1074"/>
                  <a:gd name="T36" fmla="*/ 204 w 1076"/>
                  <a:gd name="T37" fmla="*/ 958 h 1074"/>
                  <a:gd name="T38" fmla="*/ 130 w 1076"/>
                  <a:gd name="T39" fmla="*/ 886 h 1074"/>
                  <a:gd name="T40" fmla="*/ 70 w 1076"/>
                  <a:gd name="T41" fmla="*/ 802 h 1074"/>
                  <a:gd name="T42" fmla="*/ 28 w 1076"/>
                  <a:gd name="T43" fmla="*/ 708 h 1074"/>
                  <a:gd name="T44" fmla="*/ 4 w 1076"/>
                  <a:gd name="T45" fmla="*/ 606 h 1074"/>
                  <a:gd name="T46" fmla="*/ 2 w 1076"/>
                  <a:gd name="T47" fmla="*/ 500 h 1074"/>
                  <a:gd name="T48" fmla="*/ 20 w 1076"/>
                  <a:gd name="T49" fmla="*/ 394 h 1074"/>
                  <a:gd name="T50" fmla="*/ 48 w 1076"/>
                  <a:gd name="T51" fmla="*/ 316 h 1074"/>
                  <a:gd name="T52" fmla="*/ 100 w 1076"/>
                  <a:gd name="T53" fmla="*/ 224 h 1074"/>
                  <a:gd name="T54" fmla="*/ 170 w 1076"/>
                  <a:gd name="T55" fmla="*/ 146 h 1074"/>
                  <a:gd name="T56" fmla="*/ 252 w 1076"/>
                  <a:gd name="T57" fmla="*/ 84 h 1074"/>
                  <a:gd name="T58" fmla="*/ 344 w 1076"/>
                  <a:gd name="T59" fmla="*/ 36 h 1074"/>
                  <a:gd name="T60" fmla="*/ 444 w 1076"/>
                  <a:gd name="T61" fmla="*/ 8 h 1074"/>
                  <a:gd name="T62" fmla="*/ 548 w 1076"/>
                  <a:gd name="T63" fmla="*/ 0 h 1074"/>
                  <a:gd name="T64" fmla="*/ 656 w 1076"/>
                  <a:gd name="T65" fmla="*/ 12 h 1074"/>
                  <a:gd name="T66" fmla="*/ 678 w 1076"/>
                  <a:gd name="T67" fmla="*/ 38 h 1074"/>
                  <a:gd name="T68" fmla="*/ 574 w 1076"/>
                  <a:gd name="T69" fmla="*/ 20 h 1074"/>
                  <a:gd name="T70" fmla="*/ 472 w 1076"/>
                  <a:gd name="T71" fmla="*/ 22 h 1074"/>
                  <a:gd name="T72" fmla="*/ 374 w 1076"/>
                  <a:gd name="T73" fmla="*/ 46 h 1074"/>
                  <a:gd name="T74" fmla="*/ 200 w 1076"/>
                  <a:gd name="T75" fmla="*/ 142 h 1074"/>
                  <a:gd name="T76" fmla="*/ 130 w 1076"/>
                  <a:gd name="T77" fmla="*/ 214 h 1074"/>
                  <a:gd name="T78" fmla="*/ 76 w 1076"/>
                  <a:gd name="T79" fmla="*/ 300 h 1074"/>
                  <a:gd name="T80" fmla="*/ 38 w 1076"/>
                  <a:gd name="T81" fmla="*/ 398 h 1074"/>
                  <a:gd name="T82" fmla="*/ 22 w 1076"/>
                  <a:gd name="T83" fmla="*/ 476 h 1074"/>
                  <a:gd name="T84" fmla="*/ 20 w 1076"/>
                  <a:gd name="T85" fmla="*/ 578 h 1074"/>
                  <a:gd name="T86" fmla="*/ 38 w 1076"/>
                  <a:gd name="T87" fmla="*/ 678 h 1074"/>
                  <a:gd name="T88" fmla="*/ 112 w 1076"/>
                  <a:gd name="T89" fmla="*/ 834 h 1074"/>
                  <a:gd name="T90" fmla="*/ 196 w 1076"/>
                  <a:gd name="T91" fmla="*/ 928 h 1074"/>
                  <a:gd name="T92" fmla="*/ 280 w 1076"/>
                  <a:gd name="T93" fmla="*/ 986 h 1074"/>
                  <a:gd name="T94" fmla="*/ 374 w 1076"/>
                  <a:gd name="T95" fmla="*/ 1028 h 1074"/>
                  <a:gd name="T96" fmla="*/ 452 w 1076"/>
                  <a:gd name="T97" fmla="*/ 1048 h 1074"/>
                  <a:gd name="T98" fmla="*/ 556 w 1076"/>
                  <a:gd name="T99" fmla="*/ 1056 h 1074"/>
                  <a:gd name="T100" fmla="*/ 656 w 1076"/>
                  <a:gd name="T101" fmla="*/ 1042 h 1074"/>
                  <a:gd name="T102" fmla="*/ 794 w 1076"/>
                  <a:gd name="T103" fmla="*/ 988 h 1074"/>
                  <a:gd name="T104" fmla="*/ 914 w 1076"/>
                  <a:gd name="T105" fmla="*/ 896 h 1074"/>
                  <a:gd name="T106" fmla="*/ 976 w 1076"/>
                  <a:gd name="T107" fmla="*/ 818 h 1074"/>
                  <a:gd name="T108" fmla="*/ 1022 w 1076"/>
                  <a:gd name="T109" fmla="*/ 726 h 1074"/>
                  <a:gd name="T110" fmla="*/ 1046 w 1076"/>
                  <a:gd name="T111" fmla="*/ 650 h 1074"/>
                  <a:gd name="T112" fmla="*/ 1058 w 1076"/>
                  <a:gd name="T113" fmla="*/ 546 h 1074"/>
                  <a:gd name="T114" fmla="*/ 1050 w 1076"/>
                  <a:gd name="T115" fmla="*/ 444 h 1074"/>
                  <a:gd name="T116" fmla="*/ 1014 w 1076"/>
                  <a:gd name="T117" fmla="*/ 326 h 1074"/>
                  <a:gd name="T118" fmla="*/ 918 w 1076"/>
                  <a:gd name="T119" fmla="*/ 182 h 1074"/>
                  <a:gd name="T120" fmla="*/ 842 w 1076"/>
                  <a:gd name="T121" fmla="*/ 116 h 1074"/>
                  <a:gd name="T122" fmla="*/ 752 w 1076"/>
                  <a:gd name="T123" fmla="*/ 64 h 1074"/>
                  <a:gd name="T124" fmla="*/ 678 w 1076"/>
                  <a:gd name="T125" fmla="*/ 38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76" h="1074">
                    <a:moveTo>
                      <a:pt x="682" y="20"/>
                    </a:moveTo>
                    <a:lnTo>
                      <a:pt x="682" y="20"/>
                    </a:lnTo>
                    <a:lnTo>
                      <a:pt x="708" y="28"/>
                    </a:lnTo>
                    <a:lnTo>
                      <a:pt x="734" y="36"/>
                    </a:lnTo>
                    <a:lnTo>
                      <a:pt x="760" y="48"/>
                    </a:lnTo>
                    <a:lnTo>
                      <a:pt x="784" y="58"/>
                    </a:lnTo>
                    <a:lnTo>
                      <a:pt x="808" y="72"/>
                    </a:lnTo>
                    <a:lnTo>
                      <a:pt x="830" y="86"/>
                    </a:lnTo>
                    <a:lnTo>
                      <a:pt x="852" y="100"/>
                    </a:lnTo>
                    <a:lnTo>
                      <a:pt x="872" y="116"/>
                    </a:lnTo>
                    <a:lnTo>
                      <a:pt x="892" y="132"/>
                    </a:lnTo>
                    <a:lnTo>
                      <a:pt x="912" y="150"/>
                    </a:lnTo>
                    <a:lnTo>
                      <a:pt x="930" y="168"/>
                    </a:lnTo>
                    <a:lnTo>
                      <a:pt x="948" y="188"/>
                    </a:lnTo>
                    <a:lnTo>
                      <a:pt x="964" y="208"/>
                    </a:lnTo>
                    <a:lnTo>
                      <a:pt x="980" y="228"/>
                    </a:lnTo>
                    <a:lnTo>
                      <a:pt x="994" y="250"/>
                    </a:lnTo>
                    <a:lnTo>
                      <a:pt x="1006" y="272"/>
                    </a:lnTo>
                    <a:lnTo>
                      <a:pt x="1020" y="296"/>
                    </a:lnTo>
                    <a:lnTo>
                      <a:pt x="1030" y="318"/>
                    </a:lnTo>
                    <a:lnTo>
                      <a:pt x="1040" y="342"/>
                    </a:lnTo>
                    <a:lnTo>
                      <a:pt x="1050" y="366"/>
                    </a:lnTo>
                    <a:lnTo>
                      <a:pt x="1056" y="392"/>
                    </a:lnTo>
                    <a:lnTo>
                      <a:pt x="1064" y="416"/>
                    </a:lnTo>
                    <a:lnTo>
                      <a:pt x="1068" y="442"/>
                    </a:lnTo>
                    <a:lnTo>
                      <a:pt x="1072" y="468"/>
                    </a:lnTo>
                    <a:lnTo>
                      <a:pt x="1076" y="494"/>
                    </a:lnTo>
                    <a:lnTo>
                      <a:pt x="1076" y="520"/>
                    </a:lnTo>
                    <a:lnTo>
                      <a:pt x="1076" y="546"/>
                    </a:lnTo>
                    <a:lnTo>
                      <a:pt x="1076" y="572"/>
                    </a:lnTo>
                    <a:lnTo>
                      <a:pt x="1074" y="600"/>
                    </a:lnTo>
                    <a:lnTo>
                      <a:pt x="1070" y="626"/>
                    </a:lnTo>
                    <a:lnTo>
                      <a:pt x="1064" y="654"/>
                    </a:lnTo>
                    <a:lnTo>
                      <a:pt x="1058" y="680"/>
                    </a:lnTo>
                    <a:lnTo>
                      <a:pt x="1058" y="680"/>
                    </a:lnTo>
                    <a:lnTo>
                      <a:pt x="1050" y="706"/>
                    </a:lnTo>
                    <a:lnTo>
                      <a:pt x="1040" y="732"/>
                    </a:lnTo>
                    <a:lnTo>
                      <a:pt x="1030" y="758"/>
                    </a:lnTo>
                    <a:lnTo>
                      <a:pt x="1018" y="782"/>
                    </a:lnTo>
                    <a:lnTo>
                      <a:pt x="1006" y="804"/>
                    </a:lnTo>
                    <a:lnTo>
                      <a:pt x="992" y="828"/>
                    </a:lnTo>
                    <a:lnTo>
                      <a:pt x="976" y="850"/>
                    </a:lnTo>
                    <a:lnTo>
                      <a:pt x="960" y="870"/>
                    </a:lnTo>
                    <a:lnTo>
                      <a:pt x="944" y="890"/>
                    </a:lnTo>
                    <a:lnTo>
                      <a:pt x="926" y="910"/>
                    </a:lnTo>
                    <a:lnTo>
                      <a:pt x="908" y="928"/>
                    </a:lnTo>
                    <a:lnTo>
                      <a:pt x="888" y="944"/>
                    </a:lnTo>
                    <a:lnTo>
                      <a:pt x="868" y="962"/>
                    </a:lnTo>
                    <a:lnTo>
                      <a:pt x="848" y="976"/>
                    </a:lnTo>
                    <a:lnTo>
                      <a:pt x="826" y="990"/>
                    </a:lnTo>
                    <a:lnTo>
                      <a:pt x="804" y="1004"/>
                    </a:lnTo>
                    <a:lnTo>
                      <a:pt x="782" y="1016"/>
                    </a:lnTo>
                    <a:lnTo>
                      <a:pt x="758" y="1028"/>
                    </a:lnTo>
                    <a:lnTo>
                      <a:pt x="734" y="1036"/>
                    </a:lnTo>
                    <a:lnTo>
                      <a:pt x="710" y="1046"/>
                    </a:lnTo>
                    <a:lnTo>
                      <a:pt x="684" y="1054"/>
                    </a:lnTo>
                    <a:lnTo>
                      <a:pt x="660" y="1060"/>
                    </a:lnTo>
                    <a:lnTo>
                      <a:pt x="634" y="1066"/>
                    </a:lnTo>
                    <a:lnTo>
                      <a:pt x="608" y="1070"/>
                    </a:lnTo>
                    <a:lnTo>
                      <a:pt x="582" y="1072"/>
                    </a:lnTo>
                    <a:lnTo>
                      <a:pt x="556" y="1074"/>
                    </a:lnTo>
                    <a:lnTo>
                      <a:pt x="530" y="1074"/>
                    </a:lnTo>
                    <a:lnTo>
                      <a:pt x="502" y="1072"/>
                    </a:lnTo>
                    <a:lnTo>
                      <a:pt x="476" y="1070"/>
                    </a:lnTo>
                    <a:lnTo>
                      <a:pt x="448" y="1066"/>
                    </a:lnTo>
                    <a:lnTo>
                      <a:pt x="422" y="1060"/>
                    </a:lnTo>
                    <a:lnTo>
                      <a:pt x="394" y="1054"/>
                    </a:lnTo>
                    <a:lnTo>
                      <a:pt x="394" y="1054"/>
                    </a:lnTo>
                    <a:lnTo>
                      <a:pt x="368" y="1046"/>
                    </a:lnTo>
                    <a:lnTo>
                      <a:pt x="342" y="1036"/>
                    </a:lnTo>
                    <a:lnTo>
                      <a:pt x="318" y="1026"/>
                    </a:lnTo>
                    <a:lnTo>
                      <a:pt x="294" y="1014"/>
                    </a:lnTo>
                    <a:lnTo>
                      <a:pt x="270" y="1002"/>
                    </a:lnTo>
                    <a:lnTo>
                      <a:pt x="248" y="988"/>
                    </a:lnTo>
                    <a:lnTo>
                      <a:pt x="226" y="974"/>
                    </a:lnTo>
                    <a:lnTo>
                      <a:pt x="204" y="958"/>
                    </a:lnTo>
                    <a:lnTo>
                      <a:pt x="184" y="942"/>
                    </a:lnTo>
                    <a:lnTo>
                      <a:pt x="166" y="924"/>
                    </a:lnTo>
                    <a:lnTo>
                      <a:pt x="146" y="904"/>
                    </a:lnTo>
                    <a:lnTo>
                      <a:pt x="130" y="886"/>
                    </a:lnTo>
                    <a:lnTo>
                      <a:pt x="114" y="866"/>
                    </a:lnTo>
                    <a:lnTo>
                      <a:pt x="98" y="844"/>
                    </a:lnTo>
                    <a:lnTo>
                      <a:pt x="84" y="824"/>
                    </a:lnTo>
                    <a:lnTo>
                      <a:pt x="70" y="802"/>
                    </a:lnTo>
                    <a:lnTo>
                      <a:pt x="58" y="778"/>
                    </a:lnTo>
                    <a:lnTo>
                      <a:pt x="46" y="756"/>
                    </a:lnTo>
                    <a:lnTo>
                      <a:pt x="36" y="732"/>
                    </a:lnTo>
                    <a:lnTo>
                      <a:pt x="28" y="708"/>
                    </a:lnTo>
                    <a:lnTo>
                      <a:pt x="20" y="682"/>
                    </a:lnTo>
                    <a:lnTo>
                      <a:pt x="14" y="658"/>
                    </a:lnTo>
                    <a:lnTo>
                      <a:pt x="8" y="632"/>
                    </a:lnTo>
                    <a:lnTo>
                      <a:pt x="4" y="606"/>
                    </a:lnTo>
                    <a:lnTo>
                      <a:pt x="2" y="580"/>
                    </a:lnTo>
                    <a:lnTo>
                      <a:pt x="0" y="554"/>
                    </a:lnTo>
                    <a:lnTo>
                      <a:pt x="0" y="528"/>
                    </a:lnTo>
                    <a:lnTo>
                      <a:pt x="2" y="500"/>
                    </a:lnTo>
                    <a:lnTo>
                      <a:pt x="4" y="474"/>
                    </a:lnTo>
                    <a:lnTo>
                      <a:pt x="8" y="448"/>
                    </a:lnTo>
                    <a:lnTo>
                      <a:pt x="14" y="420"/>
                    </a:lnTo>
                    <a:lnTo>
                      <a:pt x="20" y="394"/>
                    </a:lnTo>
                    <a:lnTo>
                      <a:pt x="20" y="394"/>
                    </a:lnTo>
                    <a:lnTo>
                      <a:pt x="28" y="368"/>
                    </a:lnTo>
                    <a:lnTo>
                      <a:pt x="38" y="342"/>
                    </a:lnTo>
                    <a:lnTo>
                      <a:pt x="48" y="316"/>
                    </a:lnTo>
                    <a:lnTo>
                      <a:pt x="60" y="292"/>
                    </a:lnTo>
                    <a:lnTo>
                      <a:pt x="72" y="268"/>
                    </a:lnTo>
                    <a:lnTo>
                      <a:pt x="86" y="246"/>
                    </a:lnTo>
                    <a:lnTo>
                      <a:pt x="100" y="224"/>
                    </a:lnTo>
                    <a:lnTo>
                      <a:pt x="116" y="204"/>
                    </a:lnTo>
                    <a:lnTo>
                      <a:pt x="134" y="184"/>
                    </a:lnTo>
                    <a:lnTo>
                      <a:pt x="150" y="164"/>
                    </a:lnTo>
                    <a:lnTo>
                      <a:pt x="170" y="146"/>
                    </a:lnTo>
                    <a:lnTo>
                      <a:pt x="188" y="128"/>
                    </a:lnTo>
                    <a:lnTo>
                      <a:pt x="208" y="112"/>
                    </a:lnTo>
                    <a:lnTo>
                      <a:pt x="230" y="98"/>
                    </a:lnTo>
                    <a:lnTo>
                      <a:pt x="252" y="84"/>
                    </a:lnTo>
                    <a:lnTo>
                      <a:pt x="274" y="70"/>
                    </a:lnTo>
                    <a:lnTo>
                      <a:pt x="296" y="58"/>
                    </a:lnTo>
                    <a:lnTo>
                      <a:pt x="320" y="46"/>
                    </a:lnTo>
                    <a:lnTo>
                      <a:pt x="344" y="36"/>
                    </a:lnTo>
                    <a:lnTo>
                      <a:pt x="368" y="28"/>
                    </a:lnTo>
                    <a:lnTo>
                      <a:pt x="392" y="20"/>
                    </a:lnTo>
                    <a:lnTo>
                      <a:pt x="418" y="14"/>
                    </a:lnTo>
                    <a:lnTo>
                      <a:pt x="444" y="8"/>
                    </a:lnTo>
                    <a:lnTo>
                      <a:pt x="468" y="4"/>
                    </a:lnTo>
                    <a:lnTo>
                      <a:pt x="496" y="2"/>
                    </a:lnTo>
                    <a:lnTo>
                      <a:pt x="522" y="0"/>
                    </a:lnTo>
                    <a:lnTo>
                      <a:pt x="548" y="0"/>
                    </a:lnTo>
                    <a:lnTo>
                      <a:pt x="574" y="2"/>
                    </a:lnTo>
                    <a:lnTo>
                      <a:pt x="602" y="4"/>
                    </a:lnTo>
                    <a:lnTo>
                      <a:pt x="628" y="8"/>
                    </a:lnTo>
                    <a:lnTo>
                      <a:pt x="656" y="12"/>
                    </a:lnTo>
                    <a:lnTo>
                      <a:pt x="682" y="20"/>
                    </a:lnTo>
                    <a:lnTo>
                      <a:pt x="682" y="20"/>
                    </a:lnTo>
                    <a:close/>
                    <a:moveTo>
                      <a:pt x="678" y="38"/>
                    </a:moveTo>
                    <a:lnTo>
                      <a:pt x="678" y="38"/>
                    </a:lnTo>
                    <a:lnTo>
                      <a:pt x="652" y="30"/>
                    </a:lnTo>
                    <a:lnTo>
                      <a:pt x="626" y="26"/>
                    </a:lnTo>
                    <a:lnTo>
                      <a:pt x="600" y="22"/>
                    </a:lnTo>
                    <a:lnTo>
                      <a:pt x="574" y="20"/>
                    </a:lnTo>
                    <a:lnTo>
                      <a:pt x="548" y="18"/>
                    </a:lnTo>
                    <a:lnTo>
                      <a:pt x="522" y="18"/>
                    </a:lnTo>
                    <a:lnTo>
                      <a:pt x="496" y="20"/>
                    </a:lnTo>
                    <a:lnTo>
                      <a:pt x="472" y="22"/>
                    </a:lnTo>
                    <a:lnTo>
                      <a:pt x="446" y="26"/>
                    </a:lnTo>
                    <a:lnTo>
                      <a:pt x="422" y="32"/>
                    </a:lnTo>
                    <a:lnTo>
                      <a:pt x="398" y="38"/>
                    </a:lnTo>
                    <a:lnTo>
                      <a:pt x="374" y="46"/>
                    </a:lnTo>
                    <a:lnTo>
                      <a:pt x="326" y="64"/>
                    </a:lnTo>
                    <a:lnTo>
                      <a:pt x="282" y="86"/>
                    </a:lnTo>
                    <a:lnTo>
                      <a:pt x="240" y="112"/>
                    </a:lnTo>
                    <a:lnTo>
                      <a:pt x="200" y="142"/>
                    </a:lnTo>
                    <a:lnTo>
                      <a:pt x="182" y="160"/>
                    </a:lnTo>
                    <a:lnTo>
                      <a:pt x="164" y="178"/>
                    </a:lnTo>
                    <a:lnTo>
                      <a:pt x="148" y="196"/>
                    </a:lnTo>
                    <a:lnTo>
                      <a:pt x="130" y="214"/>
                    </a:lnTo>
                    <a:lnTo>
                      <a:pt x="116" y="236"/>
                    </a:lnTo>
                    <a:lnTo>
                      <a:pt x="102" y="256"/>
                    </a:lnTo>
                    <a:lnTo>
                      <a:pt x="88" y="278"/>
                    </a:lnTo>
                    <a:lnTo>
                      <a:pt x="76" y="300"/>
                    </a:lnTo>
                    <a:lnTo>
                      <a:pt x="64" y="324"/>
                    </a:lnTo>
                    <a:lnTo>
                      <a:pt x="54" y="348"/>
                    </a:lnTo>
                    <a:lnTo>
                      <a:pt x="46" y="372"/>
                    </a:lnTo>
                    <a:lnTo>
                      <a:pt x="38" y="398"/>
                    </a:lnTo>
                    <a:lnTo>
                      <a:pt x="38" y="398"/>
                    </a:lnTo>
                    <a:lnTo>
                      <a:pt x="32" y="424"/>
                    </a:lnTo>
                    <a:lnTo>
                      <a:pt x="26" y="450"/>
                    </a:lnTo>
                    <a:lnTo>
                      <a:pt x="22" y="476"/>
                    </a:lnTo>
                    <a:lnTo>
                      <a:pt x="20" y="502"/>
                    </a:lnTo>
                    <a:lnTo>
                      <a:pt x="18" y="528"/>
                    </a:lnTo>
                    <a:lnTo>
                      <a:pt x="18" y="554"/>
                    </a:lnTo>
                    <a:lnTo>
                      <a:pt x="20" y="578"/>
                    </a:lnTo>
                    <a:lnTo>
                      <a:pt x="22" y="604"/>
                    </a:lnTo>
                    <a:lnTo>
                      <a:pt x="26" y="628"/>
                    </a:lnTo>
                    <a:lnTo>
                      <a:pt x="32" y="654"/>
                    </a:lnTo>
                    <a:lnTo>
                      <a:pt x="38" y="678"/>
                    </a:lnTo>
                    <a:lnTo>
                      <a:pt x="46" y="702"/>
                    </a:lnTo>
                    <a:lnTo>
                      <a:pt x="64" y="748"/>
                    </a:lnTo>
                    <a:lnTo>
                      <a:pt x="86" y="792"/>
                    </a:lnTo>
                    <a:lnTo>
                      <a:pt x="112" y="834"/>
                    </a:lnTo>
                    <a:lnTo>
                      <a:pt x="144" y="874"/>
                    </a:lnTo>
                    <a:lnTo>
                      <a:pt x="160" y="892"/>
                    </a:lnTo>
                    <a:lnTo>
                      <a:pt x="178" y="910"/>
                    </a:lnTo>
                    <a:lnTo>
                      <a:pt x="196" y="928"/>
                    </a:lnTo>
                    <a:lnTo>
                      <a:pt x="216" y="944"/>
                    </a:lnTo>
                    <a:lnTo>
                      <a:pt x="236" y="958"/>
                    </a:lnTo>
                    <a:lnTo>
                      <a:pt x="258" y="972"/>
                    </a:lnTo>
                    <a:lnTo>
                      <a:pt x="280" y="986"/>
                    </a:lnTo>
                    <a:lnTo>
                      <a:pt x="302" y="998"/>
                    </a:lnTo>
                    <a:lnTo>
                      <a:pt x="326" y="1010"/>
                    </a:lnTo>
                    <a:lnTo>
                      <a:pt x="350" y="1020"/>
                    </a:lnTo>
                    <a:lnTo>
                      <a:pt x="374" y="1028"/>
                    </a:lnTo>
                    <a:lnTo>
                      <a:pt x="400" y="1036"/>
                    </a:lnTo>
                    <a:lnTo>
                      <a:pt x="400" y="1036"/>
                    </a:lnTo>
                    <a:lnTo>
                      <a:pt x="426" y="1042"/>
                    </a:lnTo>
                    <a:lnTo>
                      <a:pt x="452" y="1048"/>
                    </a:lnTo>
                    <a:lnTo>
                      <a:pt x="478" y="1052"/>
                    </a:lnTo>
                    <a:lnTo>
                      <a:pt x="504" y="1054"/>
                    </a:lnTo>
                    <a:lnTo>
                      <a:pt x="530" y="1056"/>
                    </a:lnTo>
                    <a:lnTo>
                      <a:pt x="556" y="1056"/>
                    </a:lnTo>
                    <a:lnTo>
                      <a:pt x="580" y="1054"/>
                    </a:lnTo>
                    <a:lnTo>
                      <a:pt x="606" y="1050"/>
                    </a:lnTo>
                    <a:lnTo>
                      <a:pt x="630" y="1048"/>
                    </a:lnTo>
                    <a:lnTo>
                      <a:pt x="656" y="1042"/>
                    </a:lnTo>
                    <a:lnTo>
                      <a:pt x="680" y="1036"/>
                    </a:lnTo>
                    <a:lnTo>
                      <a:pt x="704" y="1028"/>
                    </a:lnTo>
                    <a:lnTo>
                      <a:pt x="750" y="1010"/>
                    </a:lnTo>
                    <a:lnTo>
                      <a:pt x="794" y="988"/>
                    </a:lnTo>
                    <a:lnTo>
                      <a:pt x="838" y="962"/>
                    </a:lnTo>
                    <a:lnTo>
                      <a:pt x="876" y="930"/>
                    </a:lnTo>
                    <a:lnTo>
                      <a:pt x="896" y="914"/>
                    </a:lnTo>
                    <a:lnTo>
                      <a:pt x="914" y="896"/>
                    </a:lnTo>
                    <a:lnTo>
                      <a:pt x="930" y="878"/>
                    </a:lnTo>
                    <a:lnTo>
                      <a:pt x="946" y="858"/>
                    </a:lnTo>
                    <a:lnTo>
                      <a:pt x="962" y="838"/>
                    </a:lnTo>
                    <a:lnTo>
                      <a:pt x="976" y="818"/>
                    </a:lnTo>
                    <a:lnTo>
                      <a:pt x="990" y="796"/>
                    </a:lnTo>
                    <a:lnTo>
                      <a:pt x="1002" y="772"/>
                    </a:lnTo>
                    <a:lnTo>
                      <a:pt x="1012" y="750"/>
                    </a:lnTo>
                    <a:lnTo>
                      <a:pt x="1022" y="726"/>
                    </a:lnTo>
                    <a:lnTo>
                      <a:pt x="1032" y="700"/>
                    </a:lnTo>
                    <a:lnTo>
                      <a:pt x="1040" y="676"/>
                    </a:lnTo>
                    <a:lnTo>
                      <a:pt x="1040" y="676"/>
                    </a:lnTo>
                    <a:lnTo>
                      <a:pt x="1046" y="650"/>
                    </a:lnTo>
                    <a:lnTo>
                      <a:pt x="1052" y="624"/>
                    </a:lnTo>
                    <a:lnTo>
                      <a:pt x="1056" y="598"/>
                    </a:lnTo>
                    <a:lnTo>
                      <a:pt x="1058" y="572"/>
                    </a:lnTo>
                    <a:lnTo>
                      <a:pt x="1058" y="546"/>
                    </a:lnTo>
                    <a:lnTo>
                      <a:pt x="1058" y="520"/>
                    </a:lnTo>
                    <a:lnTo>
                      <a:pt x="1056" y="494"/>
                    </a:lnTo>
                    <a:lnTo>
                      <a:pt x="1054" y="470"/>
                    </a:lnTo>
                    <a:lnTo>
                      <a:pt x="1050" y="444"/>
                    </a:lnTo>
                    <a:lnTo>
                      <a:pt x="1046" y="420"/>
                    </a:lnTo>
                    <a:lnTo>
                      <a:pt x="1040" y="396"/>
                    </a:lnTo>
                    <a:lnTo>
                      <a:pt x="1032" y="372"/>
                    </a:lnTo>
                    <a:lnTo>
                      <a:pt x="1014" y="326"/>
                    </a:lnTo>
                    <a:lnTo>
                      <a:pt x="990" y="282"/>
                    </a:lnTo>
                    <a:lnTo>
                      <a:pt x="964" y="240"/>
                    </a:lnTo>
                    <a:lnTo>
                      <a:pt x="934" y="200"/>
                    </a:lnTo>
                    <a:lnTo>
                      <a:pt x="918" y="182"/>
                    </a:lnTo>
                    <a:lnTo>
                      <a:pt x="900" y="164"/>
                    </a:lnTo>
                    <a:lnTo>
                      <a:pt x="880" y="146"/>
                    </a:lnTo>
                    <a:lnTo>
                      <a:pt x="862" y="130"/>
                    </a:lnTo>
                    <a:lnTo>
                      <a:pt x="842" y="116"/>
                    </a:lnTo>
                    <a:lnTo>
                      <a:pt x="820" y="100"/>
                    </a:lnTo>
                    <a:lnTo>
                      <a:pt x="798" y="88"/>
                    </a:lnTo>
                    <a:lnTo>
                      <a:pt x="776" y="76"/>
                    </a:lnTo>
                    <a:lnTo>
                      <a:pt x="752" y="64"/>
                    </a:lnTo>
                    <a:lnTo>
                      <a:pt x="728" y="54"/>
                    </a:lnTo>
                    <a:lnTo>
                      <a:pt x="702" y="44"/>
                    </a:lnTo>
                    <a:lnTo>
                      <a:pt x="678" y="38"/>
                    </a:lnTo>
                    <a:lnTo>
                      <a:pt x="678" y="38"/>
                    </a:lnTo>
                    <a:close/>
                  </a:path>
                </a:pathLst>
              </a:custGeom>
              <a:solidFill>
                <a:srgbClr val="EFCD1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grpSp>
        <p:sp>
          <p:nvSpPr>
            <p:cNvPr id="123" name="文本框 122"/>
            <p:cNvSpPr txBox="1"/>
            <p:nvPr>
              <p:custDataLst>
                <p:tags r:id="rId30"/>
              </p:custDataLst>
            </p:nvPr>
          </p:nvSpPr>
          <p:spPr>
            <a:xfrm>
              <a:off x="8201765" y="2880078"/>
              <a:ext cx="2576032" cy="347975"/>
            </a:xfrm>
            <a:prstGeom prst="rect">
              <a:avLst/>
            </a:prstGeom>
            <a:noFill/>
          </p:spPr>
          <p:txBody>
            <a:bodyPr wrap="square" rtlCol="0">
              <a:spAutoFit/>
            </a:bodyPr>
            <a:p>
              <a:pPr>
                <a:lnSpc>
                  <a:spcPct val="130000"/>
                </a:lnSpc>
              </a:pPr>
              <a:r>
                <a:rPr lang="zh-CN" altLang="en-US" sz="1600" smtClean="0">
                  <a:solidFill>
                    <a:schemeClr val="tx1"/>
                  </a:solidFill>
                  <a:latin typeface="微软雅黑" panose="020B0503020204020204" charset="-122"/>
                  <a:ea typeface="微软雅黑" panose="020B0503020204020204" charset="-122"/>
                </a:rPr>
                <a:t>我要存银行吃利息</a:t>
              </a:r>
              <a:endParaRPr lang="zh-CN" altLang="en-US" sz="1600" smtClean="0">
                <a:solidFill>
                  <a:schemeClr val="tx1"/>
                </a:solidFill>
                <a:latin typeface="微软雅黑" panose="020B0503020204020204" charset="-122"/>
                <a:ea typeface="微软雅黑" panose="020B0503020204020204" charset="-122"/>
              </a:endParaRPr>
            </a:p>
          </p:txBody>
        </p:sp>
        <p:grpSp>
          <p:nvGrpSpPr>
            <p:cNvPr id="127" name="组合 126"/>
            <p:cNvGrpSpPr/>
            <p:nvPr/>
          </p:nvGrpSpPr>
          <p:grpSpPr>
            <a:xfrm>
              <a:off x="7383929" y="2821631"/>
              <a:ext cx="375305" cy="497628"/>
              <a:chOff x="3203575" y="3597275"/>
              <a:chExt cx="428625" cy="568326"/>
            </a:xfrm>
            <a:solidFill>
              <a:srgbClr val="9F7011"/>
            </a:solidFill>
          </p:grpSpPr>
          <p:sp>
            <p:nvSpPr>
              <p:cNvPr id="128" name="Freeform 12"/>
              <p:cNvSpPr/>
              <p:nvPr>
                <p:custDataLst>
                  <p:tags r:id="rId31"/>
                </p:custDataLst>
              </p:nvPr>
            </p:nvSpPr>
            <p:spPr bwMode="auto">
              <a:xfrm>
                <a:off x="3378200" y="3895725"/>
                <a:ext cx="28575" cy="46038"/>
              </a:xfrm>
              <a:custGeom>
                <a:avLst/>
                <a:gdLst>
                  <a:gd name="T0" fmla="*/ 0 w 35"/>
                  <a:gd name="T1" fmla="*/ 28 h 57"/>
                  <a:gd name="T2" fmla="*/ 0 w 35"/>
                  <a:gd name="T3" fmla="*/ 28 h 57"/>
                  <a:gd name="T4" fmla="*/ 2 w 35"/>
                  <a:gd name="T5" fmla="*/ 34 h 57"/>
                  <a:gd name="T6" fmla="*/ 3 w 35"/>
                  <a:gd name="T7" fmla="*/ 39 h 57"/>
                  <a:gd name="T8" fmla="*/ 5 w 35"/>
                  <a:gd name="T9" fmla="*/ 44 h 57"/>
                  <a:gd name="T10" fmla="*/ 9 w 35"/>
                  <a:gd name="T11" fmla="*/ 47 h 57"/>
                  <a:gd name="T12" fmla="*/ 14 w 35"/>
                  <a:gd name="T13" fmla="*/ 51 h 57"/>
                  <a:gd name="T14" fmla="*/ 20 w 35"/>
                  <a:gd name="T15" fmla="*/ 54 h 57"/>
                  <a:gd name="T16" fmla="*/ 28 w 35"/>
                  <a:gd name="T17" fmla="*/ 55 h 57"/>
                  <a:gd name="T18" fmla="*/ 35 w 35"/>
                  <a:gd name="T19" fmla="*/ 57 h 57"/>
                  <a:gd name="T20" fmla="*/ 35 w 35"/>
                  <a:gd name="T21" fmla="*/ 0 h 57"/>
                  <a:gd name="T22" fmla="*/ 35 w 35"/>
                  <a:gd name="T23" fmla="*/ 0 h 57"/>
                  <a:gd name="T24" fmla="*/ 29 w 35"/>
                  <a:gd name="T25" fmla="*/ 0 h 57"/>
                  <a:gd name="T26" fmla="*/ 22 w 35"/>
                  <a:gd name="T27" fmla="*/ 1 h 57"/>
                  <a:gd name="T28" fmla="*/ 17 w 35"/>
                  <a:gd name="T29" fmla="*/ 3 h 57"/>
                  <a:gd name="T30" fmla="*/ 10 w 35"/>
                  <a:gd name="T31" fmla="*/ 7 h 57"/>
                  <a:gd name="T32" fmla="*/ 10 w 35"/>
                  <a:gd name="T33" fmla="*/ 7 h 57"/>
                  <a:gd name="T34" fmla="*/ 7 w 35"/>
                  <a:gd name="T35" fmla="*/ 11 h 57"/>
                  <a:gd name="T36" fmla="*/ 3 w 35"/>
                  <a:gd name="T37" fmla="*/ 16 h 57"/>
                  <a:gd name="T38" fmla="*/ 2 w 35"/>
                  <a:gd name="T39" fmla="*/ 21 h 57"/>
                  <a:gd name="T40" fmla="*/ 0 w 35"/>
                  <a:gd name="T41" fmla="*/ 28 h 57"/>
                  <a:gd name="T42" fmla="*/ 0 w 35"/>
                  <a:gd name="T43"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57">
                    <a:moveTo>
                      <a:pt x="0" y="28"/>
                    </a:moveTo>
                    <a:lnTo>
                      <a:pt x="0" y="28"/>
                    </a:lnTo>
                    <a:lnTo>
                      <a:pt x="2" y="34"/>
                    </a:lnTo>
                    <a:lnTo>
                      <a:pt x="3" y="39"/>
                    </a:lnTo>
                    <a:lnTo>
                      <a:pt x="5" y="44"/>
                    </a:lnTo>
                    <a:lnTo>
                      <a:pt x="9" y="47"/>
                    </a:lnTo>
                    <a:lnTo>
                      <a:pt x="14" y="51"/>
                    </a:lnTo>
                    <a:lnTo>
                      <a:pt x="20" y="54"/>
                    </a:lnTo>
                    <a:lnTo>
                      <a:pt x="28" y="55"/>
                    </a:lnTo>
                    <a:lnTo>
                      <a:pt x="35" y="57"/>
                    </a:lnTo>
                    <a:lnTo>
                      <a:pt x="35" y="0"/>
                    </a:lnTo>
                    <a:lnTo>
                      <a:pt x="35" y="0"/>
                    </a:lnTo>
                    <a:lnTo>
                      <a:pt x="29" y="0"/>
                    </a:lnTo>
                    <a:lnTo>
                      <a:pt x="22" y="1"/>
                    </a:lnTo>
                    <a:lnTo>
                      <a:pt x="17" y="3"/>
                    </a:lnTo>
                    <a:lnTo>
                      <a:pt x="10" y="7"/>
                    </a:lnTo>
                    <a:lnTo>
                      <a:pt x="10" y="7"/>
                    </a:lnTo>
                    <a:lnTo>
                      <a:pt x="7" y="11"/>
                    </a:lnTo>
                    <a:lnTo>
                      <a:pt x="3" y="16"/>
                    </a:lnTo>
                    <a:lnTo>
                      <a:pt x="2" y="21"/>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129" name="Freeform 13"/>
              <p:cNvSpPr/>
              <p:nvPr>
                <p:custDataLst>
                  <p:tags r:id="rId32"/>
                </p:custDataLst>
              </p:nvPr>
            </p:nvSpPr>
            <p:spPr bwMode="auto">
              <a:xfrm>
                <a:off x="3425825" y="3976688"/>
                <a:ext cx="28575" cy="50800"/>
              </a:xfrm>
              <a:custGeom>
                <a:avLst/>
                <a:gdLst>
                  <a:gd name="T0" fmla="*/ 0 w 38"/>
                  <a:gd name="T1" fmla="*/ 0 h 65"/>
                  <a:gd name="T2" fmla="*/ 0 w 38"/>
                  <a:gd name="T3" fmla="*/ 65 h 65"/>
                  <a:gd name="T4" fmla="*/ 0 w 38"/>
                  <a:gd name="T5" fmla="*/ 65 h 65"/>
                  <a:gd name="T6" fmla="*/ 8 w 38"/>
                  <a:gd name="T7" fmla="*/ 65 h 65"/>
                  <a:gd name="T8" fmla="*/ 15 w 38"/>
                  <a:gd name="T9" fmla="*/ 64 h 65"/>
                  <a:gd name="T10" fmla="*/ 22 w 38"/>
                  <a:gd name="T11" fmla="*/ 60 h 65"/>
                  <a:gd name="T12" fmla="*/ 27 w 38"/>
                  <a:gd name="T13" fmla="*/ 56 h 65"/>
                  <a:gd name="T14" fmla="*/ 27 w 38"/>
                  <a:gd name="T15" fmla="*/ 56 h 65"/>
                  <a:gd name="T16" fmla="*/ 32 w 38"/>
                  <a:gd name="T17" fmla="*/ 51 h 65"/>
                  <a:gd name="T18" fmla="*/ 35 w 38"/>
                  <a:gd name="T19" fmla="*/ 45 h 65"/>
                  <a:gd name="T20" fmla="*/ 38 w 38"/>
                  <a:gd name="T21" fmla="*/ 39 h 65"/>
                  <a:gd name="T22" fmla="*/ 38 w 38"/>
                  <a:gd name="T23" fmla="*/ 33 h 65"/>
                  <a:gd name="T24" fmla="*/ 38 w 38"/>
                  <a:gd name="T25" fmla="*/ 33 h 65"/>
                  <a:gd name="T26" fmla="*/ 38 w 38"/>
                  <a:gd name="T27" fmla="*/ 26 h 65"/>
                  <a:gd name="T28" fmla="*/ 35 w 38"/>
                  <a:gd name="T29" fmla="*/ 21 h 65"/>
                  <a:gd name="T30" fmla="*/ 33 w 38"/>
                  <a:gd name="T31" fmla="*/ 16 h 65"/>
                  <a:gd name="T32" fmla="*/ 29 w 38"/>
                  <a:gd name="T33" fmla="*/ 11 h 65"/>
                  <a:gd name="T34" fmla="*/ 23 w 38"/>
                  <a:gd name="T35" fmla="*/ 8 h 65"/>
                  <a:gd name="T36" fmla="*/ 17 w 38"/>
                  <a:gd name="T37" fmla="*/ 5 h 65"/>
                  <a:gd name="T38" fmla="*/ 9 w 38"/>
                  <a:gd name="T39" fmla="*/ 3 h 65"/>
                  <a:gd name="T40" fmla="*/ 0 w 38"/>
                  <a:gd name="T41" fmla="*/ 0 h 65"/>
                  <a:gd name="T42" fmla="*/ 0 w 38"/>
                  <a:gd name="T4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65">
                    <a:moveTo>
                      <a:pt x="0" y="0"/>
                    </a:moveTo>
                    <a:lnTo>
                      <a:pt x="0" y="65"/>
                    </a:lnTo>
                    <a:lnTo>
                      <a:pt x="0" y="65"/>
                    </a:lnTo>
                    <a:lnTo>
                      <a:pt x="8" y="65"/>
                    </a:lnTo>
                    <a:lnTo>
                      <a:pt x="15" y="64"/>
                    </a:lnTo>
                    <a:lnTo>
                      <a:pt x="22" y="60"/>
                    </a:lnTo>
                    <a:lnTo>
                      <a:pt x="27" y="56"/>
                    </a:lnTo>
                    <a:lnTo>
                      <a:pt x="27" y="56"/>
                    </a:lnTo>
                    <a:lnTo>
                      <a:pt x="32" y="51"/>
                    </a:lnTo>
                    <a:lnTo>
                      <a:pt x="35" y="45"/>
                    </a:lnTo>
                    <a:lnTo>
                      <a:pt x="38" y="39"/>
                    </a:lnTo>
                    <a:lnTo>
                      <a:pt x="38" y="33"/>
                    </a:lnTo>
                    <a:lnTo>
                      <a:pt x="38" y="33"/>
                    </a:lnTo>
                    <a:lnTo>
                      <a:pt x="38" y="26"/>
                    </a:lnTo>
                    <a:lnTo>
                      <a:pt x="35" y="21"/>
                    </a:lnTo>
                    <a:lnTo>
                      <a:pt x="33" y="16"/>
                    </a:lnTo>
                    <a:lnTo>
                      <a:pt x="29" y="11"/>
                    </a:lnTo>
                    <a:lnTo>
                      <a:pt x="23" y="8"/>
                    </a:lnTo>
                    <a:lnTo>
                      <a:pt x="17" y="5"/>
                    </a:lnTo>
                    <a:lnTo>
                      <a:pt x="9" y="3"/>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130" name="Freeform 14"/>
              <p:cNvSpPr/>
              <p:nvPr>
                <p:custDataLst>
                  <p:tags r:id="rId33"/>
                </p:custDataLst>
              </p:nvPr>
            </p:nvSpPr>
            <p:spPr bwMode="auto">
              <a:xfrm>
                <a:off x="3317875" y="3597275"/>
                <a:ext cx="200025" cy="107950"/>
              </a:xfrm>
              <a:custGeom>
                <a:avLst/>
                <a:gdLst>
                  <a:gd name="T0" fmla="*/ 195 w 253"/>
                  <a:gd name="T1" fmla="*/ 134 h 135"/>
                  <a:gd name="T2" fmla="*/ 195 w 253"/>
                  <a:gd name="T3" fmla="*/ 134 h 135"/>
                  <a:gd name="T4" fmla="*/ 199 w 253"/>
                  <a:gd name="T5" fmla="*/ 134 h 135"/>
                  <a:gd name="T6" fmla="*/ 199 w 253"/>
                  <a:gd name="T7" fmla="*/ 134 h 135"/>
                  <a:gd name="T8" fmla="*/ 220 w 253"/>
                  <a:gd name="T9" fmla="*/ 103 h 135"/>
                  <a:gd name="T10" fmla="*/ 245 w 253"/>
                  <a:gd name="T11" fmla="*/ 61 h 135"/>
                  <a:gd name="T12" fmla="*/ 245 w 253"/>
                  <a:gd name="T13" fmla="*/ 61 h 135"/>
                  <a:gd name="T14" fmla="*/ 250 w 253"/>
                  <a:gd name="T15" fmla="*/ 50 h 135"/>
                  <a:gd name="T16" fmla="*/ 253 w 253"/>
                  <a:gd name="T17" fmla="*/ 40 h 135"/>
                  <a:gd name="T18" fmla="*/ 253 w 253"/>
                  <a:gd name="T19" fmla="*/ 33 h 135"/>
                  <a:gd name="T20" fmla="*/ 250 w 253"/>
                  <a:gd name="T21" fmla="*/ 25 h 135"/>
                  <a:gd name="T22" fmla="*/ 247 w 253"/>
                  <a:gd name="T23" fmla="*/ 20 h 135"/>
                  <a:gd name="T24" fmla="*/ 240 w 253"/>
                  <a:gd name="T25" fmla="*/ 15 h 135"/>
                  <a:gd name="T26" fmla="*/ 233 w 253"/>
                  <a:gd name="T27" fmla="*/ 11 h 135"/>
                  <a:gd name="T28" fmla="*/ 224 w 253"/>
                  <a:gd name="T29" fmla="*/ 8 h 135"/>
                  <a:gd name="T30" fmla="*/ 213 w 253"/>
                  <a:gd name="T31" fmla="*/ 5 h 135"/>
                  <a:gd name="T32" fmla="*/ 202 w 253"/>
                  <a:gd name="T33" fmla="*/ 3 h 135"/>
                  <a:gd name="T34" fmla="*/ 178 w 253"/>
                  <a:gd name="T35" fmla="*/ 1 h 135"/>
                  <a:gd name="T36" fmla="*/ 152 w 253"/>
                  <a:gd name="T37" fmla="*/ 0 h 135"/>
                  <a:gd name="T38" fmla="*/ 126 w 253"/>
                  <a:gd name="T39" fmla="*/ 0 h 135"/>
                  <a:gd name="T40" fmla="*/ 126 w 253"/>
                  <a:gd name="T41" fmla="*/ 0 h 135"/>
                  <a:gd name="T42" fmla="*/ 101 w 253"/>
                  <a:gd name="T43" fmla="*/ 0 h 135"/>
                  <a:gd name="T44" fmla="*/ 76 w 253"/>
                  <a:gd name="T45" fmla="*/ 1 h 135"/>
                  <a:gd name="T46" fmla="*/ 51 w 253"/>
                  <a:gd name="T47" fmla="*/ 3 h 135"/>
                  <a:gd name="T48" fmla="*/ 40 w 253"/>
                  <a:gd name="T49" fmla="*/ 5 h 135"/>
                  <a:gd name="T50" fmla="*/ 30 w 253"/>
                  <a:gd name="T51" fmla="*/ 8 h 135"/>
                  <a:gd name="T52" fmla="*/ 21 w 253"/>
                  <a:gd name="T53" fmla="*/ 10 h 135"/>
                  <a:gd name="T54" fmla="*/ 14 w 253"/>
                  <a:gd name="T55" fmla="*/ 14 h 135"/>
                  <a:gd name="T56" fmla="*/ 8 w 253"/>
                  <a:gd name="T57" fmla="*/ 19 h 135"/>
                  <a:gd name="T58" fmla="*/ 4 w 253"/>
                  <a:gd name="T59" fmla="*/ 25 h 135"/>
                  <a:gd name="T60" fmla="*/ 1 w 253"/>
                  <a:gd name="T61" fmla="*/ 33 h 135"/>
                  <a:gd name="T62" fmla="*/ 0 w 253"/>
                  <a:gd name="T63" fmla="*/ 40 h 135"/>
                  <a:gd name="T64" fmla="*/ 3 w 253"/>
                  <a:gd name="T65" fmla="*/ 50 h 135"/>
                  <a:gd name="T66" fmla="*/ 8 w 253"/>
                  <a:gd name="T67" fmla="*/ 61 h 135"/>
                  <a:gd name="T68" fmla="*/ 8 w 253"/>
                  <a:gd name="T69" fmla="*/ 61 h 135"/>
                  <a:gd name="T70" fmla="*/ 19 w 253"/>
                  <a:gd name="T71" fmla="*/ 83 h 135"/>
                  <a:gd name="T72" fmla="*/ 30 w 253"/>
                  <a:gd name="T73" fmla="*/ 103 h 135"/>
                  <a:gd name="T74" fmla="*/ 41 w 253"/>
                  <a:gd name="T75" fmla="*/ 120 h 135"/>
                  <a:gd name="T76" fmla="*/ 54 w 253"/>
                  <a:gd name="T77" fmla="*/ 135 h 135"/>
                  <a:gd name="T78" fmla="*/ 54 w 253"/>
                  <a:gd name="T79" fmla="*/ 135 h 135"/>
                  <a:gd name="T80" fmla="*/ 59 w 253"/>
                  <a:gd name="T81" fmla="*/ 134 h 135"/>
                  <a:gd name="T82" fmla="*/ 195 w 253"/>
                  <a:gd name="T83" fmla="*/ 134 h 135"/>
                  <a:gd name="T84" fmla="*/ 195 w 253"/>
                  <a:gd name="T85" fmla="*/ 13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3" h="135">
                    <a:moveTo>
                      <a:pt x="195" y="134"/>
                    </a:moveTo>
                    <a:lnTo>
                      <a:pt x="195" y="134"/>
                    </a:lnTo>
                    <a:lnTo>
                      <a:pt x="199" y="134"/>
                    </a:lnTo>
                    <a:lnTo>
                      <a:pt x="199" y="134"/>
                    </a:lnTo>
                    <a:lnTo>
                      <a:pt x="220" y="103"/>
                    </a:lnTo>
                    <a:lnTo>
                      <a:pt x="245" y="61"/>
                    </a:lnTo>
                    <a:lnTo>
                      <a:pt x="245" y="61"/>
                    </a:lnTo>
                    <a:lnTo>
                      <a:pt x="250" y="50"/>
                    </a:lnTo>
                    <a:lnTo>
                      <a:pt x="253" y="40"/>
                    </a:lnTo>
                    <a:lnTo>
                      <a:pt x="253" y="33"/>
                    </a:lnTo>
                    <a:lnTo>
                      <a:pt x="250" y="25"/>
                    </a:lnTo>
                    <a:lnTo>
                      <a:pt x="247" y="20"/>
                    </a:lnTo>
                    <a:lnTo>
                      <a:pt x="240" y="15"/>
                    </a:lnTo>
                    <a:lnTo>
                      <a:pt x="233" y="11"/>
                    </a:lnTo>
                    <a:lnTo>
                      <a:pt x="224" y="8"/>
                    </a:lnTo>
                    <a:lnTo>
                      <a:pt x="213" y="5"/>
                    </a:lnTo>
                    <a:lnTo>
                      <a:pt x="202" y="3"/>
                    </a:lnTo>
                    <a:lnTo>
                      <a:pt x="178" y="1"/>
                    </a:lnTo>
                    <a:lnTo>
                      <a:pt x="152" y="0"/>
                    </a:lnTo>
                    <a:lnTo>
                      <a:pt x="126" y="0"/>
                    </a:lnTo>
                    <a:lnTo>
                      <a:pt x="126" y="0"/>
                    </a:lnTo>
                    <a:lnTo>
                      <a:pt x="101" y="0"/>
                    </a:lnTo>
                    <a:lnTo>
                      <a:pt x="76" y="1"/>
                    </a:lnTo>
                    <a:lnTo>
                      <a:pt x="51" y="3"/>
                    </a:lnTo>
                    <a:lnTo>
                      <a:pt x="40" y="5"/>
                    </a:lnTo>
                    <a:lnTo>
                      <a:pt x="30" y="8"/>
                    </a:lnTo>
                    <a:lnTo>
                      <a:pt x="21" y="10"/>
                    </a:lnTo>
                    <a:lnTo>
                      <a:pt x="14" y="14"/>
                    </a:lnTo>
                    <a:lnTo>
                      <a:pt x="8" y="19"/>
                    </a:lnTo>
                    <a:lnTo>
                      <a:pt x="4" y="25"/>
                    </a:lnTo>
                    <a:lnTo>
                      <a:pt x="1" y="33"/>
                    </a:lnTo>
                    <a:lnTo>
                      <a:pt x="0" y="40"/>
                    </a:lnTo>
                    <a:lnTo>
                      <a:pt x="3" y="50"/>
                    </a:lnTo>
                    <a:lnTo>
                      <a:pt x="8" y="61"/>
                    </a:lnTo>
                    <a:lnTo>
                      <a:pt x="8" y="61"/>
                    </a:lnTo>
                    <a:lnTo>
                      <a:pt x="19" y="83"/>
                    </a:lnTo>
                    <a:lnTo>
                      <a:pt x="30" y="103"/>
                    </a:lnTo>
                    <a:lnTo>
                      <a:pt x="41" y="120"/>
                    </a:lnTo>
                    <a:lnTo>
                      <a:pt x="54" y="135"/>
                    </a:lnTo>
                    <a:lnTo>
                      <a:pt x="54" y="135"/>
                    </a:lnTo>
                    <a:lnTo>
                      <a:pt x="59" y="134"/>
                    </a:lnTo>
                    <a:lnTo>
                      <a:pt x="195" y="134"/>
                    </a:lnTo>
                    <a:lnTo>
                      <a:pt x="195" y="1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131" name="Freeform 15"/>
              <p:cNvSpPr>
                <a:spLocks noEditPoints="1"/>
              </p:cNvSpPr>
              <p:nvPr>
                <p:custDataLst>
                  <p:tags r:id="rId34"/>
                </p:custDataLst>
              </p:nvPr>
            </p:nvSpPr>
            <p:spPr bwMode="auto">
              <a:xfrm>
                <a:off x="3203575" y="3732213"/>
                <a:ext cx="428625" cy="433388"/>
              </a:xfrm>
              <a:custGeom>
                <a:avLst/>
                <a:gdLst>
                  <a:gd name="T0" fmla="*/ 324 w 541"/>
                  <a:gd name="T1" fmla="*/ 391 h 546"/>
                  <a:gd name="T2" fmla="*/ 279 w 541"/>
                  <a:gd name="T3" fmla="*/ 405 h 546"/>
                  <a:gd name="T4" fmla="*/ 255 w 541"/>
                  <a:gd name="T5" fmla="*/ 405 h 546"/>
                  <a:gd name="T6" fmla="*/ 227 w 541"/>
                  <a:gd name="T7" fmla="*/ 398 h 546"/>
                  <a:gd name="T8" fmla="*/ 194 w 541"/>
                  <a:gd name="T9" fmla="*/ 377 h 546"/>
                  <a:gd name="T10" fmla="*/ 174 w 541"/>
                  <a:gd name="T11" fmla="*/ 342 h 546"/>
                  <a:gd name="T12" fmla="*/ 214 w 541"/>
                  <a:gd name="T13" fmla="*/ 342 h 546"/>
                  <a:gd name="T14" fmla="*/ 227 w 541"/>
                  <a:gd name="T15" fmla="*/ 362 h 546"/>
                  <a:gd name="T16" fmla="*/ 248 w 541"/>
                  <a:gd name="T17" fmla="*/ 372 h 546"/>
                  <a:gd name="T18" fmla="*/ 255 w 541"/>
                  <a:gd name="T19" fmla="*/ 305 h 546"/>
                  <a:gd name="T20" fmla="*/ 205 w 541"/>
                  <a:gd name="T21" fmla="*/ 286 h 546"/>
                  <a:gd name="T22" fmla="*/ 197 w 541"/>
                  <a:gd name="T23" fmla="*/ 278 h 546"/>
                  <a:gd name="T24" fmla="*/ 184 w 541"/>
                  <a:gd name="T25" fmla="*/ 251 h 546"/>
                  <a:gd name="T26" fmla="*/ 184 w 541"/>
                  <a:gd name="T27" fmla="*/ 227 h 546"/>
                  <a:gd name="T28" fmla="*/ 202 w 541"/>
                  <a:gd name="T29" fmla="*/ 194 h 546"/>
                  <a:gd name="T30" fmla="*/ 239 w 541"/>
                  <a:gd name="T31" fmla="*/ 177 h 546"/>
                  <a:gd name="T32" fmla="*/ 279 w 541"/>
                  <a:gd name="T33" fmla="*/ 149 h 546"/>
                  <a:gd name="T34" fmla="*/ 292 w 541"/>
                  <a:gd name="T35" fmla="*/ 176 h 546"/>
                  <a:gd name="T36" fmla="*/ 323 w 541"/>
                  <a:gd name="T37" fmla="*/ 191 h 546"/>
                  <a:gd name="T38" fmla="*/ 342 w 541"/>
                  <a:gd name="T39" fmla="*/ 216 h 546"/>
                  <a:gd name="T40" fmla="*/ 312 w 541"/>
                  <a:gd name="T41" fmla="*/ 233 h 546"/>
                  <a:gd name="T42" fmla="*/ 299 w 541"/>
                  <a:gd name="T43" fmla="*/ 213 h 546"/>
                  <a:gd name="T44" fmla="*/ 284 w 541"/>
                  <a:gd name="T45" fmla="*/ 206 h 546"/>
                  <a:gd name="T46" fmla="*/ 279 w 541"/>
                  <a:gd name="T47" fmla="*/ 265 h 546"/>
                  <a:gd name="T48" fmla="*/ 324 w 541"/>
                  <a:gd name="T49" fmla="*/ 280 h 546"/>
                  <a:gd name="T50" fmla="*/ 341 w 541"/>
                  <a:gd name="T51" fmla="*/ 293 h 546"/>
                  <a:gd name="T52" fmla="*/ 349 w 541"/>
                  <a:gd name="T53" fmla="*/ 307 h 546"/>
                  <a:gd name="T54" fmla="*/ 354 w 541"/>
                  <a:gd name="T55" fmla="*/ 335 h 546"/>
                  <a:gd name="T56" fmla="*/ 349 w 541"/>
                  <a:gd name="T57" fmla="*/ 361 h 546"/>
                  <a:gd name="T58" fmla="*/ 336 w 541"/>
                  <a:gd name="T59" fmla="*/ 382 h 546"/>
                  <a:gd name="T60" fmla="*/ 354 w 541"/>
                  <a:gd name="T61" fmla="*/ 13 h 546"/>
                  <a:gd name="T62" fmla="*/ 339 w 541"/>
                  <a:gd name="T63" fmla="*/ 25 h 546"/>
                  <a:gd name="T64" fmla="*/ 199 w 541"/>
                  <a:gd name="T65" fmla="*/ 24 h 546"/>
                  <a:gd name="T66" fmla="*/ 188 w 541"/>
                  <a:gd name="T67" fmla="*/ 10 h 546"/>
                  <a:gd name="T68" fmla="*/ 167 w 541"/>
                  <a:gd name="T69" fmla="*/ 13 h 546"/>
                  <a:gd name="T70" fmla="*/ 113 w 541"/>
                  <a:gd name="T71" fmla="*/ 63 h 546"/>
                  <a:gd name="T72" fmla="*/ 68 w 541"/>
                  <a:gd name="T73" fmla="*/ 126 h 546"/>
                  <a:gd name="T74" fmla="*/ 33 w 541"/>
                  <a:gd name="T75" fmla="*/ 197 h 546"/>
                  <a:gd name="T76" fmla="*/ 9 w 541"/>
                  <a:gd name="T77" fmla="*/ 272 h 546"/>
                  <a:gd name="T78" fmla="*/ 0 w 541"/>
                  <a:gd name="T79" fmla="*/ 345 h 546"/>
                  <a:gd name="T80" fmla="*/ 4 w 541"/>
                  <a:gd name="T81" fmla="*/ 386 h 546"/>
                  <a:gd name="T82" fmla="*/ 13 w 541"/>
                  <a:gd name="T83" fmla="*/ 422 h 546"/>
                  <a:gd name="T84" fmla="*/ 28 w 541"/>
                  <a:gd name="T85" fmla="*/ 452 h 546"/>
                  <a:gd name="T86" fmla="*/ 63 w 541"/>
                  <a:gd name="T87" fmla="*/ 492 h 546"/>
                  <a:gd name="T88" fmla="*/ 119 w 541"/>
                  <a:gd name="T89" fmla="*/ 524 h 546"/>
                  <a:gd name="T90" fmla="*/ 190 w 541"/>
                  <a:gd name="T91" fmla="*/ 541 h 546"/>
                  <a:gd name="T92" fmla="*/ 270 w 541"/>
                  <a:gd name="T93" fmla="*/ 546 h 546"/>
                  <a:gd name="T94" fmla="*/ 324 w 541"/>
                  <a:gd name="T95" fmla="*/ 544 h 546"/>
                  <a:gd name="T96" fmla="*/ 399 w 541"/>
                  <a:gd name="T97" fmla="*/ 531 h 546"/>
                  <a:gd name="T98" fmla="*/ 461 w 541"/>
                  <a:gd name="T99" fmla="*/ 505 h 546"/>
                  <a:gd name="T100" fmla="*/ 508 w 541"/>
                  <a:gd name="T101" fmla="*/ 461 h 546"/>
                  <a:gd name="T102" fmla="*/ 525 w 541"/>
                  <a:gd name="T103" fmla="*/ 432 h 546"/>
                  <a:gd name="T104" fmla="*/ 535 w 541"/>
                  <a:gd name="T105" fmla="*/ 398 h 546"/>
                  <a:gd name="T106" fmla="*/ 541 w 541"/>
                  <a:gd name="T107" fmla="*/ 345 h 546"/>
                  <a:gd name="T108" fmla="*/ 536 w 541"/>
                  <a:gd name="T109" fmla="*/ 298 h 546"/>
                  <a:gd name="T110" fmla="*/ 517 w 541"/>
                  <a:gd name="T111" fmla="*/ 226 h 546"/>
                  <a:gd name="T112" fmla="*/ 485 w 541"/>
                  <a:gd name="T113" fmla="*/ 154 h 546"/>
                  <a:gd name="T114" fmla="*/ 441 w 541"/>
                  <a:gd name="T115" fmla="*/ 88 h 546"/>
                  <a:gd name="T116" fmla="*/ 392 w 541"/>
                  <a:gd name="T117" fmla="*/ 34 h 546"/>
                  <a:gd name="T118" fmla="*/ 357 w 541"/>
                  <a:gd name="T119" fmla="*/ 5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41" h="546">
                    <a:moveTo>
                      <a:pt x="336" y="382"/>
                    </a:moveTo>
                    <a:lnTo>
                      <a:pt x="336" y="382"/>
                    </a:lnTo>
                    <a:lnTo>
                      <a:pt x="324" y="391"/>
                    </a:lnTo>
                    <a:lnTo>
                      <a:pt x="312" y="397"/>
                    </a:lnTo>
                    <a:lnTo>
                      <a:pt x="297" y="401"/>
                    </a:lnTo>
                    <a:lnTo>
                      <a:pt x="279" y="405"/>
                    </a:lnTo>
                    <a:lnTo>
                      <a:pt x="279" y="436"/>
                    </a:lnTo>
                    <a:lnTo>
                      <a:pt x="255" y="436"/>
                    </a:lnTo>
                    <a:lnTo>
                      <a:pt x="255" y="405"/>
                    </a:lnTo>
                    <a:lnTo>
                      <a:pt x="255" y="405"/>
                    </a:lnTo>
                    <a:lnTo>
                      <a:pt x="240" y="402"/>
                    </a:lnTo>
                    <a:lnTo>
                      <a:pt x="227" y="398"/>
                    </a:lnTo>
                    <a:lnTo>
                      <a:pt x="214" y="393"/>
                    </a:lnTo>
                    <a:lnTo>
                      <a:pt x="204" y="386"/>
                    </a:lnTo>
                    <a:lnTo>
                      <a:pt x="194" y="377"/>
                    </a:lnTo>
                    <a:lnTo>
                      <a:pt x="187" y="367"/>
                    </a:lnTo>
                    <a:lnTo>
                      <a:pt x="179" y="356"/>
                    </a:lnTo>
                    <a:lnTo>
                      <a:pt x="174" y="342"/>
                    </a:lnTo>
                    <a:lnTo>
                      <a:pt x="212" y="333"/>
                    </a:lnTo>
                    <a:lnTo>
                      <a:pt x="212" y="333"/>
                    </a:lnTo>
                    <a:lnTo>
                      <a:pt x="214" y="342"/>
                    </a:lnTo>
                    <a:lnTo>
                      <a:pt x="218" y="350"/>
                    </a:lnTo>
                    <a:lnTo>
                      <a:pt x="222" y="356"/>
                    </a:lnTo>
                    <a:lnTo>
                      <a:pt x="227" y="362"/>
                    </a:lnTo>
                    <a:lnTo>
                      <a:pt x="233" y="366"/>
                    </a:lnTo>
                    <a:lnTo>
                      <a:pt x="240" y="370"/>
                    </a:lnTo>
                    <a:lnTo>
                      <a:pt x="248" y="372"/>
                    </a:lnTo>
                    <a:lnTo>
                      <a:pt x="255" y="372"/>
                    </a:lnTo>
                    <a:lnTo>
                      <a:pt x="255" y="305"/>
                    </a:lnTo>
                    <a:lnTo>
                      <a:pt x="255" y="305"/>
                    </a:lnTo>
                    <a:lnTo>
                      <a:pt x="235" y="300"/>
                    </a:lnTo>
                    <a:lnTo>
                      <a:pt x="218" y="293"/>
                    </a:lnTo>
                    <a:lnTo>
                      <a:pt x="205" y="286"/>
                    </a:lnTo>
                    <a:lnTo>
                      <a:pt x="200" y="282"/>
                    </a:lnTo>
                    <a:lnTo>
                      <a:pt x="197" y="278"/>
                    </a:lnTo>
                    <a:lnTo>
                      <a:pt x="197" y="278"/>
                    </a:lnTo>
                    <a:lnTo>
                      <a:pt x="190" y="271"/>
                    </a:lnTo>
                    <a:lnTo>
                      <a:pt x="187" y="261"/>
                    </a:lnTo>
                    <a:lnTo>
                      <a:pt x="184" y="251"/>
                    </a:lnTo>
                    <a:lnTo>
                      <a:pt x="183" y="241"/>
                    </a:lnTo>
                    <a:lnTo>
                      <a:pt x="183" y="241"/>
                    </a:lnTo>
                    <a:lnTo>
                      <a:pt x="184" y="227"/>
                    </a:lnTo>
                    <a:lnTo>
                      <a:pt x="188" y="214"/>
                    </a:lnTo>
                    <a:lnTo>
                      <a:pt x="193" y="204"/>
                    </a:lnTo>
                    <a:lnTo>
                      <a:pt x="202" y="194"/>
                    </a:lnTo>
                    <a:lnTo>
                      <a:pt x="212" y="187"/>
                    </a:lnTo>
                    <a:lnTo>
                      <a:pt x="224" y="181"/>
                    </a:lnTo>
                    <a:lnTo>
                      <a:pt x="239" y="177"/>
                    </a:lnTo>
                    <a:lnTo>
                      <a:pt x="255" y="173"/>
                    </a:lnTo>
                    <a:lnTo>
                      <a:pt x="255" y="149"/>
                    </a:lnTo>
                    <a:lnTo>
                      <a:pt x="279" y="149"/>
                    </a:lnTo>
                    <a:lnTo>
                      <a:pt x="279" y="173"/>
                    </a:lnTo>
                    <a:lnTo>
                      <a:pt x="279" y="173"/>
                    </a:lnTo>
                    <a:lnTo>
                      <a:pt x="292" y="176"/>
                    </a:lnTo>
                    <a:lnTo>
                      <a:pt x="303" y="179"/>
                    </a:lnTo>
                    <a:lnTo>
                      <a:pt x="313" y="184"/>
                    </a:lnTo>
                    <a:lnTo>
                      <a:pt x="323" y="191"/>
                    </a:lnTo>
                    <a:lnTo>
                      <a:pt x="331" y="197"/>
                    </a:lnTo>
                    <a:lnTo>
                      <a:pt x="337" y="206"/>
                    </a:lnTo>
                    <a:lnTo>
                      <a:pt x="342" y="216"/>
                    </a:lnTo>
                    <a:lnTo>
                      <a:pt x="347" y="226"/>
                    </a:lnTo>
                    <a:lnTo>
                      <a:pt x="312" y="233"/>
                    </a:lnTo>
                    <a:lnTo>
                      <a:pt x="312" y="233"/>
                    </a:lnTo>
                    <a:lnTo>
                      <a:pt x="307" y="222"/>
                    </a:lnTo>
                    <a:lnTo>
                      <a:pt x="303" y="217"/>
                    </a:lnTo>
                    <a:lnTo>
                      <a:pt x="299" y="213"/>
                    </a:lnTo>
                    <a:lnTo>
                      <a:pt x="294" y="211"/>
                    </a:lnTo>
                    <a:lnTo>
                      <a:pt x="291" y="208"/>
                    </a:lnTo>
                    <a:lnTo>
                      <a:pt x="284" y="206"/>
                    </a:lnTo>
                    <a:lnTo>
                      <a:pt x="279" y="206"/>
                    </a:lnTo>
                    <a:lnTo>
                      <a:pt x="279" y="265"/>
                    </a:lnTo>
                    <a:lnTo>
                      <a:pt x="279" y="265"/>
                    </a:lnTo>
                    <a:lnTo>
                      <a:pt x="307" y="273"/>
                    </a:lnTo>
                    <a:lnTo>
                      <a:pt x="324" y="280"/>
                    </a:lnTo>
                    <a:lnTo>
                      <a:pt x="324" y="280"/>
                    </a:lnTo>
                    <a:lnTo>
                      <a:pt x="329" y="283"/>
                    </a:lnTo>
                    <a:lnTo>
                      <a:pt x="336" y="287"/>
                    </a:lnTo>
                    <a:lnTo>
                      <a:pt x="341" y="293"/>
                    </a:lnTo>
                    <a:lnTo>
                      <a:pt x="346" y="300"/>
                    </a:lnTo>
                    <a:lnTo>
                      <a:pt x="346" y="300"/>
                    </a:lnTo>
                    <a:lnTo>
                      <a:pt x="349" y="307"/>
                    </a:lnTo>
                    <a:lnTo>
                      <a:pt x="352" y="316"/>
                    </a:lnTo>
                    <a:lnTo>
                      <a:pt x="354" y="325"/>
                    </a:lnTo>
                    <a:lnTo>
                      <a:pt x="354" y="335"/>
                    </a:lnTo>
                    <a:lnTo>
                      <a:pt x="354" y="335"/>
                    </a:lnTo>
                    <a:lnTo>
                      <a:pt x="353" y="348"/>
                    </a:lnTo>
                    <a:lnTo>
                      <a:pt x="349" y="361"/>
                    </a:lnTo>
                    <a:lnTo>
                      <a:pt x="343" y="372"/>
                    </a:lnTo>
                    <a:lnTo>
                      <a:pt x="336" y="382"/>
                    </a:lnTo>
                    <a:lnTo>
                      <a:pt x="336" y="382"/>
                    </a:lnTo>
                    <a:close/>
                    <a:moveTo>
                      <a:pt x="357" y="5"/>
                    </a:moveTo>
                    <a:lnTo>
                      <a:pt x="357" y="5"/>
                    </a:lnTo>
                    <a:lnTo>
                      <a:pt x="354" y="13"/>
                    </a:lnTo>
                    <a:lnTo>
                      <a:pt x="351" y="19"/>
                    </a:lnTo>
                    <a:lnTo>
                      <a:pt x="346" y="24"/>
                    </a:lnTo>
                    <a:lnTo>
                      <a:pt x="339" y="25"/>
                    </a:lnTo>
                    <a:lnTo>
                      <a:pt x="203" y="25"/>
                    </a:lnTo>
                    <a:lnTo>
                      <a:pt x="203" y="25"/>
                    </a:lnTo>
                    <a:lnTo>
                      <a:pt x="199" y="24"/>
                    </a:lnTo>
                    <a:lnTo>
                      <a:pt x="197" y="23"/>
                    </a:lnTo>
                    <a:lnTo>
                      <a:pt x="192" y="18"/>
                    </a:lnTo>
                    <a:lnTo>
                      <a:pt x="188" y="10"/>
                    </a:lnTo>
                    <a:lnTo>
                      <a:pt x="185" y="0"/>
                    </a:lnTo>
                    <a:lnTo>
                      <a:pt x="185" y="0"/>
                    </a:lnTo>
                    <a:lnTo>
                      <a:pt x="167" y="13"/>
                    </a:lnTo>
                    <a:lnTo>
                      <a:pt x="148" y="28"/>
                    </a:lnTo>
                    <a:lnTo>
                      <a:pt x="130" y="44"/>
                    </a:lnTo>
                    <a:lnTo>
                      <a:pt x="113" y="63"/>
                    </a:lnTo>
                    <a:lnTo>
                      <a:pt x="98" y="83"/>
                    </a:lnTo>
                    <a:lnTo>
                      <a:pt x="81" y="103"/>
                    </a:lnTo>
                    <a:lnTo>
                      <a:pt x="68" y="126"/>
                    </a:lnTo>
                    <a:lnTo>
                      <a:pt x="55" y="149"/>
                    </a:lnTo>
                    <a:lnTo>
                      <a:pt x="43" y="173"/>
                    </a:lnTo>
                    <a:lnTo>
                      <a:pt x="33" y="197"/>
                    </a:lnTo>
                    <a:lnTo>
                      <a:pt x="23" y="222"/>
                    </a:lnTo>
                    <a:lnTo>
                      <a:pt x="15" y="247"/>
                    </a:lnTo>
                    <a:lnTo>
                      <a:pt x="9" y="272"/>
                    </a:lnTo>
                    <a:lnTo>
                      <a:pt x="4" y="297"/>
                    </a:lnTo>
                    <a:lnTo>
                      <a:pt x="1" y="321"/>
                    </a:lnTo>
                    <a:lnTo>
                      <a:pt x="0" y="345"/>
                    </a:lnTo>
                    <a:lnTo>
                      <a:pt x="0" y="345"/>
                    </a:lnTo>
                    <a:lnTo>
                      <a:pt x="1" y="372"/>
                    </a:lnTo>
                    <a:lnTo>
                      <a:pt x="4" y="386"/>
                    </a:lnTo>
                    <a:lnTo>
                      <a:pt x="6" y="398"/>
                    </a:lnTo>
                    <a:lnTo>
                      <a:pt x="9" y="411"/>
                    </a:lnTo>
                    <a:lnTo>
                      <a:pt x="13" y="422"/>
                    </a:lnTo>
                    <a:lnTo>
                      <a:pt x="16" y="432"/>
                    </a:lnTo>
                    <a:lnTo>
                      <a:pt x="21" y="442"/>
                    </a:lnTo>
                    <a:lnTo>
                      <a:pt x="28" y="452"/>
                    </a:lnTo>
                    <a:lnTo>
                      <a:pt x="33" y="461"/>
                    </a:lnTo>
                    <a:lnTo>
                      <a:pt x="46" y="477"/>
                    </a:lnTo>
                    <a:lnTo>
                      <a:pt x="63" y="492"/>
                    </a:lnTo>
                    <a:lnTo>
                      <a:pt x="79" y="505"/>
                    </a:lnTo>
                    <a:lnTo>
                      <a:pt x="99" y="515"/>
                    </a:lnTo>
                    <a:lnTo>
                      <a:pt x="119" y="524"/>
                    </a:lnTo>
                    <a:lnTo>
                      <a:pt x="142" y="531"/>
                    </a:lnTo>
                    <a:lnTo>
                      <a:pt x="165" y="537"/>
                    </a:lnTo>
                    <a:lnTo>
                      <a:pt x="190" y="541"/>
                    </a:lnTo>
                    <a:lnTo>
                      <a:pt x="217" y="544"/>
                    </a:lnTo>
                    <a:lnTo>
                      <a:pt x="243" y="546"/>
                    </a:lnTo>
                    <a:lnTo>
                      <a:pt x="270" y="546"/>
                    </a:lnTo>
                    <a:lnTo>
                      <a:pt x="270" y="546"/>
                    </a:lnTo>
                    <a:lnTo>
                      <a:pt x="298" y="546"/>
                    </a:lnTo>
                    <a:lnTo>
                      <a:pt x="324" y="544"/>
                    </a:lnTo>
                    <a:lnTo>
                      <a:pt x="351" y="541"/>
                    </a:lnTo>
                    <a:lnTo>
                      <a:pt x="376" y="537"/>
                    </a:lnTo>
                    <a:lnTo>
                      <a:pt x="399" y="531"/>
                    </a:lnTo>
                    <a:lnTo>
                      <a:pt x="422" y="524"/>
                    </a:lnTo>
                    <a:lnTo>
                      <a:pt x="442" y="515"/>
                    </a:lnTo>
                    <a:lnTo>
                      <a:pt x="461" y="505"/>
                    </a:lnTo>
                    <a:lnTo>
                      <a:pt x="478" y="492"/>
                    </a:lnTo>
                    <a:lnTo>
                      <a:pt x="495" y="477"/>
                    </a:lnTo>
                    <a:lnTo>
                      <a:pt x="508" y="461"/>
                    </a:lnTo>
                    <a:lnTo>
                      <a:pt x="513" y="452"/>
                    </a:lnTo>
                    <a:lnTo>
                      <a:pt x="520" y="442"/>
                    </a:lnTo>
                    <a:lnTo>
                      <a:pt x="525" y="432"/>
                    </a:lnTo>
                    <a:lnTo>
                      <a:pt x="528" y="422"/>
                    </a:lnTo>
                    <a:lnTo>
                      <a:pt x="532" y="411"/>
                    </a:lnTo>
                    <a:lnTo>
                      <a:pt x="535" y="398"/>
                    </a:lnTo>
                    <a:lnTo>
                      <a:pt x="537" y="386"/>
                    </a:lnTo>
                    <a:lnTo>
                      <a:pt x="540" y="372"/>
                    </a:lnTo>
                    <a:lnTo>
                      <a:pt x="541" y="345"/>
                    </a:lnTo>
                    <a:lnTo>
                      <a:pt x="541" y="345"/>
                    </a:lnTo>
                    <a:lnTo>
                      <a:pt x="540" y="321"/>
                    </a:lnTo>
                    <a:lnTo>
                      <a:pt x="536" y="298"/>
                    </a:lnTo>
                    <a:lnTo>
                      <a:pt x="532" y="273"/>
                    </a:lnTo>
                    <a:lnTo>
                      <a:pt x="525" y="250"/>
                    </a:lnTo>
                    <a:lnTo>
                      <a:pt x="517" y="226"/>
                    </a:lnTo>
                    <a:lnTo>
                      <a:pt x="507" y="201"/>
                    </a:lnTo>
                    <a:lnTo>
                      <a:pt x="496" y="177"/>
                    </a:lnTo>
                    <a:lnTo>
                      <a:pt x="485" y="154"/>
                    </a:lnTo>
                    <a:lnTo>
                      <a:pt x="471" y="131"/>
                    </a:lnTo>
                    <a:lnTo>
                      <a:pt x="456" y="109"/>
                    </a:lnTo>
                    <a:lnTo>
                      <a:pt x="441" y="88"/>
                    </a:lnTo>
                    <a:lnTo>
                      <a:pt x="426" y="69"/>
                    </a:lnTo>
                    <a:lnTo>
                      <a:pt x="408" y="50"/>
                    </a:lnTo>
                    <a:lnTo>
                      <a:pt x="392" y="34"/>
                    </a:lnTo>
                    <a:lnTo>
                      <a:pt x="374" y="19"/>
                    </a:lnTo>
                    <a:lnTo>
                      <a:pt x="357" y="5"/>
                    </a:lnTo>
                    <a:lnTo>
                      <a:pt x="357" y="5"/>
                    </a:lnTo>
                    <a:close/>
                  </a:path>
                </a:pathLst>
              </a:custGeom>
              <a:solidFill>
                <a:srgbClr val="9F701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grpSp>
      </p:grpSp>
      <p:grpSp>
        <p:nvGrpSpPr>
          <p:cNvPr id="88" name="组合 87"/>
          <p:cNvGrpSpPr/>
          <p:nvPr>
            <p:custDataLst>
              <p:tags r:id="rId35"/>
            </p:custDataLst>
          </p:nvPr>
        </p:nvGrpSpPr>
        <p:grpSpPr>
          <a:xfrm>
            <a:off x="6222793" y="4698003"/>
            <a:ext cx="4334387" cy="1011602"/>
            <a:chOff x="7163473" y="4006992"/>
            <a:chExt cx="3671112" cy="856800"/>
          </a:xfrm>
        </p:grpSpPr>
        <p:grpSp>
          <p:nvGrpSpPr>
            <p:cNvPr id="90" name="组合 89"/>
            <p:cNvGrpSpPr/>
            <p:nvPr/>
          </p:nvGrpSpPr>
          <p:grpSpPr>
            <a:xfrm>
              <a:off x="7163473" y="4006992"/>
              <a:ext cx="856800" cy="856800"/>
              <a:chOff x="7056438" y="2338214"/>
              <a:chExt cx="1787525" cy="1781175"/>
            </a:xfrm>
          </p:grpSpPr>
          <p:sp>
            <p:nvSpPr>
              <p:cNvPr id="91" name="Freeform 57"/>
              <p:cNvSpPr/>
              <p:nvPr>
                <p:custDataLst>
                  <p:tags r:id="rId36"/>
                </p:custDataLst>
              </p:nvPr>
            </p:nvSpPr>
            <p:spPr bwMode="auto">
              <a:xfrm>
                <a:off x="7056438" y="2338214"/>
                <a:ext cx="1787525" cy="1781175"/>
              </a:xfrm>
              <a:custGeom>
                <a:avLst/>
                <a:gdLst>
                  <a:gd name="T0" fmla="*/ 740 w 1126"/>
                  <a:gd name="T1" fmla="*/ 28 h 1122"/>
                  <a:gd name="T2" fmla="*/ 818 w 1126"/>
                  <a:gd name="T3" fmla="*/ 62 h 1122"/>
                  <a:gd name="T4" fmla="*/ 890 w 1126"/>
                  <a:gd name="T5" fmla="*/ 104 h 1122"/>
                  <a:gd name="T6" fmla="*/ 954 w 1126"/>
                  <a:gd name="T7" fmla="*/ 156 h 1122"/>
                  <a:gd name="T8" fmla="*/ 1008 w 1126"/>
                  <a:gd name="T9" fmla="*/ 218 h 1122"/>
                  <a:gd name="T10" fmla="*/ 1052 w 1126"/>
                  <a:gd name="T11" fmla="*/ 284 h 1122"/>
                  <a:gd name="T12" fmla="*/ 1086 w 1126"/>
                  <a:gd name="T13" fmla="*/ 358 h 1122"/>
                  <a:gd name="T14" fmla="*/ 1110 w 1126"/>
                  <a:gd name="T15" fmla="*/ 434 h 1122"/>
                  <a:gd name="T16" fmla="*/ 1124 w 1126"/>
                  <a:gd name="T17" fmla="*/ 516 h 1122"/>
                  <a:gd name="T18" fmla="*/ 1124 w 1126"/>
                  <a:gd name="T19" fmla="*/ 598 h 1122"/>
                  <a:gd name="T20" fmla="*/ 1112 w 1126"/>
                  <a:gd name="T21" fmla="*/ 682 h 1122"/>
                  <a:gd name="T22" fmla="*/ 1096 w 1126"/>
                  <a:gd name="T23" fmla="*/ 738 h 1122"/>
                  <a:gd name="T24" fmla="*/ 1064 w 1126"/>
                  <a:gd name="T25" fmla="*/ 816 h 1122"/>
                  <a:gd name="T26" fmla="*/ 1020 w 1126"/>
                  <a:gd name="T27" fmla="*/ 888 h 1122"/>
                  <a:gd name="T28" fmla="*/ 968 w 1126"/>
                  <a:gd name="T29" fmla="*/ 950 h 1122"/>
                  <a:gd name="T30" fmla="*/ 908 w 1126"/>
                  <a:gd name="T31" fmla="*/ 1004 h 1122"/>
                  <a:gd name="T32" fmla="*/ 840 w 1126"/>
                  <a:gd name="T33" fmla="*/ 1048 h 1122"/>
                  <a:gd name="T34" fmla="*/ 766 w 1126"/>
                  <a:gd name="T35" fmla="*/ 1084 h 1122"/>
                  <a:gd name="T36" fmla="*/ 690 w 1126"/>
                  <a:gd name="T37" fmla="*/ 1108 h 1122"/>
                  <a:gd name="T38" fmla="*/ 608 w 1126"/>
                  <a:gd name="T39" fmla="*/ 1120 h 1122"/>
                  <a:gd name="T40" fmla="*/ 524 w 1126"/>
                  <a:gd name="T41" fmla="*/ 1120 h 1122"/>
                  <a:gd name="T42" fmla="*/ 440 w 1126"/>
                  <a:gd name="T43" fmla="*/ 1108 h 1122"/>
                  <a:gd name="T44" fmla="*/ 384 w 1126"/>
                  <a:gd name="T45" fmla="*/ 1094 h 1122"/>
                  <a:gd name="T46" fmla="*/ 306 w 1126"/>
                  <a:gd name="T47" fmla="*/ 1060 h 1122"/>
                  <a:gd name="T48" fmla="*/ 236 w 1126"/>
                  <a:gd name="T49" fmla="*/ 1018 h 1122"/>
                  <a:gd name="T50" fmla="*/ 172 w 1126"/>
                  <a:gd name="T51" fmla="*/ 964 h 1122"/>
                  <a:gd name="T52" fmla="*/ 118 w 1126"/>
                  <a:gd name="T53" fmla="*/ 904 h 1122"/>
                  <a:gd name="T54" fmla="*/ 72 w 1126"/>
                  <a:gd name="T55" fmla="*/ 838 h 1122"/>
                  <a:gd name="T56" fmla="*/ 38 w 1126"/>
                  <a:gd name="T57" fmla="*/ 764 h 1122"/>
                  <a:gd name="T58" fmla="*/ 14 w 1126"/>
                  <a:gd name="T59" fmla="*/ 686 h 1122"/>
                  <a:gd name="T60" fmla="*/ 2 w 1126"/>
                  <a:gd name="T61" fmla="*/ 606 h 1122"/>
                  <a:gd name="T62" fmla="*/ 2 w 1126"/>
                  <a:gd name="T63" fmla="*/ 524 h 1122"/>
                  <a:gd name="T64" fmla="*/ 14 w 1126"/>
                  <a:gd name="T65" fmla="*/ 440 h 1122"/>
                  <a:gd name="T66" fmla="*/ 28 w 1126"/>
                  <a:gd name="T67" fmla="*/ 384 h 1122"/>
                  <a:gd name="T68" fmla="*/ 62 w 1126"/>
                  <a:gd name="T69" fmla="*/ 306 h 1122"/>
                  <a:gd name="T70" fmla="*/ 104 w 1126"/>
                  <a:gd name="T71" fmla="*/ 234 h 1122"/>
                  <a:gd name="T72" fmla="*/ 158 w 1126"/>
                  <a:gd name="T73" fmla="*/ 172 h 1122"/>
                  <a:gd name="T74" fmla="*/ 218 w 1126"/>
                  <a:gd name="T75" fmla="*/ 118 h 1122"/>
                  <a:gd name="T76" fmla="*/ 286 w 1126"/>
                  <a:gd name="T77" fmla="*/ 72 h 1122"/>
                  <a:gd name="T78" fmla="*/ 358 w 1126"/>
                  <a:gd name="T79" fmla="*/ 38 h 1122"/>
                  <a:gd name="T80" fmla="*/ 436 w 1126"/>
                  <a:gd name="T81" fmla="*/ 14 h 1122"/>
                  <a:gd name="T82" fmla="*/ 518 w 1126"/>
                  <a:gd name="T83" fmla="*/ 2 h 1122"/>
                  <a:gd name="T84" fmla="*/ 600 w 1126"/>
                  <a:gd name="T85" fmla="*/ 0 h 1122"/>
                  <a:gd name="T86" fmla="*/ 684 w 1126"/>
                  <a:gd name="T87" fmla="*/ 14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6" h="1122">
                    <a:moveTo>
                      <a:pt x="712" y="20"/>
                    </a:moveTo>
                    <a:lnTo>
                      <a:pt x="712" y="20"/>
                    </a:lnTo>
                    <a:lnTo>
                      <a:pt x="740" y="28"/>
                    </a:lnTo>
                    <a:lnTo>
                      <a:pt x="768" y="38"/>
                    </a:lnTo>
                    <a:lnTo>
                      <a:pt x="794" y="50"/>
                    </a:lnTo>
                    <a:lnTo>
                      <a:pt x="818" y="62"/>
                    </a:lnTo>
                    <a:lnTo>
                      <a:pt x="844" y="74"/>
                    </a:lnTo>
                    <a:lnTo>
                      <a:pt x="868" y="88"/>
                    </a:lnTo>
                    <a:lnTo>
                      <a:pt x="890" y="104"/>
                    </a:lnTo>
                    <a:lnTo>
                      <a:pt x="912" y="120"/>
                    </a:lnTo>
                    <a:lnTo>
                      <a:pt x="932" y="138"/>
                    </a:lnTo>
                    <a:lnTo>
                      <a:pt x="954" y="156"/>
                    </a:lnTo>
                    <a:lnTo>
                      <a:pt x="972" y="176"/>
                    </a:lnTo>
                    <a:lnTo>
                      <a:pt x="990" y="196"/>
                    </a:lnTo>
                    <a:lnTo>
                      <a:pt x="1008" y="218"/>
                    </a:lnTo>
                    <a:lnTo>
                      <a:pt x="1024" y="238"/>
                    </a:lnTo>
                    <a:lnTo>
                      <a:pt x="1038" y="262"/>
                    </a:lnTo>
                    <a:lnTo>
                      <a:pt x="1052" y="284"/>
                    </a:lnTo>
                    <a:lnTo>
                      <a:pt x="1064" y="308"/>
                    </a:lnTo>
                    <a:lnTo>
                      <a:pt x="1076" y="332"/>
                    </a:lnTo>
                    <a:lnTo>
                      <a:pt x="1086" y="358"/>
                    </a:lnTo>
                    <a:lnTo>
                      <a:pt x="1096" y="382"/>
                    </a:lnTo>
                    <a:lnTo>
                      <a:pt x="1104" y="408"/>
                    </a:lnTo>
                    <a:lnTo>
                      <a:pt x="1110" y="434"/>
                    </a:lnTo>
                    <a:lnTo>
                      <a:pt x="1116" y="462"/>
                    </a:lnTo>
                    <a:lnTo>
                      <a:pt x="1120" y="488"/>
                    </a:lnTo>
                    <a:lnTo>
                      <a:pt x="1124" y="516"/>
                    </a:lnTo>
                    <a:lnTo>
                      <a:pt x="1126" y="542"/>
                    </a:lnTo>
                    <a:lnTo>
                      <a:pt x="1126" y="570"/>
                    </a:lnTo>
                    <a:lnTo>
                      <a:pt x="1124" y="598"/>
                    </a:lnTo>
                    <a:lnTo>
                      <a:pt x="1122" y="626"/>
                    </a:lnTo>
                    <a:lnTo>
                      <a:pt x="1118" y="654"/>
                    </a:lnTo>
                    <a:lnTo>
                      <a:pt x="1112" y="682"/>
                    </a:lnTo>
                    <a:lnTo>
                      <a:pt x="1104" y="710"/>
                    </a:lnTo>
                    <a:lnTo>
                      <a:pt x="1104" y="710"/>
                    </a:lnTo>
                    <a:lnTo>
                      <a:pt x="1096" y="738"/>
                    </a:lnTo>
                    <a:lnTo>
                      <a:pt x="1086" y="764"/>
                    </a:lnTo>
                    <a:lnTo>
                      <a:pt x="1076" y="792"/>
                    </a:lnTo>
                    <a:lnTo>
                      <a:pt x="1064" y="816"/>
                    </a:lnTo>
                    <a:lnTo>
                      <a:pt x="1050" y="840"/>
                    </a:lnTo>
                    <a:lnTo>
                      <a:pt x="1036" y="864"/>
                    </a:lnTo>
                    <a:lnTo>
                      <a:pt x="1020" y="888"/>
                    </a:lnTo>
                    <a:lnTo>
                      <a:pt x="1004" y="910"/>
                    </a:lnTo>
                    <a:lnTo>
                      <a:pt x="986" y="930"/>
                    </a:lnTo>
                    <a:lnTo>
                      <a:pt x="968" y="950"/>
                    </a:lnTo>
                    <a:lnTo>
                      <a:pt x="948" y="970"/>
                    </a:lnTo>
                    <a:lnTo>
                      <a:pt x="928" y="988"/>
                    </a:lnTo>
                    <a:lnTo>
                      <a:pt x="908" y="1004"/>
                    </a:lnTo>
                    <a:lnTo>
                      <a:pt x="886" y="1020"/>
                    </a:lnTo>
                    <a:lnTo>
                      <a:pt x="864" y="1036"/>
                    </a:lnTo>
                    <a:lnTo>
                      <a:pt x="840" y="1048"/>
                    </a:lnTo>
                    <a:lnTo>
                      <a:pt x="816" y="1062"/>
                    </a:lnTo>
                    <a:lnTo>
                      <a:pt x="792" y="1074"/>
                    </a:lnTo>
                    <a:lnTo>
                      <a:pt x="766" y="1084"/>
                    </a:lnTo>
                    <a:lnTo>
                      <a:pt x="742" y="1092"/>
                    </a:lnTo>
                    <a:lnTo>
                      <a:pt x="716" y="1100"/>
                    </a:lnTo>
                    <a:lnTo>
                      <a:pt x="690" y="1108"/>
                    </a:lnTo>
                    <a:lnTo>
                      <a:pt x="662" y="1114"/>
                    </a:lnTo>
                    <a:lnTo>
                      <a:pt x="636" y="1118"/>
                    </a:lnTo>
                    <a:lnTo>
                      <a:pt x="608" y="1120"/>
                    </a:lnTo>
                    <a:lnTo>
                      <a:pt x="580" y="1122"/>
                    </a:lnTo>
                    <a:lnTo>
                      <a:pt x="552" y="1122"/>
                    </a:lnTo>
                    <a:lnTo>
                      <a:pt x="524" y="1120"/>
                    </a:lnTo>
                    <a:lnTo>
                      <a:pt x="496" y="1118"/>
                    </a:lnTo>
                    <a:lnTo>
                      <a:pt x="468" y="1114"/>
                    </a:lnTo>
                    <a:lnTo>
                      <a:pt x="440" y="1108"/>
                    </a:lnTo>
                    <a:lnTo>
                      <a:pt x="412" y="1102"/>
                    </a:lnTo>
                    <a:lnTo>
                      <a:pt x="412" y="1102"/>
                    </a:lnTo>
                    <a:lnTo>
                      <a:pt x="384" y="1094"/>
                    </a:lnTo>
                    <a:lnTo>
                      <a:pt x="358" y="1084"/>
                    </a:lnTo>
                    <a:lnTo>
                      <a:pt x="332" y="1072"/>
                    </a:lnTo>
                    <a:lnTo>
                      <a:pt x="306" y="1060"/>
                    </a:lnTo>
                    <a:lnTo>
                      <a:pt x="282" y="1048"/>
                    </a:lnTo>
                    <a:lnTo>
                      <a:pt x="258" y="1032"/>
                    </a:lnTo>
                    <a:lnTo>
                      <a:pt x="236" y="1018"/>
                    </a:lnTo>
                    <a:lnTo>
                      <a:pt x="214" y="1000"/>
                    </a:lnTo>
                    <a:lnTo>
                      <a:pt x="192" y="984"/>
                    </a:lnTo>
                    <a:lnTo>
                      <a:pt x="172" y="964"/>
                    </a:lnTo>
                    <a:lnTo>
                      <a:pt x="154" y="946"/>
                    </a:lnTo>
                    <a:lnTo>
                      <a:pt x="134" y="926"/>
                    </a:lnTo>
                    <a:lnTo>
                      <a:pt x="118" y="904"/>
                    </a:lnTo>
                    <a:lnTo>
                      <a:pt x="102" y="882"/>
                    </a:lnTo>
                    <a:lnTo>
                      <a:pt x="86" y="860"/>
                    </a:lnTo>
                    <a:lnTo>
                      <a:pt x="72" y="838"/>
                    </a:lnTo>
                    <a:lnTo>
                      <a:pt x="60" y="814"/>
                    </a:lnTo>
                    <a:lnTo>
                      <a:pt x="48" y="790"/>
                    </a:lnTo>
                    <a:lnTo>
                      <a:pt x="38" y="764"/>
                    </a:lnTo>
                    <a:lnTo>
                      <a:pt x="28" y="738"/>
                    </a:lnTo>
                    <a:lnTo>
                      <a:pt x="20" y="714"/>
                    </a:lnTo>
                    <a:lnTo>
                      <a:pt x="14" y="686"/>
                    </a:lnTo>
                    <a:lnTo>
                      <a:pt x="8" y="660"/>
                    </a:lnTo>
                    <a:lnTo>
                      <a:pt x="4" y="634"/>
                    </a:lnTo>
                    <a:lnTo>
                      <a:pt x="2" y="606"/>
                    </a:lnTo>
                    <a:lnTo>
                      <a:pt x="0" y="578"/>
                    </a:lnTo>
                    <a:lnTo>
                      <a:pt x="0" y="550"/>
                    </a:lnTo>
                    <a:lnTo>
                      <a:pt x="2" y="524"/>
                    </a:lnTo>
                    <a:lnTo>
                      <a:pt x="4" y="496"/>
                    </a:lnTo>
                    <a:lnTo>
                      <a:pt x="8" y="468"/>
                    </a:lnTo>
                    <a:lnTo>
                      <a:pt x="14" y="440"/>
                    </a:lnTo>
                    <a:lnTo>
                      <a:pt x="20" y="412"/>
                    </a:lnTo>
                    <a:lnTo>
                      <a:pt x="20" y="412"/>
                    </a:lnTo>
                    <a:lnTo>
                      <a:pt x="28" y="384"/>
                    </a:lnTo>
                    <a:lnTo>
                      <a:pt x="38" y="356"/>
                    </a:lnTo>
                    <a:lnTo>
                      <a:pt x="50" y="330"/>
                    </a:lnTo>
                    <a:lnTo>
                      <a:pt x="62" y="306"/>
                    </a:lnTo>
                    <a:lnTo>
                      <a:pt x="74" y="280"/>
                    </a:lnTo>
                    <a:lnTo>
                      <a:pt x="90" y="258"/>
                    </a:lnTo>
                    <a:lnTo>
                      <a:pt x="104" y="234"/>
                    </a:lnTo>
                    <a:lnTo>
                      <a:pt x="122" y="212"/>
                    </a:lnTo>
                    <a:lnTo>
                      <a:pt x="138" y="192"/>
                    </a:lnTo>
                    <a:lnTo>
                      <a:pt x="158" y="172"/>
                    </a:lnTo>
                    <a:lnTo>
                      <a:pt x="176" y="152"/>
                    </a:lnTo>
                    <a:lnTo>
                      <a:pt x="196" y="134"/>
                    </a:lnTo>
                    <a:lnTo>
                      <a:pt x="218" y="118"/>
                    </a:lnTo>
                    <a:lnTo>
                      <a:pt x="240" y="102"/>
                    </a:lnTo>
                    <a:lnTo>
                      <a:pt x="262" y="86"/>
                    </a:lnTo>
                    <a:lnTo>
                      <a:pt x="286" y="72"/>
                    </a:lnTo>
                    <a:lnTo>
                      <a:pt x="310" y="60"/>
                    </a:lnTo>
                    <a:lnTo>
                      <a:pt x="334" y="48"/>
                    </a:lnTo>
                    <a:lnTo>
                      <a:pt x="358" y="38"/>
                    </a:lnTo>
                    <a:lnTo>
                      <a:pt x="384" y="28"/>
                    </a:lnTo>
                    <a:lnTo>
                      <a:pt x="410" y="20"/>
                    </a:lnTo>
                    <a:lnTo>
                      <a:pt x="436" y="14"/>
                    </a:lnTo>
                    <a:lnTo>
                      <a:pt x="462" y="8"/>
                    </a:lnTo>
                    <a:lnTo>
                      <a:pt x="490" y="4"/>
                    </a:lnTo>
                    <a:lnTo>
                      <a:pt x="518" y="2"/>
                    </a:lnTo>
                    <a:lnTo>
                      <a:pt x="544" y="0"/>
                    </a:lnTo>
                    <a:lnTo>
                      <a:pt x="572" y="0"/>
                    </a:lnTo>
                    <a:lnTo>
                      <a:pt x="600" y="0"/>
                    </a:lnTo>
                    <a:lnTo>
                      <a:pt x="628" y="4"/>
                    </a:lnTo>
                    <a:lnTo>
                      <a:pt x="656" y="8"/>
                    </a:lnTo>
                    <a:lnTo>
                      <a:pt x="684" y="14"/>
                    </a:lnTo>
                    <a:lnTo>
                      <a:pt x="712" y="20"/>
                    </a:lnTo>
                    <a:lnTo>
                      <a:pt x="712" y="20"/>
                    </a:lnTo>
                    <a:close/>
                  </a:path>
                </a:pathLst>
              </a:custGeom>
              <a:solidFill>
                <a:srgbClr val="FFF9A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92" name="Freeform 58"/>
              <p:cNvSpPr/>
              <p:nvPr>
                <p:custDataLst>
                  <p:tags r:id="rId37"/>
                </p:custDataLst>
              </p:nvPr>
            </p:nvSpPr>
            <p:spPr bwMode="auto">
              <a:xfrm>
                <a:off x="7081838" y="2385839"/>
                <a:ext cx="1762125" cy="1733550"/>
              </a:xfrm>
              <a:custGeom>
                <a:avLst/>
                <a:gdLst>
                  <a:gd name="T0" fmla="*/ 1058 w 1110"/>
                  <a:gd name="T1" fmla="*/ 296 h 1092"/>
                  <a:gd name="T2" fmla="*/ 1090 w 1110"/>
                  <a:gd name="T3" fmla="*/ 386 h 1092"/>
                  <a:gd name="T4" fmla="*/ 1108 w 1110"/>
                  <a:gd name="T5" fmla="*/ 482 h 1092"/>
                  <a:gd name="T6" fmla="*/ 1108 w 1110"/>
                  <a:gd name="T7" fmla="*/ 580 h 1092"/>
                  <a:gd name="T8" fmla="*/ 1088 w 1110"/>
                  <a:gd name="T9" fmla="*/ 680 h 1092"/>
                  <a:gd name="T10" fmla="*/ 1080 w 1110"/>
                  <a:gd name="T11" fmla="*/ 708 h 1092"/>
                  <a:gd name="T12" fmla="*/ 1060 w 1110"/>
                  <a:gd name="T13" fmla="*/ 762 h 1092"/>
                  <a:gd name="T14" fmla="*/ 1034 w 1110"/>
                  <a:gd name="T15" fmla="*/ 810 h 1092"/>
                  <a:gd name="T16" fmla="*/ 1004 w 1110"/>
                  <a:gd name="T17" fmla="*/ 858 h 1092"/>
                  <a:gd name="T18" fmla="*/ 970 w 1110"/>
                  <a:gd name="T19" fmla="*/ 900 h 1092"/>
                  <a:gd name="T20" fmla="*/ 932 w 1110"/>
                  <a:gd name="T21" fmla="*/ 940 h 1092"/>
                  <a:gd name="T22" fmla="*/ 892 w 1110"/>
                  <a:gd name="T23" fmla="*/ 974 h 1092"/>
                  <a:gd name="T24" fmla="*/ 848 w 1110"/>
                  <a:gd name="T25" fmla="*/ 1006 h 1092"/>
                  <a:gd name="T26" fmla="*/ 800 w 1110"/>
                  <a:gd name="T27" fmla="*/ 1032 h 1092"/>
                  <a:gd name="T28" fmla="*/ 750 w 1110"/>
                  <a:gd name="T29" fmla="*/ 1054 h 1092"/>
                  <a:gd name="T30" fmla="*/ 700 w 1110"/>
                  <a:gd name="T31" fmla="*/ 1070 h 1092"/>
                  <a:gd name="T32" fmla="*/ 646 w 1110"/>
                  <a:gd name="T33" fmla="*/ 1084 h 1092"/>
                  <a:gd name="T34" fmla="*/ 592 w 1110"/>
                  <a:gd name="T35" fmla="*/ 1090 h 1092"/>
                  <a:gd name="T36" fmla="*/ 536 w 1110"/>
                  <a:gd name="T37" fmla="*/ 1092 h 1092"/>
                  <a:gd name="T38" fmla="*/ 480 w 1110"/>
                  <a:gd name="T39" fmla="*/ 1088 h 1092"/>
                  <a:gd name="T40" fmla="*/ 424 w 1110"/>
                  <a:gd name="T41" fmla="*/ 1078 h 1092"/>
                  <a:gd name="T42" fmla="*/ 396 w 1110"/>
                  <a:gd name="T43" fmla="*/ 1072 h 1092"/>
                  <a:gd name="T44" fmla="*/ 340 w 1110"/>
                  <a:gd name="T45" fmla="*/ 1052 h 1092"/>
                  <a:gd name="T46" fmla="*/ 288 w 1110"/>
                  <a:gd name="T47" fmla="*/ 1028 h 1092"/>
                  <a:gd name="T48" fmla="*/ 238 w 1110"/>
                  <a:gd name="T49" fmla="*/ 1000 h 1092"/>
                  <a:gd name="T50" fmla="*/ 192 w 1110"/>
                  <a:gd name="T51" fmla="*/ 966 h 1092"/>
                  <a:gd name="T52" fmla="*/ 150 w 1110"/>
                  <a:gd name="T53" fmla="*/ 930 h 1092"/>
                  <a:gd name="T54" fmla="*/ 114 w 1110"/>
                  <a:gd name="T55" fmla="*/ 888 h 1092"/>
                  <a:gd name="T56" fmla="*/ 80 w 1110"/>
                  <a:gd name="T57" fmla="*/ 844 h 1092"/>
                  <a:gd name="T58" fmla="*/ 52 w 1110"/>
                  <a:gd name="T59" fmla="*/ 796 h 1092"/>
                  <a:gd name="T60" fmla="*/ 32 w 1110"/>
                  <a:gd name="T61" fmla="*/ 752 h 1092"/>
                  <a:gd name="T62" fmla="*/ 8 w 1110"/>
                  <a:gd name="T63" fmla="*/ 658 h 1092"/>
                  <a:gd name="T64" fmla="*/ 0 w 1110"/>
                  <a:gd name="T65" fmla="*/ 562 h 1092"/>
                  <a:gd name="T66" fmla="*/ 8 w 1110"/>
                  <a:gd name="T67" fmla="*/ 462 h 1092"/>
                  <a:gd name="T68" fmla="*/ 20 w 1110"/>
                  <a:gd name="T69" fmla="*/ 412 h 1092"/>
                  <a:gd name="T70" fmla="*/ 38 w 1110"/>
                  <a:gd name="T71" fmla="*/ 358 h 1092"/>
                  <a:gd name="T72" fmla="*/ 60 w 1110"/>
                  <a:gd name="T73" fmla="*/ 306 h 1092"/>
                  <a:gd name="T74" fmla="*/ 88 w 1110"/>
                  <a:gd name="T75" fmla="*/ 258 h 1092"/>
                  <a:gd name="T76" fmla="*/ 120 w 1110"/>
                  <a:gd name="T77" fmla="*/ 212 h 1092"/>
                  <a:gd name="T78" fmla="*/ 156 w 1110"/>
                  <a:gd name="T79" fmla="*/ 172 h 1092"/>
                  <a:gd name="T80" fmla="*/ 196 w 1110"/>
                  <a:gd name="T81" fmla="*/ 134 h 1092"/>
                  <a:gd name="T82" fmla="*/ 238 w 1110"/>
                  <a:gd name="T83" fmla="*/ 102 h 1092"/>
                  <a:gd name="T84" fmla="*/ 284 w 1110"/>
                  <a:gd name="T85" fmla="*/ 74 h 1092"/>
                  <a:gd name="T86" fmla="*/ 332 w 1110"/>
                  <a:gd name="T87" fmla="*/ 48 h 1092"/>
                  <a:gd name="T88" fmla="*/ 384 w 1110"/>
                  <a:gd name="T89" fmla="*/ 30 h 1092"/>
                  <a:gd name="T90" fmla="*/ 436 w 1110"/>
                  <a:gd name="T91" fmla="*/ 14 h 1092"/>
                  <a:gd name="T92" fmla="*/ 490 w 1110"/>
                  <a:gd name="T93" fmla="*/ 4 h 1092"/>
                  <a:gd name="T94" fmla="*/ 544 w 1110"/>
                  <a:gd name="T95" fmla="*/ 0 h 1092"/>
                  <a:gd name="T96" fmla="*/ 600 w 1110"/>
                  <a:gd name="T97" fmla="*/ 2 h 1092"/>
                  <a:gd name="T98" fmla="*/ 656 w 1110"/>
                  <a:gd name="T99" fmla="*/ 8 h 1092"/>
                  <a:gd name="T100" fmla="*/ 712 w 1110"/>
                  <a:gd name="T101" fmla="*/ 20 h 1092"/>
                  <a:gd name="T102" fmla="*/ 740 w 1110"/>
                  <a:gd name="T103" fmla="*/ 30 h 1092"/>
                  <a:gd name="T104" fmla="*/ 794 w 1110"/>
                  <a:gd name="T105" fmla="*/ 50 h 1092"/>
                  <a:gd name="T106" fmla="*/ 846 w 1110"/>
                  <a:gd name="T107" fmla="*/ 76 h 1092"/>
                  <a:gd name="T108" fmla="*/ 894 w 1110"/>
                  <a:gd name="T109" fmla="*/ 108 h 1092"/>
                  <a:gd name="T110" fmla="*/ 938 w 1110"/>
                  <a:gd name="T111" fmla="*/ 144 h 1092"/>
                  <a:gd name="T112" fmla="*/ 978 w 1110"/>
                  <a:gd name="T113" fmla="*/ 182 h 1092"/>
                  <a:gd name="T114" fmla="*/ 1012 w 1110"/>
                  <a:gd name="T115" fmla="*/ 226 h 1092"/>
                  <a:gd name="T116" fmla="*/ 1044 w 1110"/>
                  <a:gd name="T117" fmla="*/ 272 h 1092"/>
                  <a:gd name="T118" fmla="*/ 1058 w 1110"/>
                  <a:gd name="T119" fmla="*/ 296 h 1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10" h="1092">
                    <a:moveTo>
                      <a:pt x="1058" y="296"/>
                    </a:moveTo>
                    <a:lnTo>
                      <a:pt x="1058" y="296"/>
                    </a:lnTo>
                    <a:lnTo>
                      <a:pt x="1076" y="340"/>
                    </a:lnTo>
                    <a:lnTo>
                      <a:pt x="1090" y="386"/>
                    </a:lnTo>
                    <a:lnTo>
                      <a:pt x="1100" y="434"/>
                    </a:lnTo>
                    <a:lnTo>
                      <a:pt x="1108" y="482"/>
                    </a:lnTo>
                    <a:lnTo>
                      <a:pt x="1110" y="530"/>
                    </a:lnTo>
                    <a:lnTo>
                      <a:pt x="1108" y="580"/>
                    </a:lnTo>
                    <a:lnTo>
                      <a:pt x="1100" y="630"/>
                    </a:lnTo>
                    <a:lnTo>
                      <a:pt x="1088" y="680"/>
                    </a:lnTo>
                    <a:lnTo>
                      <a:pt x="1088" y="680"/>
                    </a:lnTo>
                    <a:lnTo>
                      <a:pt x="1080" y="708"/>
                    </a:lnTo>
                    <a:lnTo>
                      <a:pt x="1070" y="734"/>
                    </a:lnTo>
                    <a:lnTo>
                      <a:pt x="1060" y="762"/>
                    </a:lnTo>
                    <a:lnTo>
                      <a:pt x="1048" y="786"/>
                    </a:lnTo>
                    <a:lnTo>
                      <a:pt x="1034" y="810"/>
                    </a:lnTo>
                    <a:lnTo>
                      <a:pt x="1020" y="834"/>
                    </a:lnTo>
                    <a:lnTo>
                      <a:pt x="1004" y="858"/>
                    </a:lnTo>
                    <a:lnTo>
                      <a:pt x="988" y="880"/>
                    </a:lnTo>
                    <a:lnTo>
                      <a:pt x="970" y="900"/>
                    </a:lnTo>
                    <a:lnTo>
                      <a:pt x="952" y="920"/>
                    </a:lnTo>
                    <a:lnTo>
                      <a:pt x="932" y="940"/>
                    </a:lnTo>
                    <a:lnTo>
                      <a:pt x="912" y="958"/>
                    </a:lnTo>
                    <a:lnTo>
                      <a:pt x="892" y="974"/>
                    </a:lnTo>
                    <a:lnTo>
                      <a:pt x="870" y="990"/>
                    </a:lnTo>
                    <a:lnTo>
                      <a:pt x="848" y="1006"/>
                    </a:lnTo>
                    <a:lnTo>
                      <a:pt x="824" y="1018"/>
                    </a:lnTo>
                    <a:lnTo>
                      <a:pt x="800" y="1032"/>
                    </a:lnTo>
                    <a:lnTo>
                      <a:pt x="776" y="1044"/>
                    </a:lnTo>
                    <a:lnTo>
                      <a:pt x="750" y="1054"/>
                    </a:lnTo>
                    <a:lnTo>
                      <a:pt x="726" y="1062"/>
                    </a:lnTo>
                    <a:lnTo>
                      <a:pt x="700" y="1070"/>
                    </a:lnTo>
                    <a:lnTo>
                      <a:pt x="674" y="1078"/>
                    </a:lnTo>
                    <a:lnTo>
                      <a:pt x="646" y="1084"/>
                    </a:lnTo>
                    <a:lnTo>
                      <a:pt x="620" y="1088"/>
                    </a:lnTo>
                    <a:lnTo>
                      <a:pt x="592" y="1090"/>
                    </a:lnTo>
                    <a:lnTo>
                      <a:pt x="564" y="1092"/>
                    </a:lnTo>
                    <a:lnTo>
                      <a:pt x="536" y="1092"/>
                    </a:lnTo>
                    <a:lnTo>
                      <a:pt x="508" y="1090"/>
                    </a:lnTo>
                    <a:lnTo>
                      <a:pt x="480" y="1088"/>
                    </a:lnTo>
                    <a:lnTo>
                      <a:pt x="452" y="1084"/>
                    </a:lnTo>
                    <a:lnTo>
                      <a:pt x="424" y="1078"/>
                    </a:lnTo>
                    <a:lnTo>
                      <a:pt x="396" y="1072"/>
                    </a:lnTo>
                    <a:lnTo>
                      <a:pt x="396" y="1072"/>
                    </a:lnTo>
                    <a:lnTo>
                      <a:pt x="368" y="1062"/>
                    </a:lnTo>
                    <a:lnTo>
                      <a:pt x="340" y="1052"/>
                    </a:lnTo>
                    <a:lnTo>
                      <a:pt x="314" y="1042"/>
                    </a:lnTo>
                    <a:lnTo>
                      <a:pt x="288" y="1028"/>
                    </a:lnTo>
                    <a:lnTo>
                      <a:pt x="262" y="1016"/>
                    </a:lnTo>
                    <a:lnTo>
                      <a:pt x="238" y="1000"/>
                    </a:lnTo>
                    <a:lnTo>
                      <a:pt x="214" y="984"/>
                    </a:lnTo>
                    <a:lnTo>
                      <a:pt x="192" y="966"/>
                    </a:lnTo>
                    <a:lnTo>
                      <a:pt x="170" y="948"/>
                    </a:lnTo>
                    <a:lnTo>
                      <a:pt x="150" y="930"/>
                    </a:lnTo>
                    <a:lnTo>
                      <a:pt x="132" y="910"/>
                    </a:lnTo>
                    <a:lnTo>
                      <a:pt x="114" y="888"/>
                    </a:lnTo>
                    <a:lnTo>
                      <a:pt x="96" y="866"/>
                    </a:lnTo>
                    <a:lnTo>
                      <a:pt x="80" y="844"/>
                    </a:lnTo>
                    <a:lnTo>
                      <a:pt x="64" y="820"/>
                    </a:lnTo>
                    <a:lnTo>
                      <a:pt x="52" y="796"/>
                    </a:lnTo>
                    <a:lnTo>
                      <a:pt x="52" y="796"/>
                    </a:lnTo>
                    <a:lnTo>
                      <a:pt x="32" y="752"/>
                    </a:lnTo>
                    <a:lnTo>
                      <a:pt x="18" y="706"/>
                    </a:lnTo>
                    <a:lnTo>
                      <a:pt x="8" y="658"/>
                    </a:lnTo>
                    <a:lnTo>
                      <a:pt x="2" y="610"/>
                    </a:lnTo>
                    <a:lnTo>
                      <a:pt x="0" y="562"/>
                    </a:lnTo>
                    <a:lnTo>
                      <a:pt x="2" y="512"/>
                    </a:lnTo>
                    <a:lnTo>
                      <a:pt x="8" y="462"/>
                    </a:lnTo>
                    <a:lnTo>
                      <a:pt x="20" y="412"/>
                    </a:lnTo>
                    <a:lnTo>
                      <a:pt x="20" y="412"/>
                    </a:lnTo>
                    <a:lnTo>
                      <a:pt x="28" y="384"/>
                    </a:lnTo>
                    <a:lnTo>
                      <a:pt x="38" y="358"/>
                    </a:lnTo>
                    <a:lnTo>
                      <a:pt x="48" y="330"/>
                    </a:lnTo>
                    <a:lnTo>
                      <a:pt x="60" y="306"/>
                    </a:lnTo>
                    <a:lnTo>
                      <a:pt x="74" y="282"/>
                    </a:lnTo>
                    <a:lnTo>
                      <a:pt x="88" y="258"/>
                    </a:lnTo>
                    <a:lnTo>
                      <a:pt x="104" y="234"/>
                    </a:lnTo>
                    <a:lnTo>
                      <a:pt x="120" y="212"/>
                    </a:lnTo>
                    <a:lnTo>
                      <a:pt x="138" y="192"/>
                    </a:lnTo>
                    <a:lnTo>
                      <a:pt x="156" y="172"/>
                    </a:lnTo>
                    <a:lnTo>
                      <a:pt x="176" y="152"/>
                    </a:lnTo>
                    <a:lnTo>
                      <a:pt x="196" y="134"/>
                    </a:lnTo>
                    <a:lnTo>
                      <a:pt x="218" y="118"/>
                    </a:lnTo>
                    <a:lnTo>
                      <a:pt x="238" y="102"/>
                    </a:lnTo>
                    <a:lnTo>
                      <a:pt x="262" y="86"/>
                    </a:lnTo>
                    <a:lnTo>
                      <a:pt x="284" y="74"/>
                    </a:lnTo>
                    <a:lnTo>
                      <a:pt x="308" y="60"/>
                    </a:lnTo>
                    <a:lnTo>
                      <a:pt x="332" y="48"/>
                    </a:lnTo>
                    <a:lnTo>
                      <a:pt x="358" y="38"/>
                    </a:lnTo>
                    <a:lnTo>
                      <a:pt x="384" y="30"/>
                    </a:lnTo>
                    <a:lnTo>
                      <a:pt x="410" y="22"/>
                    </a:lnTo>
                    <a:lnTo>
                      <a:pt x="436" y="14"/>
                    </a:lnTo>
                    <a:lnTo>
                      <a:pt x="462" y="10"/>
                    </a:lnTo>
                    <a:lnTo>
                      <a:pt x="490" y="4"/>
                    </a:lnTo>
                    <a:lnTo>
                      <a:pt x="516" y="2"/>
                    </a:lnTo>
                    <a:lnTo>
                      <a:pt x="544" y="0"/>
                    </a:lnTo>
                    <a:lnTo>
                      <a:pt x="572" y="0"/>
                    </a:lnTo>
                    <a:lnTo>
                      <a:pt x="600" y="2"/>
                    </a:lnTo>
                    <a:lnTo>
                      <a:pt x="628" y="4"/>
                    </a:lnTo>
                    <a:lnTo>
                      <a:pt x="656" y="8"/>
                    </a:lnTo>
                    <a:lnTo>
                      <a:pt x="684" y="14"/>
                    </a:lnTo>
                    <a:lnTo>
                      <a:pt x="712" y="20"/>
                    </a:lnTo>
                    <a:lnTo>
                      <a:pt x="712" y="20"/>
                    </a:lnTo>
                    <a:lnTo>
                      <a:pt x="740" y="30"/>
                    </a:lnTo>
                    <a:lnTo>
                      <a:pt x="768" y="40"/>
                    </a:lnTo>
                    <a:lnTo>
                      <a:pt x="794" y="50"/>
                    </a:lnTo>
                    <a:lnTo>
                      <a:pt x="820" y="64"/>
                    </a:lnTo>
                    <a:lnTo>
                      <a:pt x="846" y="76"/>
                    </a:lnTo>
                    <a:lnTo>
                      <a:pt x="870" y="92"/>
                    </a:lnTo>
                    <a:lnTo>
                      <a:pt x="894" y="108"/>
                    </a:lnTo>
                    <a:lnTo>
                      <a:pt x="916" y="126"/>
                    </a:lnTo>
                    <a:lnTo>
                      <a:pt x="938" y="144"/>
                    </a:lnTo>
                    <a:lnTo>
                      <a:pt x="958" y="162"/>
                    </a:lnTo>
                    <a:lnTo>
                      <a:pt x="978" y="182"/>
                    </a:lnTo>
                    <a:lnTo>
                      <a:pt x="996" y="204"/>
                    </a:lnTo>
                    <a:lnTo>
                      <a:pt x="1012" y="226"/>
                    </a:lnTo>
                    <a:lnTo>
                      <a:pt x="1028" y="248"/>
                    </a:lnTo>
                    <a:lnTo>
                      <a:pt x="1044" y="272"/>
                    </a:lnTo>
                    <a:lnTo>
                      <a:pt x="1058" y="296"/>
                    </a:lnTo>
                    <a:lnTo>
                      <a:pt x="1058" y="296"/>
                    </a:lnTo>
                    <a:close/>
                  </a:path>
                </a:pathLst>
              </a:custGeom>
              <a:solidFill>
                <a:srgbClr val="FFEC2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93" name="Freeform 59"/>
              <p:cNvSpPr/>
              <p:nvPr>
                <p:custDataLst>
                  <p:tags r:id="rId38"/>
                </p:custDataLst>
              </p:nvPr>
            </p:nvSpPr>
            <p:spPr bwMode="auto">
              <a:xfrm>
                <a:off x="7113588" y="2385839"/>
                <a:ext cx="1095375" cy="650875"/>
              </a:xfrm>
              <a:custGeom>
                <a:avLst/>
                <a:gdLst>
                  <a:gd name="T0" fmla="*/ 0 w 690"/>
                  <a:gd name="T1" fmla="*/ 410 h 410"/>
                  <a:gd name="T2" fmla="*/ 0 w 690"/>
                  <a:gd name="T3" fmla="*/ 410 h 410"/>
                  <a:gd name="T4" fmla="*/ 16 w 690"/>
                  <a:gd name="T5" fmla="*/ 362 h 410"/>
                  <a:gd name="T6" fmla="*/ 36 w 690"/>
                  <a:gd name="T7" fmla="*/ 316 h 410"/>
                  <a:gd name="T8" fmla="*/ 60 w 690"/>
                  <a:gd name="T9" fmla="*/ 272 h 410"/>
                  <a:gd name="T10" fmla="*/ 86 w 690"/>
                  <a:gd name="T11" fmla="*/ 232 h 410"/>
                  <a:gd name="T12" fmla="*/ 494 w 690"/>
                  <a:gd name="T13" fmla="*/ 2 h 410"/>
                  <a:gd name="T14" fmla="*/ 494 w 690"/>
                  <a:gd name="T15" fmla="*/ 2 h 410"/>
                  <a:gd name="T16" fmla="*/ 542 w 690"/>
                  <a:gd name="T17" fmla="*/ 0 h 410"/>
                  <a:gd name="T18" fmla="*/ 592 w 690"/>
                  <a:gd name="T19" fmla="*/ 2 h 410"/>
                  <a:gd name="T20" fmla="*/ 640 w 690"/>
                  <a:gd name="T21" fmla="*/ 8 h 410"/>
                  <a:gd name="T22" fmla="*/ 690 w 690"/>
                  <a:gd name="T23" fmla="*/ 20 h 410"/>
                  <a:gd name="T24" fmla="*/ 0 w 690"/>
                  <a:gd name="T25"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0" h="410">
                    <a:moveTo>
                      <a:pt x="0" y="410"/>
                    </a:moveTo>
                    <a:lnTo>
                      <a:pt x="0" y="410"/>
                    </a:lnTo>
                    <a:lnTo>
                      <a:pt x="16" y="362"/>
                    </a:lnTo>
                    <a:lnTo>
                      <a:pt x="36" y="316"/>
                    </a:lnTo>
                    <a:lnTo>
                      <a:pt x="60" y="272"/>
                    </a:lnTo>
                    <a:lnTo>
                      <a:pt x="86" y="232"/>
                    </a:lnTo>
                    <a:lnTo>
                      <a:pt x="494" y="2"/>
                    </a:lnTo>
                    <a:lnTo>
                      <a:pt x="494" y="2"/>
                    </a:lnTo>
                    <a:lnTo>
                      <a:pt x="542" y="0"/>
                    </a:lnTo>
                    <a:lnTo>
                      <a:pt x="592" y="2"/>
                    </a:lnTo>
                    <a:lnTo>
                      <a:pt x="640" y="8"/>
                    </a:lnTo>
                    <a:lnTo>
                      <a:pt x="690" y="20"/>
                    </a:lnTo>
                    <a:lnTo>
                      <a:pt x="0" y="410"/>
                    </a:lnTo>
                    <a:close/>
                  </a:path>
                </a:pathLst>
              </a:custGeom>
              <a:solidFill>
                <a:srgbClr val="FFF9A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94" name="Freeform 60"/>
              <p:cNvSpPr/>
              <p:nvPr>
                <p:custDataLst>
                  <p:tags r:id="rId39"/>
                </p:custDataLst>
              </p:nvPr>
            </p:nvSpPr>
            <p:spPr bwMode="auto">
              <a:xfrm>
                <a:off x="7081838" y="2477914"/>
                <a:ext cx="1349375" cy="796925"/>
              </a:xfrm>
              <a:custGeom>
                <a:avLst/>
                <a:gdLst>
                  <a:gd name="T0" fmla="*/ 0 w 850"/>
                  <a:gd name="T1" fmla="*/ 502 h 502"/>
                  <a:gd name="T2" fmla="*/ 0 w 850"/>
                  <a:gd name="T3" fmla="*/ 502 h 502"/>
                  <a:gd name="T4" fmla="*/ 0 w 850"/>
                  <a:gd name="T5" fmla="*/ 458 h 502"/>
                  <a:gd name="T6" fmla="*/ 812 w 850"/>
                  <a:gd name="T7" fmla="*/ 0 h 502"/>
                  <a:gd name="T8" fmla="*/ 812 w 850"/>
                  <a:gd name="T9" fmla="*/ 0 h 502"/>
                  <a:gd name="T10" fmla="*/ 850 w 850"/>
                  <a:gd name="T11" fmla="*/ 22 h 502"/>
                  <a:gd name="T12" fmla="*/ 0 w 850"/>
                  <a:gd name="T13" fmla="*/ 502 h 502"/>
                </a:gdLst>
                <a:ahLst/>
                <a:cxnLst>
                  <a:cxn ang="0">
                    <a:pos x="T0" y="T1"/>
                  </a:cxn>
                  <a:cxn ang="0">
                    <a:pos x="T2" y="T3"/>
                  </a:cxn>
                  <a:cxn ang="0">
                    <a:pos x="T4" y="T5"/>
                  </a:cxn>
                  <a:cxn ang="0">
                    <a:pos x="T6" y="T7"/>
                  </a:cxn>
                  <a:cxn ang="0">
                    <a:pos x="T8" y="T9"/>
                  </a:cxn>
                  <a:cxn ang="0">
                    <a:pos x="T10" y="T11"/>
                  </a:cxn>
                  <a:cxn ang="0">
                    <a:pos x="T12" y="T13"/>
                  </a:cxn>
                </a:cxnLst>
                <a:rect l="0" t="0" r="r" b="b"/>
                <a:pathLst>
                  <a:path w="850" h="502">
                    <a:moveTo>
                      <a:pt x="0" y="502"/>
                    </a:moveTo>
                    <a:lnTo>
                      <a:pt x="0" y="502"/>
                    </a:lnTo>
                    <a:lnTo>
                      <a:pt x="0" y="458"/>
                    </a:lnTo>
                    <a:lnTo>
                      <a:pt x="812" y="0"/>
                    </a:lnTo>
                    <a:lnTo>
                      <a:pt x="812" y="0"/>
                    </a:lnTo>
                    <a:lnTo>
                      <a:pt x="850" y="22"/>
                    </a:lnTo>
                    <a:lnTo>
                      <a:pt x="0" y="502"/>
                    </a:lnTo>
                    <a:close/>
                  </a:path>
                </a:pathLst>
              </a:custGeom>
              <a:solidFill>
                <a:srgbClr val="FFF9A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95" name="Freeform 61"/>
              <p:cNvSpPr/>
              <p:nvPr>
                <p:custDataLst>
                  <p:tags r:id="rId40"/>
                </p:custDataLst>
              </p:nvPr>
            </p:nvSpPr>
            <p:spPr bwMode="auto">
              <a:xfrm>
                <a:off x="7272338" y="2947814"/>
                <a:ext cx="1543050" cy="904875"/>
              </a:xfrm>
              <a:custGeom>
                <a:avLst/>
                <a:gdLst>
                  <a:gd name="T0" fmla="*/ 960 w 972"/>
                  <a:gd name="T1" fmla="*/ 0 h 570"/>
                  <a:gd name="T2" fmla="*/ 960 w 972"/>
                  <a:gd name="T3" fmla="*/ 0 h 570"/>
                  <a:gd name="T4" fmla="*/ 972 w 972"/>
                  <a:gd name="T5" fmla="*/ 36 h 570"/>
                  <a:gd name="T6" fmla="*/ 24 w 972"/>
                  <a:gd name="T7" fmla="*/ 570 h 570"/>
                  <a:gd name="T8" fmla="*/ 24 w 972"/>
                  <a:gd name="T9" fmla="*/ 570 h 570"/>
                  <a:gd name="T10" fmla="*/ 0 w 972"/>
                  <a:gd name="T11" fmla="*/ 542 h 570"/>
                  <a:gd name="T12" fmla="*/ 960 w 972"/>
                  <a:gd name="T13" fmla="*/ 0 h 570"/>
                </a:gdLst>
                <a:ahLst/>
                <a:cxnLst>
                  <a:cxn ang="0">
                    <a:pos x="T0" y="T1"/>
                  </a:cxn>
                  <a:cxn ang="0">
                    <a:pos x="T2" y="T3"/>
                  </a:cxn>
                  <a:cxn ang="0">
                    <a:pos x="T4" y="T5"/>
                  </a:cxn>
                  <a:cxn ang="0">
                    <a:pos x="T6" y="T7"/>
                  </a:cxn>
                  <a:cxn ang="0">
                    <a:pos x="T8" y="T9"/>
                  </a:cxn>
                  <a:cxn ang="0">
                    <a:pos x="T10" y="T11"/>
                  </a:cxn>
                  <a:cxn ang="0">
                    <a:pos x="T12" y="T13"/>
                  </a:cxn>
                </a:cxnLst>
                <a:rect l="0" t="0" r="r" b="b"/>
                <a:pathLst>
                  <a:path w="972" h="570">
                    <a:moveTo>
                      <a:pt x="960" y="0"/>
                    </a:moveTo>
                    <a:lnTo>
                      <a:pt x="960" y="0"/>
                    </a:lnTo>
                    <a:lnTo>
                      <a:pt x="972" y="36"/>
                    </a:lnTo>
                    <a:lnTo>
                      <a:pt x="24" y="570"/>
                    </a:lnTo>
                    <a:lnTo>
                      <a:pt x="24" y="570"/>
                    </a:lnTo>
                    <a:lnTo>
                      <a:pt x="0" y="542"/>
                    </a:lnTo>
                    <a:lnTo>
                      <a:pt x="960" y="0"/>
                    </a:lnTo>
                    <a:close/>
                  </a:path>
                </a:pathLst>
              </a:custGeom>
              <a:solidFill>
                <a:srgbClr val="FFF9A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96" name="Freeform 62"/>
              <p:cNvSpPr/>
              <p:nvPr>
                <p:custDataLst>
                  <p:tags r:id="rId41"/>
                </p:custDataLst>
              </p:nvPr>
            </p:nvSpPr>
            <p:spPr bwMode="auto">
              <a:xfrm>
                <a:off x="7218363" y="2496964"/>
                <a:ext cx="1463675" cy="1460500"/>
              </a:xfrm>
              <a:custGeom>
                <a:avLst/>
                <a:gdLst>
                  <a:gd name="T0" fmla="*/ 584 w 922"/>
                  <a:gd name="T1" fmla="*/ 18 h 920"/>
                  <a:gd name="T2" fmla="*/ 628 w 922"/>
                  <a:gd name="T3" fmla="*/ 32 h 920"/>
                  <a:gd name="T4" fmla="*/ 710 w 922"/>
                  <a:gd name="T5" fmla="*/ 74 h 920"/>
                  <a:gd name="T6" fmla="*/ 780 w 922"/>
                  <a:gd name="T7" fmla="*/ 130 h 920"/>
                  <a:gd name="T8" fmla="*/ 838 w 922"/>
                  <a:gd name="T9" fmla="*/ 196 h 920"/>
                  <a:gd name="T10" fmla="*/ 882 w 922"/>
                  <a:gd name="T11" fmla="*/ 274 h 920"/>
                  <a:gd name="T12" fmla="*/ 910 w 922"/>
                  <a:gd name="T13" fmla="*/ 358 h 920"/>
                  <a:gd name="T14" fmla="*/ 922 w 922"/>
                  <a:gd name="T15" fmla="*/ 446 h 920"/>
                  <a:gd name="T16" fmla="*/ 916 w 922"/>
                  <a:gd name="T17" fmla="*/ 538 h 920"/>
                  <a:gd name="T18" fmla="*/ 906 w 922"/>
                  <a:gd name="T19" fmla="*/ 584 h 920"/>
                  <a:gd name="T20" fmla="*/ 898 w 922"/>
                  <a:gd name="T21" fmla="*/ 606 h 920"/>
                  <a:gd name="T22" fmla="*/ 872 w 922"/>
                  <a:gd name="T23" fmla="*/ 670 h 920"/>
                  <a:gd name="T24" fmla="*/ 822 w 922"/>
                  <a:gd name="T25" fmla="*/ 746 h 920"/>
                  <a:gd name="T26" fmla="*/ 760 w 922"/>
                  <a:gd name="T27" fmla="*/ 810 h 920"/>
                  <a:gd name="T28" fmla="*/ 688 w 922"/>
                  <a:gd name="T29" fmla="*/ 862 h 920"/>
                  <a:gd name="T30" fmla="*/ 608 w 922"/>
                  <a:gd name="T31" fmla="*/ 898 h 920"/>
                  <a:gd name="T32" fmla="*/ 520 w 922"/>
                  <a:gd name="T33" fmla="*/ 918 h 920"/>
                  <a:gd name="T34" fmla="*/ 430 w 922"/>
                  <a:gd name="T35" fmla="*/ 920 h 920"/>
                  <a:gd name="T36" fmla="*/ 360 w 922"/>
                  <a:gd name="T37" fmla="*/ 910 h 920"/>
                  <a:gd name="T38" fmla="*/ 338 w 922"/>
                  <a:gd name="T39" fmla="*/ 904 h 920"/>
                  <a:gd name="T40" fmla="*/ 292 w 922"/>
                  <a:gd name="T41" fmla="*/ 890 h 920"/>
                  <a:gd name="T42" fmla="*/ 210 w 922"/>
                  <a:gd name="T43" fmla="*/ 848 h 920"/>
                  <a:gd name="T44" fmla="*/ 140 w 922"/>
                  <a:gd name="T45" fmla="*/ 792 h 920"/>
                  <a:gd name="T46" fmla="*/ 82 w 922"/>
                  <a:gd name="T47" fmla="*/ 724 h 920"/>
                  <a:gd name="T48" fmla="*/ 40 w 922"/>
                  <a:gd name="T49" fmla="*/ 648 h 920"/>
                  <a:gd name="T50" fmla="*/ 10 w 922"/>
                  <a:gd name="T51" fmla="*/ 564 h 920"/>
                  <a:gd name="T52" fmla="*/ 0 w 922"/>
                  <a:gd name="T53" fmla="*/ 476 h 920"/>
                  <a:gd name="T54" fmla="*/ 6 w 922"/>
                  <a:gd name="T55" fmla="*/ 384 h 920"/>
                  <a:gd name="T56" fmla="*/ 16 w 922"/>
                  <a:gd name="T57" fmla="*/ 338 h 920"/>
                  <a:gd name="T58" fmla="*/ 22 w 922"/>
                  <a:gd name="T59" fmla="*/ 316 h 920"/>
                  <a:gd name="T60" fmla="*/ 50 w 922"/>
                  <a:gd name="T61" fmla="*/ 252 h 920"/>
                  <a:gd name="T62" fmla="*/ 98 w 922"/>
                  <a:gd name="T63" fmla="*/ 176 h 920"/>
                  <a:gd name="T64" fmla="*/ 160 w 922"/>
                  <a:gd name="T65" fmla="*/ 112 h 920"/>
                  <a:gd name="T66" fmla="*/ 234 w 922"/>
                  <a:gd name="T67" fmla="*/ 60 h 920"/>
                  <a:gd name="T68" fmla="*/ 314 w 922"/>
                  <a:gd name="T69" fmla="*/ 24 h 920"/>
                  <a:gd name="T70" fmla="*/ 400 w 922"/>
                  <a:gd name="T71" fmla="*/ 4 h 920"/>
                  <a:gd name="T72" fmla="*/ 492 w 922"/>
                  <a:gd name="T73" fmla="*/ 2 h 920"/>
                  <a:gd name="T74" fmla="*/ 560 w 922"/>
                  <a:gd name="T75" fmla="*/ 12 h 920"/>
                  <a:gd name="T76" fmla="*/ 584 w 922"/>
                  <a:gd name="T77" fmla="*/ 18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2" h="920">
                    <a:moveTo>
                      <a:pt x="584" y="18"/>
                    </a:moveTo>
                    <a:lnTo>
                      <a:pt x="584" y="18"/>
                    </a:lnTo>
                    <a:lnTo>
                      <a:pt x="606" y="24"/>
                    </a:lnTo>
                    <a:lnTo>
                      <a:pt x="628" y="32"/>
                    </a:lnTo>
                    <a:lnTo>
                      <a:pt x="670" y="52"/>
                    </a:lnTo>
                    <a:lnTo>
                      <a:pt x="710" y="74"/>
                    </a:lnTo>
                    <a:lnTo>
                      <a:pt x="748" y="100"/>
                    </a:lnTo>
                    <a:lnTo>
                      <a:pt x="780" y="130"/>
                    </a:lnTo>
                    <a:lnTo>
                      <a:pt x="812" y="162"/>
                    </a:lnTo>
                    <a:lnTo>
                      <a:pt x="838" y="196"/>
                    </a:lnTo>
                    <a:lnTo>
                      <a:pt x="862" y="234"/>
                    </a:lnTo>
                    <a:lnTo>
                      <a:pt x="882" y="274"/>
                    </a:lnTo>
                    <a:lnTo>
                      <a:pt x="898" y="314"/>
                    </a:lnTo>
                    <a:lnTo>
                      <a:pt x="910" y="358"/>
                    </a:lnTo>
                    <a:lnTo>
                      <a:pt x="918" y="402"/>
                    </a:lnTo>
                    <a:lnTo>
                      <a:pt x="922" y="446"/>
                    </a:lnTo>
                    <a:lnTo>
                      <a:pt x="922" y="492"/>
                    </a:lnTo>
                    <a:lnTo>
                      <a:pt x="916" y="538"/>
                    </a:lnTo>
                    <a:lnTo>
                      <a:pt x="912" y="560"/>
                    </a:lnTo>
                    <a:lnTo>
                      <a:pt x="906" y="584"/>
                    </a:lnTo>
                    <a:lnTo>
                      <a:pt x="906" y="584"/>
                    </a:lnTo>
                    <a:lnTo>
                      <a:pt x="898" y="606"/>
                    </a:lnTo>
                    <a:lnTo>
                      <a:pt x="890" y="628"/>
                    </a:lnTo>
                    <a:lnTo>
                      <a:pt x="872" y="670"/>
                    </a:lnTo>
                    <a:lnTo>
                      <a:pt x="848" y="710"/>
                    </a:lnTo>
                    <a:lnTo>
                      <a:pt x="822" y="746"/>
                    </a:lnTo>
                    <a:lnTo>
                      <a:pt x="792" y="780"/>
                    </a:lnTo>
                    <a:lnTo>
                      <a:pt x="760" y="810"/>
                    </a:lnTo>
                    <a:lnTo>
                      <a:pt x="726" y="838"/>
                    </a:lnTo>
                    <a:lnTo>
                      <a:pt x="688" y="862"/>
                    </a:lnTo>
                    <a:lnTo>
                      <a:pt x="648" y="882"/>
                    </a:lnTo>
                    <a:lnTo>
                      <a:pt x="608" y="898"/>
                    </a:lnTo>
                    <a:lnTo>
                      <a:pt x="564" y="910"/>
                    </a:lnTo>
                    <a:lnTo>
                      <a:pt x="520" y="918"/>
                    </a:lnTo>
                    <a:lnTo>
                      <a:pt x="476" y="920"/>
                    </a:lnTo>
                    <a:lnTo>
                      <a:pt x="430" y="920"/>
                    </a:lnTo>
                    <a:lnTo>
                      <a:pt x="384" y="914"/>
                    </a:lnTo>
                    <a:lnTo>
                      <a:pt x="360" y="910"/>
                    </a:lnTo>
                    <a:lnTo>
                      <a:pt x="338" y="904"/>
                    </a:lnTo>
                    <a:lnTo>
                      <a:pt x="338" y="904"/>
                    </a:lnTo>
                    <a:lnTo>
                      <a:pt x="314" y="898"/>
                    </a:lnTo>
                    <a:lnTo>
                      <a:pt x="292" y="890"/>
                    </a:lnTo>
                    <a:lnTo>
                      <a:pt x="250" y="870"/>
                    </a:lnTo>
                    <a:lnTo>
                      <a:pt x="210" y="848"/>
                    </a:lnTo>
                    <a:lnTo>
                      <a:pt x="174" y="822"/>
                    </a:lnTo>
                    <a:lnTo>
                      <a:pt x="140" y="792"/>
                    </a:lnTo>
                    <a:lnTo>
                      <a:pt x="110" y="760"/>
                    </a:lnTo>
                    <a:lnTo>
                      <a:pt x="82" y="724"/>
                    </a:lnTo>
                    <a:lnTo>
                      <a:pt x="60" y="688"/>
                    </a:lnTo>
                    <a:lnTo>
                      <a:pt x="40" y="648"/>
                    </a:lnTo>
                    <a:lnTo>
                      <a:pt x="24" y="606"/>
                    </a:lnTo>
                    <a:lnTo>
                      <a:pt x="10" y="564"/>
                    </a:lnTo>
                    <a:lnTo>
                      <a:pt x="2" y="520"/>
                    </a:lnTo>
                    <a:lnTo>
                      <a:pt x="0" y="476"/>
                    </a:lnTo>
                    <a:lnTo>
                      <a:pt x="0" y="430"/>
                    </a:lnTo>
                    <a:lnTo>
                      <a:pt x="6" y="384"/>
                    </a:lnTo>
                    <a:lnTo>
                      <a:pt x="10" y="362"/>
                    </a:lnTo>
                    <a:lnTo>
                      <a:pt x="16" y="338"/>
                    </a:lnTo>
                    <a:lnTo>
                      <a:pt x="16" y="338"/>
                    </a:lnTo>
                    <a:lnTo>
                      <a:pt x="22" y="316"/>
                    </a:lnTo>
                    <a:lnTo>
                      <a:pt x="30" y="294"/>
                    </a:lnTo>
                    <a:lnTo>
                      <a:pt x="50" y="252"/>
                    </a:lnTo>
                    <a:lnTo>
                      <a:pt x="72" y="212"/>
                    </a:lnTo>
                    <a:lnTo>
                      <a:pt x="98" y="176"/>
                    </a:lnTo>
                    <a:lnTo>
                      <a:pt x="128" y="142"/>
                    </a:lnTo>
                    <a:lnTo>
                      <a:pt x="160" y="112"/>
                    </a:lnTo>
                    <a:lnTo>
                      <a:pt x="196" y="84"/>
                    </a:lnTo>
                    <a:lnTo>
                      <a:pt x="234" y="60"/>
                    </a:lnTo>
                    <a:lnTo>
                      <a:pt x="272" y="40"/>
                    </a:lnTo>
                    <a:lnTo>
                      <a:pt x="314" y="24"/>
                    </a:lnTo>
                    <a:lnTo>
                      <a:pt x="356" y="12"/>
                    </a:lnTo>
                    <a:lnTo>
                      <a:pt x="400" y="4"/>
                    </a:lnTo>
                    <a:lnTo>
                      <a:pt x="446" y="0"/>
                    </a:lnTo>
                    <a:lnTo>
                      <a:pt x="492" y="2"/>
                    </a:lnTo>
                    <a:lnTo>
                      <a:pt x="538" y="8"/>
                    </a:lnTo>
                    <a:lnTo>
                      <a:pt x="560" y="12"/>
                    </a:lnTo>
                    <a:lnTo>
                      <a:pt x="584" y="18"/>
                    </a:lnTo>
                    <a:lnTo>
                      <a:pt x="584" y="18"/>
                    </a:lnTo>
                    <a:close/>
                  </a:path>
                </a:pathLst>
              </a:custGeom>
              <a:solidFill>
                <a:srgbClr val="E9AB2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89" name="Freeform 63"/>
              <p:cNvSpPr/>
              <p:nvPr>
                <p:custDataLst>
                  <p:tags r:id="rId42"/>
                </p:custDataLst>
              </p:nvPr>
            </p:nvSpPr>
            <p:spPr bwMode="auto">
              <a:xfrm>
                <a:off x="7240588" y="2563639"/>
                <a:ext cx="1441450" cy="1393825"/>
              </a:xfrm>
              <a:custGeom>
                <a:avLst/>
                <a:gdLst>
                  <a:gd name="T0" fmla="*/ 888 w 908"/>
                  <a:gd name="T1" fmla="*/ 282 h 878"/>
                  <a:gd name="T2" fmla="*/ 902 w 908"/>
                  <a:gd name="T3" fmla="*/ 344 h 878"/>
                  <a:gd name="T4" fmla="*/ 908 w 908"/>
                  <a:gd name="T5" fmla="*/ 410 h 878"/>
                  <a:gd name="T6" fmla="*/ 904 w 908"/>
                  <a:gd name="T7" fmla="*/ 476 h 878"/>
                  <a:gd name="T8" fmla="*/ 892 w 908"/>
                  <a:gd name="T9" fmla="*/ 542 h 878"/>
                  <a:gd name="T10" fmla="*/ 884 w 908"/>
                  <a:gd name="T11" fmla="*/ 564 h 878"/>
                  <a:gd name="T12" fmla="*/ 858 w 908"/>
                  <a:gd name="T13" fmla="*/ 628 h 878"/>
                  <a:gd name="T14" fmla="*/ 808 w 908"/>
                  <a:gd name="T15" fmla="*/ 704 h 878"/>
                  <a:gd name="T16" fmla="*/ 746 w 908"/>
                  <a:gd name="T17" fmla="*/ 768 h 878"/>
                  <a:gd name="T18" fmla="*/ 674 w 908"/>
                  <a:gd name="T19" fmla="*/ 820 h 878"/>
                  <a:gd name="T20" fmla="*/ 594 w 908"/>
                  <a:gd name="T21" fmla="*/ 856 h 878"/>
                  <a:gd name="T22" fmla="*/ 506 w 908"/>
                  <a:gd name="T23" fmla="*/ 876 h 878"/>
                  <a:gd name="T24" fmla="*/ 416 w 908"/>
                  <a:gd name="T25" fmla="*/ 878 h 878"/>
                  <a:gd name="T26" fmla="*/ 346 w 908"/>
                  <a:gd name="T27" fmla="*/ 868 h 878"/>
                  <a:gd name="T28" fmla="*/ 324 w 908"/>
                  <a:gd name="T29" fmla="*/ 862 h 878"/>
                  <a:gd name="T30" fmla="*/ 272 w 908"/>
                  <a:gd name="T31" fmla="*/ 844 h 878"/>
                  <a:gd name="T32" fmla="*/ 224 w 908"/>
                  <a:gd name="T33" fmla="*/ 822 h 878"/>
                  <a:gd name="T34" fmla="*/ 180 w 908"/>
                  <a:gd name="T35" fmla="*/ 794 h 878"/>
                  <a:gd name="T36" fmla="*/ 138 w 908"/>
                  <a:gd name="T37" fmla="*/ 762 h 878"/>
                  <a:gd name="T38" fmla="*/ 102 w 908"/>
                  <a:gd name="T39" fmla="*/ 726 h 878"/>
                  <a:gd name="T40" fmla="*/ 70 w 908"/>
                  <a:gd name="T41" fmla="*/ 686 h 878"/>
                  <a:gd name="T42" fmla="*/ 44 w 908"/>
                  <a:gd name="T43" fmla="*/ 642 h 878"/>
                  <a:gd name="T44" fmla="*/ 22 w 908"/>
                  <a:gd name="T45" fmla="*/ 596 h 878"/>
                  <a:gd name="T46" fmla="*/ 12 w 908"/>
                  <a:gd name="T47" fmla="*/ 566 h 878"/>
                  <a:gd name="T48" fmla="*/ 2 w 908"/>
                  <a:gd name="T49" fmla="*/ 502 h 878"/>
                  <a:gd name="T50" fmla="*/ 0 w 908"/>
                  <a:gd name="T51" fmla="*/ 436 h 878"/>
                  <a:gd name="T52" fmla="*/ 8 w 908"/>
                  <a:gd name="T53" fmla="*/ 370 h 878"/>
                  <a:gd name="T54" fmla="*/ 16 w 908"/>
                  <a:gd name="T55" fmla="*/ 336 h 878"/>
                  <a:gd name="T56" fmla="*/ 32 w 908"/>
                  <a:gd name="T57" fmla="*/ 292 h 878"/>
                  <a:gd name="T58" fmla="*/ 74 w 908"/>
                  <a:gd name="T59" fmla="*/ 210 h 878"/>
                  <a:gd name="T60" fmla="*/ 130 w 908"/>
                  <a:gd name="T61" fmla="*/ 140 h 878"/>
                  <a:gd name="T62" fmla="*/ 196 w 908"/>
                  <a:gd name="T63" fmla="*/ 82 h 878"/>
                  <a:gd name="T64" fmla="*/ 274 w 908"/>
                  <a:gd name="T65" fmla="*/ 40 h 878"/>
                  <a:gd name="T66" fmla="*/ 358 w 908"/>
                  <a:gd name="T67" fmla="*/ 12 h 878"/>
                  <a:gd name="T68" fmla="*/ 446 w 908"/>
                  <a:gd name="T69" fmla="*/ 0 h 878"/>
                  <a:gd name="T70" fmla="*/ 538 w 908"/>
                  <a:gd name="T71" fmla="*/ 6 h 878"/>
                  <a:gd name="T72" fmla="*/ 584 w 908"/>
                  <a:gd name="T73" fmla="*/ 16 h 878"/>
                  <a:gd name="T74" fmla="*/ 610 w 908"/>
                  <a:gd name="T75" fmla="*/ 24 h 878"/>
                  <a:gd name="T76" fmla="*/ 660 w 908"/>
                  <a:gd name="T77" fmla="*/ 44 h 878"/>
                  <a:gd name="T78" fmla="*/ 706 w 908"/>
                  <a:gd name="T79" fmla="*/ 70 h 878"/>
                  <a:gd name="T80" fmla="*/ 750 w 908"/>
                  <a:gd name="T81" fmla="*/ 100 h 878"/>
                  <a:gd name="T82" fmla="*/ 788 w 908"/>
                  <a:gd name="T83" fmla="*/ 134 h 878"/>
                  <a:gd name="T84" fmla="*/ 822 w 908"/>
                  <a:gd name="T85" fmla="*/ 172 h 878"/>
                  <a:gd name="T86" fmla="*/ 852 w 908"/>
                  <a:gd name="T87" fmla="*/ 214 h 878"/>
                  <a:gd name="T88" fmla="*/ 876 w 908"/>
                  <a:gd name="T89" fmla="*/ 258 h 878"/>
                  <a:gd name="T90" fmla="*/ 888 w 908"/>
                  <a:gd name="T91" fmla="*/ 28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8" h="878">
                    <a:moveTo>
                      <a:pt x="888" y="282"/>
                    </a:moveTo>
                    <a:lnTo>
                      <a:pt x="888" y="282"/>
                    </a:lnTo>
                    <a:lnTo>
                      <a:pt x="896" y="312"/>
                    </a:lnTo>
                    <a:lnTo>
                      <a:pt x="902" y="344"/>
                    </a:lnTo>
                    <a:lnTo>
                      <a:pt x="906" y="376"/>
                    </a:lnTo>
                    <a:lnTo>
                      <a:pt x="908" y="410"/>
                    </a:lnTo>
                    <a:lnTo>
                      <a:pt x="908" y="442"/>
                    </a:lnTo>
                    <a:lnTo>
                      <a:pt x="904" y="476"/>
                    </a:lnTo>
                    <a:lnTo>
                      <a:pt x="900" y="508"/>
                    </a:lnTo>
                    <a:lnTo>
                      <a:pt x="892" y="542"/>
                    </a:lnTo>
                    <a:lnTo>
                      <a:pt x="892" y="542"/>
                    </a:lnTo>
                    <a:lnTo>
                      <a:pt x="884" y="564"/>
                    </a:lnTo>
                    <a:lnTo>
                      <a:pt x="876" y="586"/>
                    </a:lnTo>
                    <a:lnTo>
                      <a:pt x="858" y="628"/>
                    </a:lnTo>
                    <a:lnTo>
                      <a:pt x="834" y="668"/>
                    </a:lnTo>
                    <a:lnTo>
                      <a:pt x="808" y="704"/>
                    </a:lnTo>
                    <a:lnTo>
                      <a:pt x="778" y="738"/>
                    </a:lnTo>
                    <a:lnTo>
                      <a:pt x="746" y="768"/>
                    </a:lnTo>
                    <a:lnTo>
                      <a:pt x="712" y="796"/>
                    </a:lnTo>
                    <a:lnTo>
                      <a:pt x="674" y="820"/>
                    </a:lnTo>
                    <a:lnTo>
                      <a:pt x="634" y="838"/>
                    </a:lnTo>
                    <a:lnTo>
                      <a:pt x="594" y="856"/>
                    </a:lnTo>
                    <a:lnTo>
                      <a:pt x="550" y="868"/>
                    </a:lnTo>
                    <a:lnTo>
                      <a:pt x="506" y="876"/>
                    </a:lnTo>
                    <a:lnTo>
                      <a:pt x="462" y="878"/>
                    </a:lnTo>
                    <a:lnTo>
                      <a:pt x="416" y="878"/>
                    </a:lnTo>
                    <a:lnTo>
                      <a:pt x="370" y="872"/>
                    </a:lnTo>
                    <a:lnTo>
                      <a:pt x="346" y="868"/>
                    </a:lnTo>
                    <a:lnTo>
                      <a:pt x="324" y="862"/>
                    </a:lnTo>
                    <a:lnTo>
                      <a:pt x="324" y="862"/>
                    </a:lnTo>
                    <a:lnTo>
                      <a:pt x="298" y="854"/>
                    </a:lnTo>
                    <a:lnTo>
                      <a:pt x="272" y="844"/>
                    </a:lnTo>
                    <a:lnTo>
                      <a:pt x="248" y="834"/>
                    </a:lnTo>
                    <a:lnTo>
                      <a:pt x="224" y="822"/>
                    </a:lnTo>
                    <a:lnTo>
                      <a:pt x="202" y="808"/>
                    </a:lnTo>
                    <a:lnTo>
                      <a:pt x="180" y="794"/>
                    </a:lnTo>
                    <a:lnTo>
                      <a:pt x="158" y="778"/>
                    </a:lnTo>
                    <a:lnTo>
                      <a:pt x="138" y="762"/>
                    </a:lnTo>
                    <a:lnTo>
                      <a:pt x="120" y="744"/>
                    </a:lnTo>
                    <a:lnTo>
                      <a:pt x="102" y="726"/>
                    </a:lnTo>
                    <a:lnTo>
                      <a:pt x="86" y="706"/>
                    </a:lnTo>
                    <a:lnTo>
                      <a:pt x="70" y="686"/>
                    </a:lnTo>
                    <a:lnTo>
                      <a:pt x="56" y="664"/>
                    </a:lnTo>
                    <a:lnTo>
                      <a:pt x="44" y="642"/>
                    </a:lnTo>
                    <a:lnTo>
                      <a:pt x="32" y="620"/>
                    </a:lnTo>
                    <a:lnTo>
                      <a:pt x="22" y="596"/>
                    </a:lnTo>
                    <a:lnTo>
                      <a:pt x="22" y="596"/>
                    </a:lnTo>
                    <a:lnTo>
                      <a:pt x="12" y="566"/>
                    </a:lnTo>
                    <a:lnTo>
                      <a:pt x="6" y="534"/>
                    </a:lnTo>
                    <a:lnTo>
                      <a:pt x="2" y="502"/>
                    </a:lnTo>
                    <a:lnTo>
                      <a:pt x="0" y="470"/>
                    </a:lnTo>
                    <a:lnTo>
                      <a:pt x="0" y="436"/>
                    </a:lnTo>
                    <a:lnTo>
                      <a:pt x="4" y="404"/>
                    </a:lnTo>
                    <a:lnTo>
                      <a:pt x="8" y="370"/>
                    </a:lnTo>
                    <a:lnTo>
                      <a:pt x="16" y="336"/>
                    </a:lnTo>
                    <a:lnTo>
                      <a:pt x="16" y="336"/>
                    </a:lnTo>
                    <a:lnTo>
                      <a:pt x="24" y="314"/>
                    </a:lnTo>
                    <a:lnTo>
                      <a:pt x="32" y="292"/>
                    </a:lnTo>
                    <a:lnTo>
                      <a:pt x="50" y="250"/>
                    </a:lnTo>
                    <a:lnTo>
                      <a:pt x="74" y="210"/>
                    </a:lnTo>
                    <a:lnTo>
                      <a:pt x="100" y="174"/>
                    </a:lnTo>
                    <a:lnTo>
                      <a:pt x="130" y="140"/>
                    </a:lnTo>
                    <a:lnTo>
                      <a:pt x="162" y="110"/>
                    </a:lnTo>
                    <a:lnTo>
                      <a:pt x="196" y="82"/>
                    </a:lnTo>
                    <a:lnTo>
                      <a:pt x="234" y="60"/>
                    </a:lnTo>
                    <a:lnTo>
                      <a:pt x="274" y="40"/>
                    </a:lnTo>
                    <a:lnTo>
                      <a:pt x="316" y="24"/>
                    </a:lnTo>
                    <a:lnTo>
                      <a:pt x="358" y="12"/>
                    </a:lnTo>
                    <a:lnTo>
                      <a:pt x="402" y="4"/>
                    </a:lnTo>
                    <a:lnTo>
                      <a:pt x="446" y="0"/>
                    </a:lnTo>
                    <a:lnTo>
                      <a:pt x="492" y="0"/>
                    </a:lnTo>
                    <a:lnTo>
                      <a:pt x="538" y="6"/>
                    </a:lnTo>
                    <a:lnTo>
                      <a:pt x="562" y="10"/>
                    </a:lnTo>
                    <a:lnTo>
                      <a:pt x="584" y="16"/>
                    </a:lnTo>
                    <a:lnTo>
                      <a:pt x="584" y="16"/>
                    </a:lnTo>
                    <a:lnTo>
                      <a:pt x="610" y="24"/>
                    </a:lnTo>
                    <a:lnTo>
                      <a:pt x="636" y="34"/>
                    </a:lnTo>
                    <a:lnTo>
                      <a:pt x="660" y="44"/>
                    </a:lnTo>
                    <a:lnTo>
                      <a:pt x="684" y="56"/>
                    </a:lnTo>
                    <a:lnTo>
                      <a:pt x="706" y="70"/>
                    </a:lnTo>
                    <a:lnTo>
                      <a:pt x="728" y="84"/>
                    </a:lnTo>
                    <a:lnTo>
                      <a:pt x="750" y="100"/>
                    </a:lnTo>
                    <a:lnTo>
                      <a:pt x="770" y="116"/>
                    </a:lnTo>
                    <a:lnTo>
                      <a:pt x="788" y="134"/>
                    </a:lnTo>
                    <a:lnTo>
                      <a:pt x="806" y="154"/>
                    </a:lnTo>
                    <a:lnTo>
                      <a:pt x="822" y="172"/>
                    </a:lnTo>
                    <a:lnTo>
                      <a:pt x="838" y="192"/>
                    </a:lnTo>
                    <a:lnTo>
                      <a:pt x="852" y="214"/>
                    </a:lnTo>
                    <a:lnTo>
                      <a:pt x="864" y="236"/>
                    </a:lnTo>
                    <a:lnTo>
                      <a:pt x="876" y="258"/>
                    </a:lnTo>
                    <a:lnTo>
                      <a:pt x="888" y="282"/>
                    </a:lnTo>
                    <a:lnTo>
                      <a:pt x="888" y="282"/>
                    </a:lnTo>
                    <a:close/>
                  </a:path>
                </a:pathLst>
              </a:custGeom>
              <a:solidFill>
                <a:srgbClr val="FAD03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98" name="Freeform 64"/>
              <p:cNvSpPr/>
              <p:nvPr>
                <p:custDataLst>
                  <p:tags r:id="rId43"/>
                </p:custDataLst>
              </p:nvPr>
            </p:nvSpPr>
            <p:spPr bwMode="auto">
              <a:xfrm>
                <a:off x="7354888" y="2563639"/>
                <a:ext cx="596900" cy="336550"/>
              </a:xfrm>
              <a:custGeom>
                <a:avLst/>
                <a:gdLst>
                  <a:gd name="T0" fmla="*/ 0 w 376"/>
                  <a:gd name="T1" fmla="*/ 212 h 212"/>
                  <a:gd name="T2" fmla="*/ 0 w 376"/>
                  <a:gd name="T3" fmla="*/ 212 h 212"/>
                  <a:gd name="T4" fmla="*/ 16 w 376"/>
                  <a:gd name="T5" fmla="*/ 188 h 212"/>
                  <a:gd name="T6" fmla="*/ 34 w 376"/>
                  <a:gd name="T7" fmla="*/ 166 h 212"/>
                  <a:gd name="T8" fmla="*/ 52 w 376"/>
                  <a:gd name="T9" fmla="*/ 146 h 212"/>
                  <a:gd name="T10" fmla="*/ 72 w 376"/>
                  <a:gd name="T11" fmla="*/ 126 h 212"/>
                  <a:gd name="T12" fmla="*/ 94 w 376"/>
                  <a:gd name="T13" fmla="*/ 106 h 212"/>
                  <a:gd name="T14" fmla="*/ 116 w 376"/>
                  <a:gd name="T15" fmla="*/ 90 h 212"/>
                  <a:gd name="T16" fmla="*/ 138 w 376"/>
                  <a:gd name="T17" fmla="*/ 74 h 212"/>
                  <a:gd name="T18" fmla="*/ 162 w 376"/>
                  <a:gd name="T19" fmla="*/ 60 h 212"/>
                  <a:gd name="T20" fmla="*/ 186 w 376"/>
                  <a:gd name="T21" fmla="*/ 46 h 212"/>
                  <a:gd name="T22" fmla="*/ 212 w 376"/>
                  <a:gd name="T23" fmla="*/ 34 h 212"/>
                  <a:gd name="T24" fmla="*/ 238 w 376"/>
                  <a:gd name="T25" fmla="*/ 26 h 212"/>
                  <a:gd name="T26" fmla="*/ 264 w 376"/>
                  <a:gd name="T27" fmla="*/ 16 h 212"/>
                  <a:gd name="T28" fmla="*/ 292 w 376"/>
                  <a:gd name="T29" fmla="*/ 10 h 212"/>
                  <a:gd name="T30" fmla="*/ 320 w 376"/>
                  <a:gd name="T31" fmla="*/ 4 h 212"/>
                  <a:gd name="T32" fmla="*/ 348 w 376"/>
                  <a:gd name="T33" fmla="*/ 2 h 212"/>
                  <a:gd name="T34" fmla="*/ 376 w 376"/>
                  <a:gd name="T35" fmla="*/ 0 h 212"/>
                  <a:gd name="T36" fmla="*/ 0 w 376"/>
                  <a:gd name="T37"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6" h="212">
                    <a:moveTo>
                      <a:pt x="0" y="212"/>
                    </a:moveTo>
                    <a:lnTo>
                      <a:pt x="0" y="212"/>
                    </a:lnTo>
                    <a:lnTo>
                      <a:pt x="16" y="188"/>
                    </a:lnTo>
                    <a:lnTo>
                      <a:pt x="34" y="166"/>
                    </a:lnTo>
                    <a:lnTo>
                      <a:pt x="52" y="146"/>
                    </a:lnTo>
                    <a:lnTo>
                      <a:pt x="72" y="126"/>
                    </a:lnTo>
                    <a:lnTo>
                      <a:pt x="94" y="106"/>
                    </a:lnTo>
                    <a:lnTo>
                      <a:pt x="116" y="90"/>
                    </a:lnTo>
                    <a:lnTo>
                      <a:pt x="138" y="74"/>
                    </a:lnTo>
                    <a:lnTo>
                      <a:pt x="162" y="60"/>
                    </a:lnTo>
                    <a:lnTo>
                      <a:pt x="186" y="46"/>
                    </a:lnTo>
                    <a:lnTo>
                      <a:pt x="212" y="34"/>
                    </a:lnTo>
                    <a:lnTo>
                      <a:pt x="238" y="26"/>
                    </a:lnTo>
                    <a:lnTo>
                      <a:pt x="264" y="16"/>
                    </a:lnTo>
                    <a:lnTo>
                      <a:pt x="292" y="10"/>
                    </a:lnTo>
                    <a:lnTo>
                      <a:pt x="320" y="4"/>
                    </a:lnTo>
                    <a:lnTo>
                      <a:pt x="348" y="2"/>
                    </a:lnTo>
                    <a:lnTo>
                      <a:pt x="376" y="0"/>
                    </a:lnTo>
                    <a:lnTo>
                      <a:pt x="0" y="212"/>
                    </a:lnTo>
                    <a:close/>
                  </a:path>
                </a:pathLst>
              </a:custGeom>
              <a:solidFill>
                <a:srgbClr val="FDDE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99" name="Freeform 65"/>
              <p:cNvSpPr/>
              <p:nvPr>
                <p:custDataLst>
                  <p:tags r:id="rId44"/>
                </p:custDataLst>
              </p:nvPr>
            </p:nvSpPr>
            <p:spPr bwMode="auto">
              <a:xfrm>
                <a:off x="7250113" y="2592214"/>
                <a:ext cx="996950" cy="587375"/>
              </a:xfrm>
              <a:custGeom>
                <a:avLst/>
                <a:gdLst>
                  <a:gd name="T0" fmla="*/ 0 w 628"/>
                  <a:gd name="T1" fmla="*/ 370 h 370"/>
                  <a:gd name="T2" fmla="*/ 0 w 628"/>
                  <a:gd name="T3" fmla="*/ 370 h 370"/>
                  <a:gd name="T4" fmla="*/ 4 w 628"/>
                  <a:gd name="T5" fmla="*/ 346 h 370"/>
                  <a:gd name="T6" fmla="*/ 10 w 628"/>
                  <a:gd name="T7" fmla="*/ 322 h 370"/>
                  <a:gd name="T8" fmla="*/ 582 w 628"/>
                  <a:gd name="T9" fmla="*/ 0 h 370"/>
                  <a:gd name="T10" fmla="*/ 582 w 628"/>
                  <a:gd name="T11" fmla="*/ 0 h 370"/>
                  <a:gd name="T12" fmla="*/ 604 w 628"/>
                  <a:gd name="T13" fmla="*/ 6 h 370"/>
                  <a:gd name="T14" fmla="*/ 628 w 628"/>
                  <a:gd name="T15" fmla="*/ 14 h 370"/>
                  <a:gd name="T16" fmla="*/ 0 w 628"/>
                  <a:gd name="T17"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8" h="370">
                    <a:moveTo>
                      <a:pt x="0" y="370"/>
                    </a:moveTo>
                    <a:lnTo>
                      <a:pt x="0" y="370"/>
                    </a:lnTo>
                    <a:lnTo>
                      <a:pt x="4" y="346"/>
                    </a:lnTo>
                    <a:lnTo>
                      <a:pt x="10" y="322"/>
                    </a:lnTo>
                    <a:lnTo>
                      <a:pt x="582" y="0"/>
                    </a:lnTo>
                    <a:lnTo>
                      <a:pt x="582" y="0"/>
                    </a:lnTo>
                    <a:lnTo>
                      <a:pt x="604" y="6"/>
                    </a:lnTo>
                    <a:lnTo>
                      <a:pt x="628" y="14"/>
                    </a:lnTo>
                    <a:lnTo>
                      <a:pt x="0" y="370"/>
                    </a:lnTo>
                    <a:close/>
                  </a:path>
                </a:pathLst>
              </a:custGeom>
              <a:solidFill>
                <a:srgbClr val="FDDE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100" name="Freeform 66"/>
              <p:cNvSpPr/>
              <p:nvPr>
                <p:custDataLst>
                  <p:tags r:id="rId45"/>
                </p:custDataLst>
              </p:nvPr>
            </p:nvSpPr>
            <p:spPr bwMode="auto">
              <a:xfrm>
                <a:off x="7415213" y="3027189"/>
                <a:ext cx="1254125" cy="742950"/>
              </a:xfrm>
              <a:custGeom>
                <a:avLst/>
                <a:gdLst>
                  <a:gd name="T0" fmla="*/ 780 w 790"/>
                  <a:gd name="T1" fmla="*/ 0 h 468"/>
                  <a:gd name="T2" fmla="*/ 780 w 790"/>
                  <a:gd name="T3" fmla="*/ 0 h 468"/>
                  <a:gd name="T4" fmla="*/ 790 w 790"/>
                  <a:gd name="T5" fmla="*/ 38 h 468"/>
                  <a:gd name="T6" fmla="*/ 26 w 790"/>
                  <a:gd name="T7" fmla="*/ 468 h 468"/>
                  <a:gd name="T8" fmla="*/ 26 w 790"/>
                  <a:gd name="T9" fmla="*/ 468 h 468"/>
                  <a:gd name="T10" fmla="*/ 0 w 790"/>
                  <a:gd name="T11" fmla="*/ 442 h 468"/>
                  <a:gd name="T12" fmla="*/ 780 w 790"/>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790" h="468">
                    <a:moveTo>
                      <a:pt x="780" y="0"/>
                    </a:moveTo>
                    <a:lnTo>
                      <a:pt x="780" y="0"/>
                    </a:lnTo>
                    <a:lnTo>
                      <a:pt x="790" y="38"/>
                    </a:lnTo>
                    <a:lnTo>
                      <a:pt x="26" y="468"/>
                    </a:lnTo>
                    <a:lnTo>
                      <a:pt x="26" y="468"/>
                    </a:lnTo>
                    <a:lnTo>
                      <a:pt x="0" y="442"/>
                    </a:lnTo>
                    <a:lnTo>
                      <a:pt x="780" y="0"/>
                    </a:lnTo>
                    <a:close/>
                  </a:path>
                </a:pathLst>
              </a:custGeom>
              <a:solidFill>
                <a:srgbClr val="FDDE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102" name="Freeform 67"/>
              <p:cNvSpPr>
                <a:spLocks noEditPoints="1"/>
              </p:cNvSpPr>
              <p:nvPr>
                <p:custDataLst>
                  <p:tags r:id="rId46"/>
                </p:custDataLst>
              </p:nvPr>
            </p:nvSpPr>
            <p:spPr bwMode="auto">
              <a:xfrm>
                <a:off x="7094538" y="2376314"/>
                <a:ext cx="1708150" cy="1704975"/>
              </a:xfrm>
              <a:custGeom>
                <a:avLst/>
                <a:gdLst>
                  <a:gd name="T0" fmla="*/ 734 w 1076"/>
                  <a:gd name="T1" fmla="*/ 36 h 1074"/>
                  <a:gd name="T2" fmla="*/ 830 w 1076"/>
                  <a:gd name="T3" fmla="*/ 86 h 1074"/>
                  <a:gd name="T4" fmla="*/ 912 w 1076"/>
                  <a:gd name="T5" fmla="*/ 150 h 1074"/>
                  <a:gd name="T6" fmla="*/ 980 w 1076"/>
                  <a:gd name="T7" fmla="*/ 228 h 1074"/>
                  <a:gd name="T8" fmla="*/ 1030 w 1076"/>
                  <a:gd name="T9" fmla="*/ 318 h 1074"/>
                  <a:gd name="T10" fmla="*/ 1064 w 1076"/>
                  <a:gd name="T11" fmla="*/ 416 h 1074"/>
                  <a:gd name="T12" fmla="*/ 1076 w 1076"/>
                  <a:gd name="T13" fmla="*/ 520 h 1074"/>
                  <a:gd name="T14" fmla="*/ 1070 w 1076"/>
                  <a:gd name="T15" fmla="*/ 626 h 1074"/>
                  <a:gd name="T16" fmla="*/ 1050 w 1076"/>
                  <a:gd name="T17" fmla="*/ 706 h 1074"/>
                  <a:gd name="T18" fmla="*/ 1006 w 1076"/>
                  <a:gd name="T19" fmla="*/ 804 h 1074"/>
                  <a:gd name="T20" fmla="*/ 944 w 1076"/>
                  <a:gd name="T21" fmla="*/ 890 h 1074"/>
                  <a:gd name="T22" fmla="*/ 868 w 1076"/>
                  <a:gd name="T23" fmla="*/ 962 h 1074"/>
                  <a:gd name="T24" fmla="*/ 782 w 1076"/>
                  <a:gd name="T25" fmla="*/ 1016 h 1074"/>
                  <a:gd name="T26" fmla="*/ 684 w 1076"/>
                  <a:gd name="T27" fmla="*/ 1054 h 1074"/>
                  <a:gd name="T28" fmla="*/ 582 w 1076"/>
                  <a:gd name="T29" fmla="*/ 1072 h 1074"/>
                  <a:gd name="T30" fmla="*/ 476 w 1076"/>
                  <a:gd name="T31" fmla="*/ 1070 h 1074"/>
                  <a:gd name="T32" fmla="*/ 394 w 1076"/>
                  <a:gd name="T33" fmla="*/ 1054 h 1074"/>
                  <a:gd name="T34" fmla="*/ 294 w 1076"/>
                  <a:gd name="T35" fmla="*/ 1014 h 1074"/>
                  <a:gd name="T36" fmla="*/ 204 w 1076"/>
                  <a:gd name="T37" fmla="*/ 958 h 1074"/>
                  <a:gd name="T38" fmla="*/ 130 w 1076"/>
                  <a:gd name="T39" fmla="*/ 886 h 1074"/>
                  <a:gd name="T40" fmla="*/ 70 w 1076"/>
                  <a:gd name="T41" fmla="*/ 802 h 1074"/>
                  <a:gd name="T42" fmla="*/ 28 w 1076"/>
                  <a:gd name="T43" fmla="*/ 708 h 1074"/>
                  <a:gd name="T44" fmla="*/ 4 w 1076"/>
                  <a:gd name="T45" fmla="*/ 606 h 1074"/>
                  <a:gd name="T46" fmla="*/ 2 w 1076"/>
                  <a:gd name="T47" fmla="*/ 500 h 1074"/>
                  <a:gd name="T48" fmla="*/ 20 w 1076"/>
                  <a:gd name="T49" fmla="*/ 394 h 1074"/>
                  <a:gd name="T50" fmla="*/ 48 w 1076"/>
                  <a:gd name="T51" fmla="*/ 316 h 1074"/>
                  <a:gd name="T52" fmla="*/ 100 w 1076"/>
                  <a:gd name="T53" fmla="*/ 224 h 1074"/>
                  <a:gd name="T54" fmla="*/ 170 w 1076"/>
                  <a:gd name="T55" fmla="*/ 146 h 1074"/>
                  <a:gd name="T56" fmla="*/ 252 w 1076"/>
                  <a:gd name="T57" fmla="*/ 84 h 1074"/>
                  <a:gd name="T58" fmla="*/ 344 w 1076"/>
                  <a:gd name="T59" fmla="*/ 36 h 1074"/>
                  <a:gd name="T60" fmla="*/ 444 w 1076"/>
                  <a:gd name="T61" fmla="*/ 8 h 1074"/>
                  <a:gd name="T62" fmla="*/ 548 w 1076"/>
                  <a:gd name="T63" fmla="*/ 0 h 1074"/>
                  <a:gd name="T64" fmla="*/ 656 w 1076"/>
                  <a:gd name="T65" fmla="*/ 12 h 1074"/>
                  <a:gd name="T66" fmla="*/ 678 w 1076"/>
                  <a:gd name="T67" fmla="*/ 38 h 1074"/>
                  <a:gd name="T68" fmla="*/ 574 w 1076"/>
                  <a:gd name="T69" fmla="*/ 20 h 1074"/>
                  <a:gd name="T70" fmla="*/ 472 w 1076"/>
                  <a:gd name="T71" fmla="*/ 22 h 1074"/>
                  <a:gd name="T72" fmla="*/ 374 w 1076"/>
                  <a:gd name="T73" fmla="*/ 46 h 1074"/>
                  <a:gd name="T74" fmla="*/ 200 w 1076"/>
                  <a:gd name="T75" fmla="*/ 142 h 1074"/>
                  <a:gd name="T76" fmla="*/ 130 w 1076"/>
                  <a:gd name="T77" fmla="*/ 214 h 1074"/>
                  <a:gd name="T78" fmla="*/ 76 w 1076"/>
                  <a:gd name="T79" fmla="*/ 300 h 1074"/>
                  <a:gd name="T80" fmla="*/ 38 w 1076"/>
                  <a:gd name="T81" fmla="*/ 398 h 1074"/>
                  <a:gd name="T82" fmla="*/ 22 w 1076"/>
                  <a:gd name="T83" fmla="*/ 476 h 1074"/>
                  <a:gd name="T84" fmla="*/ 20 w 1076"/>
                  <a:gd name="T85" fmla="*/ 578 h 1074"/>
                  <a:gd name="T86" fmla="*/ 38 w 1076"/>
                  <a:gd name="T87" fmla="*/ 678 h 1074"/>
                  <a:gd name="T88" fmla="*/ 112 w 1076"/>
                  <a:gd name="T89" fmla="*/ 834 h 1074"/>
                  <a:gd name="T90" fmla="*/ 196 w 1076"/>
                  <a:gd name="T91" fmla="*/ 928 h 1074"/>
                  <a:gd name="T92" fmla="*/ 280 w 1076"/>
                  <a:gd name="T93" fmla="*/ 986 h 1074"/>
                  <a:gd name="T94" fmla="*/ 374 w 1076"/>
                  <a:gd name="T95" fmla="*/ 1028 h 1074"/>
                  <a:gd name="T96" fmla="*/ 452 w 1076"/>
                  <a:gd name="T97" fmla="*/ 1048 h 1074"/>
                  <a:gd name="T98" fmla="*/ 556 w 1076"/>
                  <a:gd name="T99" fmla="*/ 1056 h 1074"/>
                  <a:gd name="T100" fmla="*/ 656 w 1076"/>
                  <a:gd name="T101" fmla="*/ 1042 h 1074"/>
                  <a:gd name="T102" fmla="*/ 794 w 1076"/>
                  <a:gd name="T103" fmla="*/ 988 h 1074"/>
                  <a:gd name="T104" fmla="*/ 914 w 1076"/>
                  <a:gd name="T105" fmla="*/ 896 h 1074"/>
                  <a:gd name="T106" fmla="*/ 976 w 1076"/>
                  <a:gd name="T107" fmla="*/ 818 h 1074"/>
                  <a:gd name="T108" fmla="*/ 1022 w 1076"/>
                  <a:gd name="T109" fmla="*/ 726 h 1074"/>
                  <a:gd name="T110" fmla="*/ 1046 w 1076"/>
                  <a:gd name="T111" fmla="*/ 650 h 1074"/>
                  <a:gd name="T112" fmla="*/ 1058 w 1076"/>
                  <a:gd name="T113" fmla="*/ 546 h 1074"/>
                  <a:gd name="T114" fmla="*/ 1050 w 1076"/>
                  <a:gd name="T115" fmla="*/ 444 h 1074"/>
                  <a:gd name="T116" fmla="*/ 1014 w 1076"/>
                  <a:gd name="T117" fmla="*/ 326 h 1074"/>
                  <a:gd name="T118" fmla="*/ 918 w 1076"/>
                  <a:gd name="T119" fmla="*/ 182 h 1074"/>
                  <a:gd name="T120" fmla="*/ 842 w 1076"/>
                  <a:gd name="T121" fmla="*/ 116 h 1074"/>
                  <a:gd name="T122" fmla="*/ 752 w 1076"/>
                  <a:gd name="T123" fmla="*/ 64 h 1074"/>
                  <a:gd name="T124" fmla="*/ 678 w 1076"/>
                  <a:gd name="T125" fmla="*/ 38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76" h="1074">
                    <a:moveTo>
                      <a:pt x="682" y="20"/>
                    </a:moveTo>
                    <a:lnTo>
                      <a:pt x="682" y="20"/>
                    </a:lnTo>
                    <a:lnTo>
                      <a:pt x="708" y="28"/>
                    </a:lnTo>
                    <a:lnTo>
                      <a:pt x="734" y="36"/>
                    </a:lnTo>
                    <a:lnTo>
                      <a:pt x="760" y="48"/>
                    </a:lnTo>
                    <a:lnTo>
                      <a:pt x="784" y="58"/>
                    </a:lnTo>
                    <a:lnTo>
                      <a:pt x="808" y="72"/>
                    </a:lnTo>
                    <a:lnTo>
                      <a:pt x="830" y="86"/>
                    </a:lnTo>
                    <a:lnTo>
                      <a:pt x="852" y="100"/>
                    </a:lnTo>
                    <a:lnTo>
                      <a:pt x="872" y="116"/>
                    </a:lnTo>
                    <a:lnTo>
                      <a:pt x="892" y="132"/>
                    </a:lnTo>
                    <a:lnTo>
                      <a:pt x="912" y="150"/>
                    </a:lnTo>
                    <a:lnTo>
                      <a:pt x="930" y="168"/>
                    </a:lnTo>
                    <a:lnTo>
                      <a:pt x="948" y="188"/>
                    </a:lnTo>
                    <a:lnTo>
                      <a:pt x="964" y="208"/>
                    </a:lnTo>
                    <a:lnTo>
                      <a:pt x="980" y="228"/>
                    </a:lnTo>
                    <a:lnTo>
                      <a:pt x="994" y="250"/>
                    </a:lnTo>
                    <a:lnTo>
                      <a:pt x="1006" y="272"/>
                    </a:lnTo>
                    <a:lnTo>
                      <a:pt x="1020" y="296"/>
                    </a:lnTo>
                    <a:lnTo>
                      <a:pt x="1030" y="318"/>
                    </a:lnTo>
                    <a:lnTo>
                      <a:pt x="1040" y="342"/>
                    </a:lnTo>
                    <a:lnTo>
                      <a:pt x="1050" y="366"/>
                    </a:lnTo>
                    <a:lnTo>
                      <a:pt x="1056" y="392"/>
                    </a:lnTo>
                    <a:lnTo>
                      <a:pt x="1064" y="416"/>
                    </a:lnTo>
                    <a:lnTo>
                      <a:pt x="1068" y="442"/>
                    </a:lnTo>
                    <a:lnTo>
                      <a:pt x="1072" y="468"/>
                    </a:lnTo>
                    <a:lnTo>
                      <a:pt x="1076" y="494"/>
                    </a:lnTo>
                    <a:lnTo>
                      <a:pt x="1076" y="520"/>
                    </a:lnTo>
                    <a:lnTo>
                      <a:pt x="1076" y="546"/>
                    </a:lnTo>
                    <a:lnTo>
                      <a:pt x="1076" y="572"/>
                    </a:lnTo>
                    <a:lnTo>
                      <a:pt x="1074" y="600"/>
                    </a:lnTo>
                    <a:lnTo>
                      <a:pt x="1070" y="626"/>
                    </a:lnTo>
                    <a:lnTo>
                      <a:pt x="1064" y="654"/>
                    </a:lnTo>
                    <a:lnTo>
                      <a:pt x="1058" y="680"/>
                    </a:lnTo>
                    <a:lnTo>
                      <a:pt x="1058" y="680"/>
                    </a:lnTo>
                    <a:lnTo>
                      <a:pt x="1050" y="706"/>
                    </a:lnTo>
                    <a:lnTo>
                      <a:pt x="1040" y="732"/>
                    </a:lnTo>
                    <a:lnTo>
                      <a:pt x="1030" y="758"/>
                    </a:lnTo>
                    <a:lnTo>
                      <a:pt x="1018" y="782"/>
                    </a:lnTo>
                    <a:lnTo>
                      <a:pt x="1006" y="804"/>
                    </a:lnTo>
                    <a:lnTo>
                      <a:pt x="992" y="828"/>
                    </a:lnTo>
                    <a:lnTo>
                      <a:pt x="976" y="850"/>
                    </a:lnTo>
                    <a:lnTo>
                      <a:pt x="960" y="870"/>
                    </a:lnTo>
                    <a:lnTo>
                      <a:pt x="944" y="890"/>
                    </a:lnTo>
                    <a:lnTo>
                      <a:pt x="926" y="910"/>
                    </a:lnTo>
                    <a:lnTo>
                      <a:pt x="908" y="928"/>
                    </a:lnTo>
                    <a:lnTo>
                      <a:pt x="888" y="944"/>
                    </a:lnTo>
                    <a:lnTo>
                      <a:pt x="868" y="962"/>
                    </a:lnTo>
                    <a:lnTo>
                      <a:pt x="848" y="976"/>
                    </a:lnTo>
                    <a:lnTo>
                      <a:pt x="826" y="990"/>
                    </a:lnTo>
                    <a:lnTo>
                      <a:pt x="804" y="1004"/>
                    </a:lnTo>
                    <a:lnTo>
                      <a:pt x="782" y="1016"/>
                    </a:lnTo>
                    <a:lnTo>
                      <a:pt x="758" y="1028"/>
                    </a:lnTo>
                    <a:lnTo>
                      <a:pt x="734" y="1036"/>
                    </a:lnTo>
                    <a:lnTo>
                      <a:pt x="710" y="1046"/>
                    </a:lnTo>
                    <a:lnTo>
                      <a:pt x="684" y="1054"/>
                    </a:lnTo>
                    <a:lnTo>
                      <a:pt x="660" y="1060"/>
                    </a:lnTo>
                    <a:lnTo>
                      <a:pt x="634" y="1066"/>
                    </a:lnTo>
                    <a:lnTo>
                      <a:pt x="608" y="1070"/>
                    </a:lnTo>
                    <a:lnTo>
                      <a:pt x="582" y="1072"/>
                    </a:lnTo>
                    <a:lnTo>
                      <a:pt x="556" y="1074"/>
                    </a:lnTo>
                    <a:lnTo>
                      <a:pt x="530" y="1074"/>
                    </a:lnTo>
                    <a:lnTo>
                      <a:pt x="502" y="1072"/>
                    </a:lnTo>
                    <a:lnTo>
                      <a:pt x="476" y="1070"/>
                    </a:lnTo>
                    <a:lnTo>
                      <a:pt x="448" y="1066"/>
                    </a:lnTo>
                    <a:lnTo>
                      <a:pt x="422" y="1060"/>
                    </a:lnTo>
                    <a:lnTo>
                      <a:pt x="394" y="1054"/>
                    </a:lnTo>
                    <a:lnTo>
                      <a:pt x="394" y="1054"/>
                    </a:lnTo>
                    <a:lnTo>
                      <a:pt x="368" y="1046"/>
                    </a:lnTo>
                    <a:lnTo>
                      <a:pt x="342" y="1036"/>
                    </a:lnTo>
                    <a:lnTo>
                      <a:pt x="318" y="1026"/>
                    </a:lnTo>
                    <a:lnTo>
                      <a:pt x="294" y="1014"/>
                    </a:lnTo>
                    <a:lnTo>
                      <a:pt x="270" y="1002"/>
                    </a:lnTo>
                    <a:lnTo>
                      <a:pt x="248" y="988"/>
                    </a:lnTo>
                    <a:lnTo>
                      <a:pt x="226" y="974"/>
                    </a:lnTo>
                    <a:lnTo>
                      <a:pt x="204" y="958"/>
                    </a:lnTo>
                    <a:lnTo>
                      <a:pt x="184" y="942"/>
                    </a:lnTo>
                    <a:lnTo>
                      <a:pt x="166" y="924"/>
                    </a:lnTo>
                    <a:lnTo>
                      <a:pt x="146" y="904"/>
                    </a:lnTo>
                    <a:lnTo>
                      <a:pt x="130" y="886"/>
                    </a:lnTo>
                    <a:lnTo>
                      <a:pt x="114" y="866"/>
                    </a:lnTo>
                    <a:lnTo>
                      <a:pt x="98" y="844"/>
                    </a:lnTo>
                    <a:lnTo>
                      <a:pt x="84" y="824"/>
                    </a:lnTo>
                    <a:lnTo>
                      <a:pt x="70" y="802"/>
                    </a:lnTo>
                    <a:lnTo>
                      <a:pt x="58" y="778"/>
                    </a:lnTo>
                    <a:lnTo>
                      <a:pt x="46" y="756"/>
                    </a:lnTo>
                    <a:lnTo>
                      <a:pt x="36" y="732"/>
                    </a:lnTo>
                    <a:lnTo>
                      <a:pt x="28" y="708"/>
                    </a:lnTo>
                    <a:lnTo>
                      <a:pt x="20" y="682"/>
                    </a:lnTo>
                    <a:lnTo>
                      <a:pt x="14" y="658"/>
                    </a:lnTo>
                    <a:lnTo>
                      <a:pt x="8" y="632"/>
                    </a:lnTo>
                    <a:lnTo>
                      <a:pt x="4" y="606"/>
                    </a:lnTo>
                    <a:lnTo>
                      <a:pt x="2" y="580"/>
                    </a:lnTo>
                    <a:lnTo>
                      <a:pt x="0" y="554"/>
                    </a:lnTo>
                    <a:lnTo>
                      <a:pt x="0" y="528"/>
                    </a:lnTo>
                    <a:lnTo>
                      <a:pt x="2" y="500"/>
                    </a:lnTo>
                    <a:lnTo>
                      <a:pt x="4" y="474"/>
                    </a:lnTo>
                    <a:lnTo>
                      <a:pt x="8" y="448"/>
                    </a:lnTo>
                    <a:lnTo>
                      <a:pt x="14" y="420"/>
                    </a:lnTo>
                    <a:lnTo>
                      <a:pt x="20" y="394"/>
                    </a:lnTo>
                    <a:lnTo>
                      <a:pt x="20" y="394"/>
                    </a:lnTo>
                    <a:lnTo>
                      <a:pt x="28" y="368"/>
                    </a:lnTo>
                    <a:lnTo>
                      <a:pt x="38" y="342"/>
                    </a:lnTo>
                    <a:lnTo>
                      <a:pt x="48" y="316"/>
                    </a:lnTo>
                    <a:lnTo>
                      <a:pt x="60" y="292"/>
                    </a:lnTo>
                    <a:lnTo>
                      <a:pt x="72" y="268"/>
                    </a:lnTo>
                    <a:lnTo>
                      <a:pt x="86" y="246"/>
                    </a:lnTo>
                    <a:lnTo>
                      <a:pt x="100" y="224"/>
                    </a:lnTo>
                    <a:lnTo>
                      <a:pt x="116" y="204"/>
                    </a:lnTo>
                    <a:lnTo>
                      <a:pt x="134" y="184"/>
                    </a:lnTo>
                    <a:lnTo>
                      <a:pt x="150" y="164"/>
                    </a:lnTo>
                    <a:lnTo>
                      <a:pt x="170" y="146"/>
                    </a:lnTo>
                    <a:lnTo>
                      <a:pt x="188" y="128"/>
                    </a:lnTo>
                    <a:lnTo>
                      <a:pt x="208" y="112"/>
                    </a:lnTo>
                    <a:lnTo>
                      <a:pt x="230" y="98"/>
                    </a:lnTo>
                    <a:lnTo>
                      <a:pt x="252" y="84"/>
                    </a:lnTo>
                    <a:lnTo>
                      <a:pt x="274" y="70"/>
                    </a:lnTo>
                    <a:lnTo>
                      <a:pt x="296" y="58"/>
                    </a:lnTo>
                    <a:lnTo>
                      <a:pt x="320" y="46"/>
                    </a:lnTo>
                    <a:lnTo>
                      <a:pt x="344" y="36"/>
                    </a:lnTo>
                    <a:lnTo>
                      <a:pt x="368" y="28"/>
                    </a:lnTo>
                    <a:lnTo>
                      <a:pt x="392" y="20"/>
                    </a:lnTo>
                    <a:lnTo>
                      <a:pt x="418" y="14"/>
                    </a:lnTo>
                    <a:lnTo>
                      <a:pt x="444" y="8"/>
                    </a:lnTo>
                    <a:lnTo>
                      <a:pt x="468" y="4"/>
                    </a:lnTo>
                    <a:lnTo>
                      <a:pt x="496" y="2"/>
                    </a:lnTo>
                    <a:lnTo>
                      <a:pt x="522" y="0"/>
                    </a:lnTo>
                    <a:lnTo>
                      <a:pt x="548" y="0"/>
                    </a:lnTo>
                    <a:lnTo>
                      <a:pt x="574" y="2"/>
                    </a:lnTo>
                    <a:lnTo>
                      <a:pt x="602" y="4"/>
                    </a:lnTo>
                    <a:lnTo>
                      <a:pt x="628" y="8"/>
                    </a:lnTo>
                    <a:lnTo>
                      <a:pt x="656" y="12"/>
                    </a:lnTo>
                    <a:lnTo>
                      <a:pt x="682" y="20"/>
                    </a:lnTo>
                    <a:lnTo>
                      <a:pt x="682" y="20"/>
                    </a:lnTo>
                    <a:close/>
                    <a:moveTo>
                      <a:pt x="678" y="38"/>
                    </a:moveTo>
                    <a:lnTo>
                      <a:pt x="678" y="38"/>
                    </a:lnTo>
                    <a:lnTo>
                      <a:pt x="652" y="30"/>
                    </a:lnTo>
                    <a:lnTo>
                      <a:pt x="626" y="26"/>
                    </a:lnTo>
                    <a:lnTo>
                      <a:pt x="600" y="22"/>
                    </a:lnTo>
                    <a:lnTo>
                      <a:pt x="574" y="20"/>
                    </a:lnTo>
                    <a:lnTo>
                      <a:pt x="548" y="18"/>
                    </a:lnTo>
                    <a:lnTo>
                      <a:pt x="522" y="18"/>
                    </a:lnTo>
                    <a:lnTo>
                      <a:pt x="496" y="20"/>
                    </a:lnTo>
                    <a:lnTo>
                      <a:pt x="472" y="22"/>
                    </a:lnTo>
                    <a:lnTo>
                      <a:pt x="446" y="26"/>
                    </a:lnTo>
                    <a:lnTo>
                      <a:pt x="422" y="32"/>
                    </a:lnTo>
                    <a:lnTo>
                      <a:pt x="398" y="38"/>
                    </a:lnTo>
                    <a:lnTo>
                      <a:pt x="374" y="46"/>
                    </a:lnTo>
                    <a:lnTo>
                      <a:pt x="326" y="64"/>
                    </a:lnTo>
                    <a:lnTo>
                      <a:pt x="282" y="86"/>
                    </a:lnTo>
                    <a:lnTo>
                      <a:pt x="240" y="112"/>
                    </a:lnTo>
                    <a:lnTo>
                      <a:pt x="200" y="142"/>
                    </a:lnTo>
                    <a:lnTo>
                      <a:pt x="182" y="160"/>
                    </a:lnTo>
                    <a:lnTo>
                      <a:pt x="164" y="178"/>
                    </a:lnTo>
                    <a:lnTo>
                      <a:pt x="148" y="196"/>
                    </a:lnTo>
                    <a:lnTo>
                      <a:pt x="130" y="214"/>
                    </a:lnTo>
                    <a:lnTo>
                      <a:pt x="116" y="236"/>
                    </a:lnTo>
                    <a:lnTo>
                      <a:pt x="102" y="256"/>
                    </a:lnTo>
                    <a:lnTo>
                      <a:pt x="88" y="278"/>
                    </a:lnTo>
                    <a:lnTo>
                      <a:pt x="76" y="300"/>
                    </a:lnTo>
                    <a:lnTo>
                      <a:pt x="64" y="324"/>
                    </a:lnTo>
                    <a:lnTo>
                      <a:pt x="54" y="348"/>
                    </a:lnTo>
                    <a:lnTo>
                      <a:pt x="46" y="372"/>
                    </a:lnTo>
                    <a:lnTo>
                      <a:pt x="38" y="398"/>
                    </a:lnTo>
                    <a:lnTo>
                      <a:pt x="38" y="398"/>
                    </a:lnTo>
                    <a:lnTo>
                      <a:pt x="32" y="424"/>
                    </a:lnTo>
                    <a:lnTo>
                      <a:pt x="26" y="450"/>
                    </a:lnTo>
                    <a:lnTo>
                      <a:pt x="22" y="476"/>
                    </a:lnTo>
                    <a:lnTo>
                      <a:pt x="20" y="502"/>
                    </a:lnTo>
                    <a:lnTo>
                      <a:pt x="18" y="528"/>
                    </a:lnTo>
                    <a:lnTo>
                      <a:pt x="18" y="554"/>
                    </a:lnTo>
                    <a:lnTo>
                      <a:pt x="20" y="578"/>
                    </a:lnTo>
                    <a:lnTo>
                      <a:pt x="22" y="604"/>
                    </a:lnTo>
                    <a:lnTo>
                      <a:pt x="26" y="628"/>
                    </a:lnTo>
                    <a:lnTo>
                      <a:pt x="32" y="654"/>
                    </a:lnTo>
                    <a:lnTo>
                      <a:pt x="38" y="678"/>
                    </a:lnTo>
                    <a:lnTo>
                      <a:pt x="46" y="702"/>
                    </a:lnTo>
                    <a:lnTo>
                      <a:pt x="64" y="748"/>
                    </a:lnTo>
                    <a:lnTo>
                      <a:pt x="86" y="792"/>
                    </a:lnTo>
                    <a:lnTo>
                      <a:pt x="112" y="834"/>
                    </a:lnTo>
                    <a:lnTo>
                      <a:pt x="144" y="874"/>
                    </a:lnTo>
                    <a:lnTo>
                      <a:pt x="160" y="892"/>
                    </a:lnTo>
                    <a:lnTo>
                      <a:pt x="178" y="910"/>
                    </a:lnTo>
                    <a:lnTo>
                      <a:pt x="196" y="928"/>
                    </a:lnTo>
                    <a:lnTo>
                      <a:pt x="216" y="944"/>
                    </a:lnTo>
                    <a:lnTo>
                      <a:pt x="236" y="958"/>
                    </a:lnTo>
                    <a:lnTo>
                      <a:pt x="258" y="972"/>
                    </a:lnTo>
                    <a:lnTo>
                      <a:pt x="280" y="986"/>
                    </a:lnTo>
                    <a:lnTo>
                      <a:pt x="302" y="998"/>
                    </a:lnTo>
                    <a:lnTo>
                      <a:pt x="326" y="1010"/>
                    </a:lnTo>
                    <a:lnTo>
                      <a:pt x="350" y="1020"/>
                    </a:lnTo>
                    <a:lnTo>
                      <a:pt x="374" y="1028"/>
                    </a:lnTo>
                    <a:lnTo>
                      <a:pt x="400" y="1036"/>
                    </a:lnTo>
                    <a:lnTo>
                      <a:pt x="400" y="1036"/>
                    </a:lnTo>
                    <a:lnTo>
                      <a:pt x="426" y="1042"/>
                    </a:lnTo>
                    <a:lnTo>
                      <a:pt x="452" y="1048"/>
                    </a:lnTo>
                    <a:lnTo>
                      <a:pt x="478" y="1052"/>
                    </a:lnTo>
                    <a:lnTo>
                      <a:pt x="504" y="1054"/>
                    </a:lnTo>
                    <a:lnTo>
                      <a:pt x="530" y="1056"/>
                    </a:lnTo>
                    <a:lnTo>
                      <a:pt x="556" y="1056"/>
                    </a:lnTo>
                    <a:lnTo>
                      <a:pt x="580" y="1054"/>
                    </a:lnTo>
                    <a:lnTo>
                      <a:pt x="606" y="1050"/>
                    </a:lnTo>
                    <a:lnTo>
                      <a:pt x="630" y="1048"/>
                    </a:lnTo>
                    <a:lnTo>
                      <a:pt x="656" y="1042"/>
                    </a:lnTo>
                    <a:lnTo>
                      <a:pt x="680" y="1036"/>
                    </a:lnTo>
                    <a:lnTo>
                      <a:pt x="704" y="1028"/>
                    </a:lnTo>
                    <a:lnTo>
                      <a:pt x="750" y="1010"/>
                    </a:lnTo>
                    <a:lnTo>
                      <a:pt x="794" y="988"/>
                    </a:lnTo>
                    <a:lnTo>
                      <a:pt x="838" y="962"/>
                    </a:lnTo>
                    <a:lnTo>
                      <a:pt x="876" y="930"/>
                    </a:lnTo>
                    <a:lnTo>
                      <a:pt x="896" y="914"/>
                    </a:lnTo>
                    <a:lnTo>
                      <a:pt x="914" y="896"/>
                    </a:lnTo>
                    <a:lnTo>
                      <a:pt x="930" y="878"/>
                    </a:lnTo>
                    <a:lnTo>
                      <a:pt x="946" y="858"/>
                    </a:lnTo>
                    <a:lnTo>
                      <a:pt x="962" y="838"/>
                    </a:lnTo>
                    <a:lnTo>
                      <a:pt x="976" y="818"/>
                    </a:lnTo>
                    <a:lnTo>
                      <a:pt x="990" y="796"/>
                    </a:lnTo>
                    <a:lnTo>
                      <a:pt x="1002" y="772"/>
                    </a:lnTo>
                    <a:lnTo>
                      <a:pt x="1012" y="750"/>
                    </a:lnTo>
                    <a:lnTo>
                      <a:pt x="1022" y="726"/>
                    </a:lnTo>
                    <a:lnTo>
                      <a:pt x="1032" y="700"/>
                    </a:lnTo>
                    <a:lnTo>
                      <a:pt x="1040" y="676"/>
                    </a:lnTo>
                    <a:lnTo>
                      <a:pt x="1040" y="676"/>
                    </a:lnTo>
                    <a:lnTo>
                      <a:pt x="1046" y="650"/>
                    </a:lnTo>
                    <a:lnTo>
                      <a:pt x="1052" y="624"/>
                    </a:lnTo>
                    <a:lnTo>
                      <a:pt x="1056" y="598"/>
                    </a:lnTo>
                    <a:lnTo>
                      <a:pt x="1058" y="572"/>
                    </a:lnTo>
                    <a:lnTo>
                      <a:pt x="1058" y="546"/>
                    </a:lnTo>
                    <a:lnTo>
                      <a:pt x="1058" y="520"/>
                    </a:lnTo>
                    <a:lnTo>
                      <a:pt x="1056" y="494"/>
                    </a:lnTo>
                    <a:lnTo>
                      <a:pt x="1054" y="470"/>
                    </a:lnTo>
                    <a:lnTo>
                      <a:pt x="1050" y="444"/>
                    </a:lnTo>
                    <a:lnTo>
                      <a:pt x="1046" y="420"/>
                    </a:lnTo>
                    <a:lnTo>
                      <a:pt x="1040" y="396"/>
                    </a:lnTo>
                    <a:lnTo>
                      <a:pt x="1032" y="372"/>
                    </a:lnTo>
                    <a:lnTo>
                      <a:pt x="1014" y="326"/>
                    </a:lnTo>
                    <a:lnTo>
                      <a:pt x="990" y="282"/>
                    </a:lnTo>
                    <a:lnTo>
                      <a:pt x="964" y="240"/>
                    </a:lnTo>
                    <a:lnTo>
                      <a:pt x="934" y="200"/>
                    </a:lnTo>
                    <a:lnTo>
                      <a:pt x="918" y="182"/>
                    </a:lnTo>
                    <a:lnTo>
                      <a:pt x="900" y="164"/>
                    </a:lnTo>
                    <a:lnTo>
                      <a:pt x="880" y="146"/>
                    </a:lnTo>
                    <a:lnTo>
                      <a:pt x="862" y="130"/>
                    </a:lnTo>
                    <a:lnTo>
                      <a:pt x="842" y="116"/>
                    </a:lnTo>
                    <a:lnTo>
                      <a:pt x="820" y="100"/>
                    </a:lnTo>
                    <a:lnTo>
                      <a:pt x="798" y="88"/>
                    </a:lnTo>
                    <a:lnTo>
                      <a:pt x="776" y="76"/>
                    </a:lnTo>
                    <a:lnTo>
                      <a:pt x="752" y="64"/>
                    </a:lnTo>
                    <a:lnTo>
                      <a:pt x="728" y="54"/>
                    </a:lnTo>
                    <a:lnTo>
                      <a:pt x="702" y="44"/>
                    </a:lnTo>
                    <a:lnTo>
                      <a:pt x="678" y="38"/>
                    </a:lnTo>
                    <a:lnTo>
                      <a:pt x="678" y="38"/>
                    </a:lnTo>
                    <a:close/>
                  </a:path>
                </a:pathLst>
              </a:custGeom>
              <a:solidFill>
                <a:srgbClr val="EFCD1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grpSp>
        <p:sp>
          <p:nvSpPr>
            <p:cNvPr id="124" name="文本框 123"/>
            <p:cNvSpPr txBox="1"/>
            <p:nvPr>
              <p:custDataLst>
                <p:tags r:id="rId47"/>
              </p:custDataLst>
            </p:nvPr>
          </p:nvSpPr>
          <p:spPr>
            <a:xfrm>
              <a:off x="8258553" y="4273164"/>
              <a:ext cx="2576032" cy="347975"/>
            </a:xfrm>
            <a:prstGeom prst="rect">
              <a:avLst/>
            </a:prstGeom>
            <a:noFill/>
          </p:spPr>
          <p:txBody>
            <a:bodyPr wrap="square" rtlCol="0">
              <a:spAutoFit/>
            </a:bodyPr>
            <a:p>
              <a:pPr>
                <a:lnSpc>
                  <a:spcPct val="130000"/>
                </a:lnSpc>
              </a:pPr>
              <a:r>
                <a:rPr lang="zh-CN" altLang="en-US" sz="1600" smtClean="0">
                  <a:solidFill>
                    <a:schemeClr val="tx1"/>
                  </a:solidFill>
                  <a:latin typeface="微软雅黑" panose="020B0503020204020204" charset="-122"/>
                  <a:ea typeface="微软雅黑" panose="020B0503020204020204" charset="-122"/>
                </a:rPr>
                <a:t>我要买一部分保险，以防万一</a:t>
              </a:r>
              <a:endParaRPr lang="zh-CN" altLang="en-US" sz="1600" smtClean="0">
                <a:solidFill>
                  <a:schemeClr val="tx1"/>
                </a:solidFill>
                <a:latin typeface="微软雅黑" panose="020B0503020204020204" charset="-122"/>
                <a:ea typeface="微软雅黑" panose="020B0503020204020204" charset="-122"/>
              </a:endParaRPr>
            </a:p>
          </p:txBody>
        </p:sp>
        <p:grpSp>
          <p:nvGrpSpPr>
            <p:cNvPr id="132" name="组合 131"/>
            <p:cNvGrpSpPr/>
            <p:nvPr/>
          </p:nvGrpSpPr>
          <p:grpSpPr>
            <a:xfrm>
              <a:off x="7381604" y="4182977"/>
              <a:ext cx="424171" cy="499024"/>
              <a:chOff x="4983163" y="3643313"/>
              <a:chExt cx="404813" cy="476250"/>
            </a:xfrm>
            <a:solidFill>
              <a:srgbClr val="9F7011"/>
            </a:solidFill>
          </p:grpSpPr>
          <p:sp>
            <p:nvSpPr>
              <p:cNvPr id="133" name="Freeform 16"/>
              <p:cNvSpPr>
                <a:spLocks noEditPoints="1"/>
              </p:cNvSpPr>
              <p:nvPr>
                <p:custDataLst>
                  <p:tags r:id="rId48"/>
                </p:custDataLst>
              </p:nvPr>
            </p:nvSpPr>
            <p:spPr bwMode="auto">
              <a:xfrm>
                <a:off x="4983163" y="3643313"/>
                <a:ext cx="404813" cy="476250"/>
              </a:xfrm>
              <a:custGeom>
                <a:avLst/>
                <a:gdLst>
                  <a:gd name="T0" fmla="*/ 177 w 511"/>
                  <a:gd name="T1" fmla="*/ 27 h 601"/>
                  <a:gd name="T2" fmla="*/ 169 w 511"/>
                  <a:gd name="T3" fmla="*/ 35 h 601"/>
                  <a:gd name="T4" fmla="*/ 168 w 511"/>
                  <a:gd name="T5" fmla="*/ 40 h 601"/>
                  <a:gd name="T6" fmla="*/ 173 w 511"/>
                  <a:gd name="T7" fmla="*/ 49 h 601"/>
                  <a:gd name="T8" fmla="*/ 185 w 511"/>
                  <a:gd name="T9" fmla="*/ 185 h 601"/>
                  <a:gd name="T10" fmla="*/ 183 w 511"/>
                  <a:gd name="T11" fmla="*/ 220 h 601"/>
                  <a:gd name="T12" fmla="*/ 172 w 511"/>
                  <a:gd name="T13" fmla="*/ 270 h 601"/>
                  <a:gd name="T14" fmla="*/ 152 w 511"/>
                  <a:gd name="T15" fmla="*/ 319 h 601"/>
                  <a:gd name="T16" fmla="*/ 28 w 511"/>
                  <a:gd name="T17" fmla="*/ 543 h 601"/>
                  <a:gd name="T18" fmla="*/ 30 w 511"/>
                  <a:gd name="T19" fmla="*/ 562 h 601"/>
                  <a:gd name="T20" fmla="*/ 39 w 511"/>
                  <a:gd name="T21" fmla="*/ 571 h 601"/>
                  <a:gd name="T22" fmla="*/ 458 w 511"/>
                  <a:gd name="T23" fmla="*/ 573 h 601"/>
                  <a:gd name="T24" fmla="*/ 471 w 511"/>
                  <a:gd name="T25" fmla="*/ 571 h 601"/>
                  <a:gd name="T26" fmla="*/ 480 w 511"/>
                  <a:gd name="T27" fmla="*/ 562 h 601"/>
                  <a:gd name="T28" fmla="*/ 482 w 511"/>
                  <a:gd name="T29" fmla="*/ 543 h 601"/>
                  <a:gd name="T30" fmla="*/ 359 w 511"/>
                  <a:gd name="T31" fmla="*/ 321 h 601"/>
                  <a:gd name="T32" fmla="*/ 338 w 511"/>
                  <a:gd name="T33" fmla="*/ 274 h 601"/>
                  <a:gd name="T34" fmla="*/ 327 w 511"/>
                  <a:gd name="T35" fmla="*/ 223 h 601"/>
                  <a:gd name="T36" fmla="*/ 324 w 511"/>
                  <a:gd name="T37" fmla="*/ 51 h 601"/>
                  <a:gd name="T38" fmla="*/ 339 w 511"/>
                  <a:gd name="T39" fmla="*/ 49 h 601"/>
                  <a:gd name="T40" fmla="*/ 344 w 511"/>
                  <a:gd name="T41" fmla="*/ 40 h 601"/>
                  <a:gd name="T42" fmla="*/ 344 w 511"/>
                  <a:gd name="T43" fmla="*/ 34 h 601"/>
                  <a:gd name="T44" fmla="*/ 333 w 511"/>
                  <a:gd name="T45" fmla="*/ 27 h 601"/>
                  <a:gd name="T46" fmla="*/ 458 w 511"/>
                  <a:gd name="T47" fmla="*/ 601 h 601"/>
                  <a:gd name="T48" fmla="*/ 45 w 511"/>
                  <a:gd name="T49" fmla="*/ 601 h 601"/>
                  <a:gd name="T50" fmla="*/ 26 w 511"/>
                  <a:gd name="T51" fmla="*/ 594 h 601"/>
                  <a:gd name="T52" fmla="*/ 11 w 511"/>
                  <a:gd name="T53" fmla="*/ 581 h 601"/>
                  <a:gd name="T54" fmla="*/ 4 w 511"/>
                  <a:gd name="T55" fmla="*/ 569 h 601"/>
                  <a:gd name="T56" fmla="*/ 0 w 511"/>
                  <a:gd name="T57" fmla="*/ 549 h 601"/>
                  <a:gd name="T58" fmla="*/ 4 w 511"/>
                  <a:gd name="T59" fmla="*/ 531 h 601"/>
                  <a:gd name="T60" fmla="*/ 128 w 511"/>
                  <a:gd name="T61" fmla="*/ 305 h 601"/>
                  <a:gd name="T62" fmla="*/ 147 w 511"/>
                  <a:gd name="T63" fmla="*/ 263 h 601"/>
                  <a:gd name="T64" fmla="*/ 157 w 511"/>
                  <a:gd name="T65" fmla="*/ 216 h 601"/>
                  <a:gd name="T66" fmla="*/ 159 w 511"/>
                  <a:gd name="T67" fmla="*/ 71 h 601"/>
                  <a:gd name="T68" fmla="*/ 150 w 511"/>
                  <a:gd name="T69" fmla="*/ 65 h 601"/>
                  <a:gd name="T70" fmla="*/ 143 w 511"/>
                  <a:gd name="T71" fmla="*/ 51 h 601"/>
                  <a:gd name="T72" fmla="*/ 142 w 511"/>
                  <a:gd name="T73" fmla="*/ 34 h 601"/>
                  <a:gd name="T74" fmla="*/ 145 w 511"/>
                  <a:gd name="T75" fmla="*/ 20 h 601"/>
                  <a:gd name="T76" fmla="*/ 159 w 511"/>
                  <a:gd name="T77" fmla="*/ 5 h 601"/>
                  <a:gd name="T78" fmla="*/ 179 w 511"/>
                  <a:gd name="T79" fmla="*/ 0 h 601"/>
                  <a:gd name="T80" fmla="*/ 341 w 511"/>
                  <a:gd name="T81" fmla="*/ 0 h 601"/>
                  <a:gd name="T82" fmla="*/ 359 w 511"/>
                  <a:gd name="T83" fmla="*/ 10 h 601"/>
                  <a:gd name="T84" fmla="*/ 371 w 511"/>
                  <a:gd name="T85" fmla="*/ 27 h 601"/>
                  <a:gd name="T86" fmla="*/ 371 w 511"/>
                  <a:gd name="T87" fmla="*/ 46 h 601"/>
                  <a:gd name="T88" fmla="*/ 364 w 511"/>
                  <a:gd name="T89" fmla="*/ 61 h 601"/>
                  <a:gd name="T90" fmla="*/ 352 w 511"/>
                  <a:gd name="T91" fmla="*/ 72 h 601"/>
                  <a:gd name="T92" fmla="*/ 352 w 511"/>
                  <a:gd name="T93" fmla="*/ 204 h 601"/>
                  <a:gd name="T94" fmla="*/ 359 w 511"/>
                  <a:gd name="T95" fmla="*/ 250 h 601"/>
                  <a:gd name="T96" fmla="*/ 376 w 511"/>
                  <a:gd name="T97" fmla="*/ 295 h 601"/>
                  <a:gd name="T98" fmla="*/ 503 w 511"/>
                  <a:gd name="T99" fmla="*/ 524 h 601"/>
                  <a:gd name="T100" fmla="*/ 510 w 511"/>
                  <a:gd name="T101" fmla="*/ 543 h 601"/>
                  <a:gd name="T102" fmla="*/ 508 w 511"/>
                  <a:gd name="T103" fmla="*/ 563 h 601"/>
                  <a:gd name="T104" fmla="*/ 503 w 511"/>
                  <a:gd name="T105" fmla="*/ 576 h 601"/>
                  <a:gd name="T106" fmla="*/ 490 w 511"/>
                  <a:gd name="T107" fmla="*/ 591 h 601"/>
                  <a:gd name="T108" fmla="*/ 472 w 511"/>
                  <a:gd name="T109" fmla="*/ 599 h 601"/>
                  <a:gd name="T110" fmla="*/ 458 w 511"/>
                  <a:gd name="T111" fmla="*/ 60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1" h="601">
                    <a:moveTo>
                      <a:pt x="179" y="27"/>
                    </a:moveTo>
                    <a:lnTo>
                      <a:pt x="179" y="27"/>
                    </a:lnTo>
                    <a:lnTo>
                      <a:pt x="177" y="27"/>
                    </a:lnTo>
                    <a:lnTo>
                      <a:pt x="174" y="29"/>
                    </a:lnTo>
                    <a:lnTo>
                      <a:pt x="170" y="31"/>
                    </a:lnTo>
                    <a:lnTo>
                      <a:pt x="169" y="35"/>
                    </a:lnTo>
                    <a:lnTo>
                      <a:pt x="168" y="37"/>
                    </a:lnTo>
                    <a:lnTo>
                      <a:pt x="168" y="37"/>
                    </a:lnTo>
                    <a:lnTo>
                      <a:pt x="168" y="40"/>
                    </a:lnTo>
                    <a:lnTo>
                      <a:pt x="169" y="44"/>
                    </a:lnTo>
                    <a:lnTo>
                      <a:pt x="170" y="47"/>
                    </a:lnTo>
                    <a:lnTo>
                      <a:pt x="173" y="49"/>
                    </a:lnTo>
                    <a:lnTo>
                      <a:pt x="175" y="50"/>
                    </a:lnTo>
                    <a:lnTo>
                      <a:pt x="185" y="52"/>
                    </a:lnTo>
                    <a:lnTo>
                      <a:pt x="185" y="185"/>
                    </a:lnTo>
                    <a:lnTo>
                      <a:pt x="185" y="185"/>
                    </a:lnTo>
                    <a:lnTo>
                      <a:pt x="185" y="203"/>
                    </a:lnTo>
                    <a:lnTo>
                      <a:pt x="183" y="220"/>
                    </a:lnTo>
                    <a:lnTo>
                      <a:pt x="180" y="236"/>
                    </a:lnTo>
                    <a:lnTo>
                      <a:pt x="177" y="254"/>
                    </a:lnTo>
                    <a:lnTo>
                      <a:pt x="172" y="270"/>
                    </a:lnTo>
                    <a:lnTo>
                      <a:pt x="167" y="286"/>
                    </a:lnTo>
                    <a:lnTo>
                      <a:pt x="159" y="303"/>
                    </a:lnTo>
                    <a:lnTo>
                      <a:pt x="152" y="319"/>
                    </a:lnTo>
                    <a:lnTo>
                      <a:pt x="30" y="537"/>
                    </a:lnTo>
                    <a:lnTo>
                      <a:pt x="30" y="537"/>
                    </a:lnTo>
                    <a:lnTo>
                      <a:pt x="28" y="543"/>
                    </a:lnTo>
                    <a:lnTo>
                      <a:pt x="28" y="549"/>
                    </a:lnTo>
                    <a:lnTo>
                      <a:pt x="28" y="556"/>
                    </a:lnTo>
                    <a:lnTo>
                      <a:pt x="30" y="562"/>
                    </a:lnTo>
                    <a:lnTo>
                      <a:pt x="30" y="562"/>
                    </a:lnTo>
                    <a:lnTo>
                      <a:pt x="34" y="567"/>
                    </a:lnTo>
                    <a:lnTo>
                      <a:pt x="39" y="571"/>
                    </a:lnTo>
                    <a:lnTo>
                      <a:pt x="45" y="573"/>
                    </a:lnTo>
                    <a:lnTo>
                      <a:pt x="51" y="573"/>
                    </a:lnTo>
                    <a:lnTo>
                      <a:pt x="458" y="573"/>
                    </a:lnTo>
                    <a:lnTo>
                      <a:pt x="458" y="573"/>
                    </a:lnTo>
                    <a:lnTo>
                      <a:pt x="465" y="573"/>
                    </a:lnTo>
                    <a:lnTo>
                      <a:pt x="471" y="571"/>
                    </a:lnTo>
                    <a:lnTo>
                      <a:pt x="476" y="567"/>
                    </a:lnTo>
                    <a:lnTo>
                      <a:pt x="480" y="562"/>
                    </a:lnTo>
                    <a:lnTo>
                      <a:pt x="480" y="562"/>
                    </a:lnTo>
                    <a:lnTo>
                      <a:pt x="482" y="556"/>
                    </a:lnTo>
                    <a:lnTo>
                      <a:pt x="483" y="549"/>
                    </a:lnTo>
                    <a:lnTo>
                      <a:pt x="482" y="543"/>
                    </a:lnTo>
                    <a:lnTo>
                      <a:pt x="480" y="537"/>
                    </a:lnTo>
                    <a:lnTo>
                      <a:pt x="359" y="321"/>
                    </a:lnTo>
                    <a:lnTo>
                      <a:pt x="359" y="321"/>
                    </a:lnTo>
                    <a:lnTo>
                      <a:pt x="352" y="306"/>
                    </a:lnTo>
                    <a:lnTo>
                      <a:pt x="344" y="290"/>
                    </a:lnTo>
                    <a:lnTo>
                      <a:pt x="338" y="274"/>
                    </a:lnTo>
                    <a:lnTo>
                      <a:pt x="333" y="256"/>
                    </a:lnTo>
                    <a:lnTo>
                      <a:pt x="329" y="240"/>
                    </a:lnTo>
                    <a:lnTo>
                      <a:pt x="327" y="223"/>
                    </a:lnTo>
                    <a:lnTo>
                      <a:pt x="326" y="205"/>
                    </a:lnTo>
                    <a:lnTo>
                      <a:pt x="324" y="188"/>
                    </a:lnTo>
                    <a:lnTo>
                      <a:pt x="324" y="51"/>
                    </a:lnTo>
                    <a:lnTo>
                      <a:pt x="336" y="50"/>
                    </a:lnTo>
                    <a:lnTo>
                      <a:pt x="336" y="50"/>
                    </a:lnTo>
                    <a:lnTo>
                      <a:pt x="339" y="49"/>
                    </a:lnTo>
                    <a:lnTo>
                      <a:pt x="342" y="47"/>
                    </a:lnTo>
                    <a:lnTo>
                      <a:pt x="344" y="44"/>
                    </a:lnTo>
                    <a:lnTo>
                      <a:pt x="344" y="40"/>
                    </a:lnTo>
                    <a:lnTo>
                      <a:pt x="344" y="37"/>
                    </a:lnTo>
                    <a:lnTo>
                      <a:pt x="344" y="37"/>
                    </a:lnTo>
                    <a:lnTo>
                      <a:pt x="344" y="34"/>
                    </a:lnTo>
                    <a:lnTo>
                      <a:pt x="342" y="31"/>
                    </a:lnTo>
                    <a:lnTo>
                      <a:pt x="339" y="27"/>
                    </a:lnTo>
                    <a:lnTo>
                      <a:pt x="333" y="27"/>
                    </a:lnTo>
                    <a:lnTo>
                      <a:pt x="179" y="27"/>
                    </a:lnTo>
                    <a:lnTo>
                      <a:pt x="179" y="27"/>
                    </a:lnTo>
                    <a:close/>
                    <a:moveTo>
                      <a:pt x="458" y="601"/>
                    </a:moveTo>
                    <a:lnTo>
                      <a:pt x="51" y="601"/>
                    </a:lnTo>
                    <a:lnTo>
                      <a:pt x="51" y="601"/>
                    </a:lnTo>
                    <a:lnTo>
                      <a:pt x="45" y="601"/>
                    </a:lnTo>
                    <a:lnTo>
                      <a:pt x="39" y="599"/>
                    </a:lnTo>
                    <a:lnTo>
                      <a:pt x="31" y="597"/>
                    </a:lnTo>
                    <a:lnTo>
                      <a:pt x="26" y="594"/>
                    </a:lnTo>
                    <a:lnTo>
                      <a:pt x="20" y="591"/>
                    </a:lnTo>
                    <a:lnTo>
                      <a:pt x="15" y="586"/>
                    </a:lnTo>
                    <a:lnTo>
                      <a:pt x="11" y="581"/>
                    </a:lnTo>
                    <a:lnTo>
                      <a:pt x="8" y="576"/>
                    </a:lnTo>
                    <a:lnTo>
                      <a:pt x="8" y="576"/>
                    </a:lnTo>
                    <a:lnTo>
                      <a:pt x="4" y="569"/>
                    </a:lnTo>
                    <a:lnTo>
                      <a:pt x="1" y="563"/>
                    </a:lnTo>
                    <a:lnTo>
                      <a:pt x="0" y="557"/>
                    </a:lnTo>
                    <a:lnTo>
                      <a:pt x="0" y="549"/>
                    </a:lnTo>
                    <a:lnTo>
                      <a:pt x="0" y="543"/>
                    </a:lnTo>
                    <a:lnTo>
                      <a:pt x="1" y="537"/>
                    </a:lnTo>
                    <a:lnTo>
                      <a:pt x="4" y="531"/>
                    </a:lnTo>
                    <a:lnTo>
                      <a:pt x="6" y="524"/>
                    </a:lnTo>
                    <a:lnTo>
                      <a:pt x="128" y="305"/>
                    </a:lnTo>
                    <a:lnTo>
                      <a:pt x="128" y="305"/>
                    </a:lnTo>
                    <a:lnTo>
                      <a:pt x="134" y="291"/>
                    </a:lnTo>
                    <a:lnTo>
                      <a:pt x="140" y="276"/>
                    </a:lnTo>
                    <a:lnTo>
                      <a:pt x="147" y="263"/>
                    </a:lnTo>
                    <a:lnTo>
                      <a:pt x="150" y="248"/>
                    </a:lnTo>
                    <a:lnTo>
                      <a:pt x="154" y="231"/>
                    </a:lnTo>
                    <a:lnTo>
                      <a:pt x="157" y="216"/>
                    </a:lnTo>
                    <a:lnTo>
                      <a:pt x="158" y="200"/>
                    </a:lnTo>
                    <a:lnTo>
                      <a:pt x="159" y="185"/>
                    </a:lnTo>
                    <a:lnTo>
                      <a:pt x="159" y="71"/>
                    </a:lnTo>
                    <a:lnTo>
                      <a:pt x="159" y="71"/>
                    </a:lnTo>
                    <a:lnTo>
                      <a:pt x="154" y="69"/>
                    </a:lnTo>
                    <a:lnTo>
                      <a:pt x="150" y="65"/>
                    </a:lnTo>
                    <a:lnTo>
                      <a:pt x="147" y="60"/>
                    </a:lnTo>
                    <a:lnTo>
                      <a:pt x="144" y="56"/>
                    </a:lnTo>
                    <a:lnTo>
                      <a:pt x="143" y="51"/>
                    </a:lnTo>
                    <a:lnTo>
                      <a:pt x="142" y="45"/>
                    </a:lnTo>
                    <a:lnTo>
                      <a:pt x="142" y="40"/>
                    </a:lnTo>
                    <a:lnTo>
                      <a:pt x="142" y="34"/>
                    </a:lnTo>
                    <a:lnTo>
                      <a:pt x="142" y="34"/>
                    </a:lnTo>
                    <a:lnTo>
                      <a:pt x="143" y="26"/>
                    </a:lnTo>
                    <a:lnTo>
                      <a:pt x="145" y="20"/>
                    </a:lnTo>
                    <a:lnTo>
                      <a:pt x="149" y="13"/>
                    </a:lnTo>
                    <a:lnTo>
                      <a:pt x="154" y="8"/>
                    </a:lnTo>
                    <a:lnTo>
                      <a:pt x="159" y="5"/>
                    </a:lnTo>
                    <a:lnTo>
                      <a:pt x="165" y="2"/>
                    </a:lnTo>
                    <a:lnTo>
                      <a:pt x="173" y="0"/>
                    </a:lnTo>
                    <a:lnTo>
                      <a:pt x="179" y="0"/>
                    </a:lnTo>
                    <a:lnTo>
                      <a:pt x="333" y="0"/>
                    </a:lnTo>
                    <a:lnTo>
                      <a:pt x="333" y="0"/>
                    </a:lnTo>
                    <a:lnTo>
                      <a:pt x="341" y="0"/>
                    </a:lnTo>
                    <a:lnTo>
                      <a:pt x="348" y="2"/>
                    </a:lnTo>
                    <a:lnTo>
                      <a:pt x="354" y="5"/>
                    </a:lnTo>
                    <a:lnTo>
                      <a:pt x="359" y="10"/>
                    </a:lnTo>
                    <a:lnTo>
                      <a:pt x="364" y="15"/>
                    </a:lnTo>
                    <a:lnTo>
                      <a:pt x="368" y="21"/>
                    </a:lnTo>
                    <a:lnTo>
                      <a:pt x="371" y="27"/>
                    </a:lnTo>
                    <a:lnTo>
                      <a:pt x="372" y="35"/>
                    </a:lnTo>
                    <a:lnTo>
                      <a:pt x="372" y="35"/>
                    </a:lnTo>
                    <a:lnTo>
                      <a:pt x="371" y="46"/>
                    </a:lnTo>
                    <a:lnTo>
                      <a:pt x="369" y="51"/>
                    </a:lnTo>
                    <a:lnTo>
                      <a:pt x="368" y="56"/>
                    </a:lnTo>
                    <a:lnTo>
                      <a:pt x="364" y="61"/>
                    </a:lnTo>
                    <a:lnTo>
                      <a:pt x="362" y="66"/>
                    </a:lnTo>
                    <a:lnTo>
                      <a:pt x="357" y="70"/>
                    </a:lnTo>
                    <a:lnTo>
                      <a:pt x="352" y="72"/>
                    </a:lnTo>
                    <a:lnTo>
                      <a:pt x="352" y="188"/>
                    </a:lnTo>
                    <a:lnTo>
                      <a:pt x="352" y="188"/>
                    </a:lnTo>
                    <a:lnTo>
                      <a:pt x="352" y="204"/>
                    </a:lnTo>
                    <a:lnTo>
                      <a:pt x="354" y="219"/>
                    </a:lnTo>
                    <a:lnTo>
                      <a:pt x="357" y="235"/>
                    </a:lnTo>
                    <a:lnTo>
                      <a:pt x="359" y="250"/>
                    </a:lnTo>
                    <a:lnTo>
                      <a:pt x="364" y="265"/>
                    </a:lnTo>
                    <a:lnTo>
                      <a:pt x="369" y="280"/>
                    </a:lnTo>
                    <a:lnTo>
                      <a:pt x="376" y="295"/>
                    </a:lnTo>
                    <a:lnTo>
                      <a:pt x="383" y="309"/>
                    </a:lnTo>
                    <a:lnTo>
                      <a:pt x="503" y="524"/>
                    </a:lnTo>
                    <a:lnTo>
                      <a:pt x="503" y="524"/>
                    </a:lnTo>
                    <a:lnTo>
                      <a:pt x="507" y="529"/>
                    </a:lnTo>
                    <a:lnTo>
                      <a:pt x="508" y="537"/>
                    </a:lnTo>
                    <a:lnTo>
                      <a:pt x="510" y="543"/>
                    </a:lnTo>
                    <a:lnTo>
                      <a:pt x="511" y="549"/>
                    </a:lnTo>
                    <a:lnTo>
                      <a:pt x="510" y="556"/>
                    </a:lnTo>
                    <a:lnTo>
                      <a:pt x="508" y="563"/>
                    </a:lnTo>
                    <a:lnTo>
                      <a:pt x="506" y="569"/>
                    </a:lnTo>
                    <a:lnTo>
                      <a:pt x="503" y="576"/>
                    </a:lnTo>
                    <a:lnTo>
                      <a:pt x="503" y="576"/>
                    </a:lnTo>
                    <a:lnTo>
                      <a:pt x="500" y="581"/>
                    </a:lnTo>
                    <a:lnTo>
                      <a:pt x="495" y="586"/>
                    </a:lnTo>
                    <a:lnTo>
                      <a:pt x="490" y="591"/>
                    </a:lnTo>
                    <a:lnTo>
                      <a:pt x="485" y="594"/>
                    </a:lnTo>
                    <a:lnTo>
                      <a:pt x="478" y="597"/>
                    </a:lnTo>
                    <a:lnTo>
                      <a:pt x="472" y="599"/>
                    </a:lnTo>
                    <a:lnTo>
                      <a:pt x="466" y="601"/>
                    </a:lnTo>
                    <a:lnTo>
                      <a:pt x="458" y="601"/>
                    </a:lnTo>
                    <a:lnTo>
                      <a:pt x="458" y="601"/>
                    </a:lnTo>
                    <a:close/>
                  </a:path>
                </a:pathLst>
              </a:custGeom>
              <a:solidFill>
                <a:srgbClr val="9F701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134" name="Freeform 17"/>
              <p:cNvSpPr>
                <a:spLocks noEditPoints="1"/>
              </p:cNvSpPr>
              <p:nvPr>
                <p:custDataLst>
                  <p:tags r:id="rId49"/>
                </p:custDataLst>
              </p:nvPr>
            </p:nvSpPr>
            <p:spPr bwMode="auto">
              <a:xfrm>
                <a:off x="5035550" y="3914775"/>
                <a:ext cx="298450" cy="160338"/>
              </a:xfrm>
              <a:custGeom>
                <a:avLst/>
                <a:gdLst>
                  <a:gd name="T0" fmla="*/ 240 w 375"/>
                  <a:gd name="T1" fmla="*/ 176 h 202"/>
                  <a:gd name="T2" fmla="*/ 230 w 375"/>
                  <a:gd name="T3" fmla="*/ 172 h 202"/>
                  <a:gd name="T4" fmla="*/ 225 w 375"/>
                  <a:gd name="T5" fmla="*/ 162 h 202"/>
                  <a:gd name="T6" fmla="*/ 226 w 375"/>
                  <a:gd name="T7" fmla="*/ 157 h 202"/>
                  <a:gd name="T8" fmla="*/ 234 w 375"/>
                  <a:gd name="T9" fmla="*/ 149 h 202"/>
                  <a:gd name="T10" fmla="*/ 240 w 375"/>
                  <a:gd name="T11" fmla="*/ 148 h 202"/>
                  <a:gd name="T12" fmla="*/ 250 w 375"/>
                  <a:gd name="T13" fmla="*/ 152 h 202"/>
                  <a:gd name="T14" fmla="*/ 254 w 375"/>
                  <a:gd name="T15" fmla="*/ 162 h 202"/>
                  <a:gd name="T16" fmla="*/ 253 w 375"/>
                  <a:gd name="T17" fmla="*/ 168 h 202"/>
                  <a:gd name="T18" fmla="*/ 245 w 375"/>
                  <a:gd name="T19" fmla="*/ 176 h 202"/>
                  <a:gd name="T20" fmla="*/ 240 w 375"/>
                  <a:gd name="T21" fmla="*/ 176 h 202"/>
                  <a:gd name="T22" fmla="*/ 208 w 375"/>
                  <a:gd name="T23" fmla="*/ 51 h 202"/>
                  <a:gd name="T24" fmla="*/ 211 w 375"/>
                  <a:gd name="T25" fmla="*/ 41 h 202"/>
                  <a:gd name="T26" fmla="*/ 221 w 375"/>
                  <a:gd name="T27" fmla="*/ 37 h 202"/>
                  <a:gd name="T28" fmla="*/ 226 w 375"/>
                  <a:gd name="T29" fmla="*/ 38 h 202"/>
                  <a:gd name="T30" fmla="*/ 234 w 375"/>
                  <a:gd name="T31" fmla="*/ 46 h 202"/>
                  <a:gd name="T32" fmla="*/ 235 w 375"/>
                  <a:gd name="T33" fmla="*/ 51 h 202"/>
                  <a:gd name="T34" fmla="*/ 231 w 375"/>
                  <a:gd name="T35" fmla="*/ 61 h 202"/>
                  <a:gd name="T36" fmla="*/ 221 w 375"/>
                  <a:gd name="T37" fmla="*/ 64 h 202"/>
                  <a:gd name="T38" fmla="*/ 215 w 375"/>
                  <a:gd name="T39" fmla="*/ 63 h 202"/>
                  <a:gd name="T40" fmla="*/ 208 w 375"/>
                  <a:gd name="T41" fmla="*/ 56 h 202"/>
                  <a:gd name="T42" fmla="*/ 208 w 375"/>
                  <a:gd name="T43" fmla="*/ 51 h 202"/>
                  <a:gd name="T44" fmla="*/ 116 w 375"/>
                  <a:gd name="T45" fmla="*/ 126 h 202"/>
                  <a:gd name="T46" fmla="*/ 106 w 375"/>
                  <a:gd name="T47" fmla="*/ 121 h 202"/>
                  <a:gd name="T48" fmla="*/ 102 w 375"/>
                  <a:gd name="T49" fmla="*/ 111 h 202"/>
                  <a:gd name="T50" fmla="*/ 104 w 375"/>
                  <a:gd name="T51" fmla="*/ 106 h 202"/>
                  <a:gd name="T52" fmla="*/ 111 w 375"/>
                  <a:gd name="T53" fmla="*/ 98 h 202"/>
                  <a:gd name="T54" fmla="*/ 116 w 375"/>
                  <a:gd name="T55" fmla="*/ 97 h 202"/>
                  <a:gd name="T56" fmla="*/ 126 w 375"/>
                  <a:gd name="T57" fmla="*/ 101 h 202"/>
                  <a:gd name="T58" fmla="*/ 130 w 375"/>
                  <a:gd name="T59" fmla="*/ 111 h 202"/>
                  <a:gd name="T60" fmla="*/ 129 w 375"/>
                  <a:gd name="T61" fmla="*/ 117 h 202"/>
                  <a:gd name="T62" fmla="*/ 121 w 375"/>
                  <a:gd name="T63" fmla="*/ 124 h 202"/>
                  <a:gd name="T64" fmla="*/ 116 w 375"/>
                  <a:gd name="T65" fmla="*/ 126 h 202"/>
                  <a:gd name="T66" fmla="*/ 367 w 375"/>
                  <a:gd name="T67" fmla="*/ 162 h 202"/>
                  <a:gd name="T68" fmla="*/ 95 w 375"/>
                  <a:gd name="T69" fmla="*/ 0 h 202"/>
                  <a:gd name="T70" fmla="*/ 8 w 375"/>
                  <a:gd name="T71" fmla="*/ 162 h 202"/>
                  <a:gd name="T72" fmla="*/ 5 w 375"/>
                  <a:gd name="T73" fmla="*/ 169 h 202"/>
                  <a:gd name="T74" fmla="*/ 0 w 375"/>
                  <a:gd name="T75" fmla="*/ 183 h 202"/>
                  <a:gd name="T76" fmla="*/ 1 w 375"/>
                  <a:gd name="T77" fmla="*/ 195 h 202"/>
                  <a:gd name="T78" fmla="*/ 10 w 375"/>
                  <a:gd name="T79" fmla="*/ 202 h 202"/>
                  <a:gd name="T80" fmla="*/ 357 w 375"/>
                  <a:gd name="T81" fmla="*/ 202 h 202"/>
                  <a:gd name="T82" fmla="*/ 364 w 375"/>
                  <a:gd name="T83" fmla="*/ 202 h 202"/>
                  <a:gd name="T84" fmla="*/ 374 w 375"/>
                  <a:gd name="T85" fmla="*/ 195 h 202"/>
                  <a:gd name="T86" fmla="*/ 375 w 375"/>
                  <a:gd name="T87" fmla="*/ 183 h 202"/>
                  <a:gd name="T88" fmla="*/ 370 w 375"/>
                  <a:gd name="T89" fmla="*/ 169 h 202"/>
                  <a:gd name="T90" fmla="*/ 367 w 375"/>
                  <a:gd name="T91" fmla="*/ 16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5" h="202">
                    <a:moveTo>
                      <a:pt x="240" y="176"/>
                    </a:moveTo>
                    <a:lnTo>
                      <a:pt x="240" y="176"/>
                    </a:lnTo>
                    <a:lnTo>
                      <a:pt x="234" y="176"/>
                    </a:lnTo>
                    <a:lnTo>
                      <a:pt x="230" y="172"/>
                    </a:lnTo>
                    <a:lnTo>
                      <a:pt x="226" y="168"/>
                    </a:lnTo>
                    <a:lnTo>
                      <a:pt x="225" y="162"/>
                    </a:lnTo>
                    <a:lnTo>
                      <a:pt x="225" y="162"/>
                    </a:lnTo>
                    <a:lnTo>
                      <a:pt x="226" y="157"/>
                    </a:lnTo>
                    <a:lnTo>
                      <a:pt x="230" y="152"/>
                    </a:lnTo>
                    <a:lnTo>
                      <a:pt x="234" y="149"/>
                    </a:lnTo>
                    <a:lnTo>
                      <a:pt x="240" y="148"/>
                    </a:lnTo>
                    <a:lnTo>
                      <a:pt x="240" y="148"/>
                    </a:lnTo>
                    <a:lnTo>
                      <a:pt x="245" y="149"/>
                    </a:lnTo>
                    <a:lnTo>
                      <a:pt x="250" y="152"/>
                    </a:lnTo>
                    <a:lnTo>
                      <a:pt x="253" y="157"/>
                    </a:lnTo>
                    <a:lnTo>
                      <a:pt x="254" y="162"/>
                    </a:lnTo>
                    <a:lnTo>
                      <a:pt x="254" y="162"/>
                    </a:lnTo>
                    <a:lnTo>
                      <a:pt x="253" y="168"/>
                    </a:lnTo>
                    <a:lnTo>
                      <a:pt x="250" y="172"/>
                    </a:lnTo>
                    <a:lnTo>
                      <a:pt x="245" y="176"/>
                    </a:lnTo>
                    <a:lnTo>
                      <a:pt x="240" y="176"/>
                    </a:lnTo>
                    <a:lnTo>
                      <a:pt x="240" y="176"/>
                    </a:lnTo>
                    <a:close/>
                    <a:moveTo>
                      <a:pt x="208" y="51"/>
                    </a:moveTo>
                    <a:lnTo>
                      <a:pt x="208" y="51"/>
                    </a:lnTo>
                    <a:lnTo>
                      <a:pt x="208" y="46"/>
                    </a:lnTo>
                    <a:lnTo>
                      <a:pt x="211" y="41"/>
                    </a:lnTo>
                    <a:lnTo>
                      <a:pt x="215" y="38"/>
                    </a:lnTo>
                    <a:lnTo>
                      <a:pt x="221" y="37"/>
                    </a:lnTo>
                    <a:lnTo>
                      <a:pt x="221" y="37"/>
                    </a:lnTo>
                    <a:lnTo>
                      <a:pt x="226" y="38"/>
                    </a:lnTo>
                    <a:lnTo>
                      <a:pt x="231" y="41"/>
                    </a:lnTo>
                    <a:lnTo>
                      <a:pt x="234" y="46"/>
                    </a:lnTo>
                    <a:lnTo>
                      <a:pt x="235" y="51"/>
                    </a:lnTo>
                    <a:lnTo>
                      <a:pt x="235" y="51"/>
                    </a:lnTo>
                    <a:lnTo>
                      <a:pt x="234" y="56"/>
                    </a:lnTo>
                    <a:lnTo>
                      <a:pt x="231" y="61"/>
                    </a:lnTo>
                    <a:lnTo>
                      <a:pt x="226" y="63"/>
                    </a:lnTo>
                    <a:lnTo>
                      <a:pt x="221" y="64"/>
                    </a:lnTo>
                    <a:lnTo>
                      <a:pt x="221" y="64"/>
                    </a:lnTo>
                    <a:lnTo>
                      <a:pt x="215" y="63"/>
                    </a:lnTo>
                    <a:lnTo>
                      <a:pt x="211" y="61"/>
                    </a:lnTo>
                    <a:lnTo>
                      <a:pt x="208" y="56"/>
                    </a:lnTo>
                    <a:lnTo>
                      <a:pt x="208" y="51"/>
                    </a:lnTo>
                    <a:lnTo>
                      <a:pt x="208" y="51"/>
                    </a:lnTo>
                    <a:close/>
                    <a:moveTo>
                      <a:pt x="116" y="126"/>
                    </a:moveTo>
                    <a:lnTo>
                      <a:pt x="116" y="126"/>
                    </a:lnTo>
                    <a:lnTo>
                      <a:pt x="111" y="124"/>
                    </a:lnTo>
                    <a:lnTo>
                      <a:pt x="106" y="121"/>
                    </a:lnTo>
                    <a:lnTo>
                      <a:pt x="104" y="117"/>
                    </a:lnTo>
                    <a:lnTo>
                      <a:pt x="102" y="111"/>
                    </a:lnTo>
                    <a:lnTo>
                      <a:pt x="102" y="111"/>
                    </a:lnTo>
                    <a:lnTo>
                      <a:pt x="104" y="106"/>
                    </a:lnTo>
                    <a:lnTo>
                      <a:pt x="106" y="101"/>
                    </a:lnTo>
                    <a:lnTo>
                      <a:pt x="111" y="98"/>
                    </a:lnTo>
                    <a:lnTo>
                      <a:pt x="116" y="97"/>
                    </a:lnTo>
                    <a:lnTo>
                      <a:pt x="116" y="97"/>
                    </a:lnTo>
                    <a:lnTo>
                      <a:pt x="121" y="98"/>
                    </a:lnTo>
                    <a:lnTo>
                      <a:pt x="126" y="101"/>
                    </a:lnTo>
                    <a:lnTo>
                      <a:pt x="129" y="106"/>
                    </a:lnTo>
                    <a:lnTo>
                      <a:pt x="130" y="111"/>
                    </a:lnTo>
                    <a:lnTo>
                      <a:pt x="130" y="111"/>
                    </a:lnTo>
                    <a:lnTo>
                      <a:pt x="129" y="117"/>
                    </a:lnTo>
                    <a:lnTo>
                      <a:pt x="126" y="121"/>
                    </a:lnTo>
                    <a:lnTo>
                      <a:pt x="121" y="124"/>
                    </a:lnTo>
                    <a:lnTo>
                      <a:pt x="116" y="126"/>
                    </a:lnTo>
                    <a:lnTo>
                      <a:pt x="116" y="126"/>
                    </a:lnTo>
                    <a:close/>
                    <a:moveTo>
                      <a:pt x="367" y="162"/>
                    </a:moveTo>
                    <a:lnTo>
                      <a:pt x="367" y="162"/>
                    </a:lnTo>
                    <a:lnTo>
                      <a:pt x="279" y="0"/>
                    </a:lnTo>
                    <a:lnTo>
                      <a:pt x="95" y="0"/>
                    </a:lnTo>
                    <a:lnTo>
                      <a:pt x="95" y="0"/>
                    </a:lnTo>
                    <a:lnTo>
                      <a:pt x="8" y="162"/>
                    </a:lnTo>
                    <a:lnTo>
                      <a:pt x="8" y="162"/>
                    </a:lnTo>
                    <a:lnTo>
                      <a:pt x="5" y="169"/>
                    </a:lnTo>
                    <a:lnTo>
                      <a:pt x="1" y="176"/>
                    </a:lnTo>
                    <a:lnTo>
                      <a:pt x="0" y="183"/>
                    </a:lnTo>
                    <a:lnTo>
                      <a:pt x="0" y="190"/>
                    </a:lnTo>
                    <a:lnTo>
                      <a:pt x="1" y="195"/>
                    </a:lnTo>
                    <a:lnTo>
                      <a:pt x="5" y="198"/>
                    </a:lnTo>
                    <a:lnTo>
                      <a:pt x="10" y="202"/>
                    </a:lnTo>
                    <a:lnTo>
                      <a:pt x="17" y="202"/>
                    </a:lnTo>
                    <a:lnTo>
                      <a:pt x="357" y="202"/>
                    </a:lnTo>
                    <a:lnTo>
                      <a:pt x="357" y="202"/>
                    </a:lnTo>
                    <a:lnTo>
                      <a:pt x="364" y="202"/>
                    </a:lnTo>
                    <a:lnTo>
                      <a:pt x="370" y="198"/>
                    </a:lnTo>
                    <a:lnTo>
                      <a:pt x="374" y="195"/>
                    </a:lnTo>
                    <a:lnTo>
                      <a:pt x="375" y="190"/>
                    </a:lnTo>
                    <a:lnTo>
                      <a:pt x="375" y="183"/>
                    </a:lnTo>
                    <a:lnTo>
                      <a:pt x="373" y="176"/>
                    </a:lnTo>
                    <a:lnTo>
                      <a:pt x="370" y="169"/>
                    </a:lnTo>
                    <a:lnTo>
                      <a:pt x="367" y="162"/>
                    </a:lnTo>
                    <a:lnTo>
                      <a:pt x="367" y="162"/>
                    </a:lnTo>
                    <a:close/>
                  </a:path>
                </a:pathLst>
              </a:custGeom>
              <a:solidFill>
                <a:srgbClr val="9F701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dirty="0"/>
              </a:p>
            </p:txBody>
          </p:sp>
        </p:grpSp>
      </p:grpSp>
      <p:sp>
        <p:nvSpPr>
          <p:cNvPr id="103" name="矩形 102"/>
          <p:cNvSpPr/>
          <p:nvPr/>
        </p:nvSpPr>
        <p:spPr>
          <a:xfrm>
            <a:off x="253778" y="157350"/>
            <a:ext cx="894080" cy="521970"/>
          </a:xfrm>
          <a:prstGeom prst="rect">
            <a:avLst/>
          </a:prstGeom>
        </p:spPr>
        <p:txBody>
          <a:bodyPr wrap="none">
            <a:spAutoFit/>
          </a:bodyPr>
          <a:p>
            <a:pPr lvl="0" algn="l"/>
            <a:r>
              <a:rPr lang="zh-CN" sz="2800" dirty="0">
                <a:solidFill>
                  <a:srgbClr val="FF9618"/>
                </a:solidFill>
                <a:latin typeface="微软雅黑" panose="020B0503020204020204" charset="-122"/>
                <a:ea typeface="微软雅黑" panose="020B0503020204020204" charset="-122"/>
                <a:sym typeface="+mn-ea"/>
              </a:rPr>
              <a:t>思考</a:t>
            </a:r>
            <a:endParaRPr lang="zh-CN" sz="2800" dirty="0">
              <a:solidFill>
                <a:srgbClr val="FF9618"/>
              </a:solidFill>
              <a:latin typeface="微软雅黑" panose="020B0503020204020204" charset="-122"/>
              <a:ea typeface="微软雅黑" panose="020B0503020204020204" charset="-122"/>
              <a:sym typeface="+mn-ea"/>
            </a:endParaRPr>
          </a:p>
        </p:txBody>
      </p:sp>
    </p:spTree>
    <p:custDataLst>
      <p:tags r:id="rId50"/>
    </p:custDataLst>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5"/>
                                        </p:tgtEl>
                                        <p:attrNameLst>
                                          <p:attrName>style.visibility</p:attrName>
                                        </p:attrNameLst>
                                      </p:cBhvr>
                                      <p:to>
                                        <p:strVal val="visible"/>
                                      </p:to>
                                    </p:set>
                                    <p:anim calcmode="lin" valueType="num">
                                      <p:cBhvr additive="base">
                                        <p:cTn id="13" dur="500" fill="hold"/>
                                        <p:tgtEl>
                                          <p:spTgt spid="75"/>
                                        </p:tgtEl>
                                        <p:attrNameLst>
                                          <p:attrName>ppt_x</p:attrName>
                                        </p:attrNameLst>
                                      </p:cBhvr>
                                      <p:tavLst>
                                        <p:tav tm="0">
                                          <p:val>
                                            <p:strVal val="#ppt_x"/>
                                          </p:val>
                                        </p:tav>
                                        <p:tav tm="100000">
                                          <p:val>
                                            <p:strVal val="#ppt_x"/>
                                          </p:val>
                                        </p:tav>
                                      </p:tavLst>
                                    </p:anim>
                                    <p:anim calcmode="lin" valueType="num">
                                      <p:cBhvr additive="base">
                                        <p:cTn id="14"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8"/>
                                        </p:tgtEl>
                                        <p:attrNameLst>
                                          <p:attrName>style.visibility</p:attrName>
                                        </p:attrNameLst>
                                      </p:cBhvr>
                                      <p:to>
                                        <p:strVal val="visible"/>
                                      </p:to>
                                    </p:set>
                                    <p:anim calcmode="lin" valueType="num">
                                      <p:cBhvr additive="base">
                                        <p:cTn id="19" dur="500" fill="hold"/>
                                        <p:tgtEl>
                                          <p:spTgt spid="88"/>
                                        </p:tgtEl>
                                        <p:attrNameLst>
                                          <p:attrName>ppt_x</p:attrName>
                                        </p:attrNameLst>
                                      </p:cBhvr>
                                      <p:tavLst>
                                        <p:tav tm="0">
                                          <p:val>
                                            <p:strVal val="#ppt_x"/>
                                          </p:val>
                                        </p:tav>
                                        <p:tav tm="100000">
                                          <p:val>
                                            <p:strVal val="#ppt_x"/>
                                          </p:val>
                                        </p:tav>
                                      </p:tavLst>
                                    </p:anim>
                                    <p:anim calcmode="lin" valueType="num">
                                      <p:cBhvr additive="base">
                                        <p:cTn id="20"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6494145" y="302895"/>
            <a:ext cx="5697855" cy="6252210"/>
          </a:xfrm>
          <a:prstGeom prst="rect">
            <a:avLst/>
          </a:prstGeom>
        </p:spPr>
      </p:pic>
      <p:grpSp>
        <p:nvGrpSpPr>
          <p:cNvPr id="53" name="íṩľîḑè"/>
          <p:cNvGrpSpPr/>
          <p:nvPr/>
        </p:nvGrpSpPr>
        <p:grpSpPr>
          <a:xfrm rot="0">
            <a:off x="5335270" y="303530"/>
            <a:ext cx="2794000" cy="6252845"/>
            <a:chOff x="3884427" y="1130300"/>
            <a:chExt cx="2794280" cy="5016500"/>
          </a:xfrm>
        </p:grpSpPr>
        <p:sp>
          <p:nvSpPr>
            <p:cNvPr id="54" name="íšlïḑè"/>
            <p:cNvSpPr/>
            <p:nvPr/>
          </p:nvSpPr>
          <p:spPr>
            <a:xfrm>
              <a:off x="4389578" y="1130300"/>
              <a:ext cx="1783977" cy="5016500"/>
            </a:xfrm>
            <a:prstGeom prst="parallelogram">
              <a:avLst>
                <a:gd name="adj" fmla="val 64497"/>
              </a:avLst>
            </a:prstGeom>
            <a:solidFill>
              <a:schemeClr val="bg1">
                <a:lumMod val="85000"/>
                <a:alpha val="9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sp>
          <p:nvSpPr>
            <p:cNvPr id="55" name="íŝḷiḋe"/>
            <p:cNvSpPr/>
            <p:nvPr/>
          </p:nvSpPr>
          <p:spPr>
            <a:xfrm>
              <a:off x="4894730" y="1130300"/>
              <a:ext cx="1783977" cy="5016500"/>
            </a:xfrm>
            <a:prstGeom prst="parallelogram">
              <a:avLst>
                <a:gd name="adj" fmla="val 64497"/>
              </a:avLst>
            </a:prstGeom>
            <a:solidFill>
              <a:srgbClr val="FF9618">
                <a:alpha val="90000"/>
              </a:srgb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dirty="0">
                <a:solidFill>
                  <a:schemeClr val="tx1"/>
                </a:solidFill>
                <a:cs typeface="+mn-ea"/>
                <a:sym typeface="+mn-lt"/>
              </a:endParaRPr>
            </a:p>
          </p:txBody>
        </p:sp>
        <p:sp>
          <p:nvSpPr>
            <p:cNvPr id="56" name="iṧ1îḑe"/>
            <p:cNvSpPr/>
            <p:nvPr/>
          </p:nvSpPr>
          <p:spPr>
            <a:xfrm>
              <a:off x="3884427" y="1130300"/>
              <a:ext cx="1783977" cy="5016500"/>
            </a:xfrm>
            <a:prstGeom prst="parallelogram">
              <a:avLst>
                <a:gd name="adj" fmla="val 64497"/>
              </a:avLst>
            </a:prstGeom>
            <a:solidFill>
              <a:schemeClr val="bg1">
                <a:lumMod val="95000"/>
                <a:alpha val="9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grpSp>
      <p:grpSp>
        <p:nvGrpSpPr>
          <p:cNvPr id="57" name="组合 56"/>
          <p:cNvGrpSpPr/>
          <p:nvPr/>
        </p:nvGrpSpPr>
        <p:grpSpPr>
          <a:xfrm>
            <a:off x="894739" y="1943660"/>
            <a:ext cx="5297170" cy="2362835"/>
            <a:chOff x="2860064" y="1502335"/>
            <a:chExt cx="5297170" cy="2362835"/>
          </a:xfrm>
        </p:grpSpPr>
        <p:sp>
          <p:nvSpPr>
            <p:cNvPr id="58" name="îṧliďe"/>
            <p:cNvSpPr/>
            <p:nvPr/>
          </p:nvSpPr>
          <p:spPr>
            <a:xfrm>
              <a:off x="2860064" y="1502335"/>
              <a:ext cx="108000" cy="1532965"/>
            </a:xfrm>
            <a:prstGeom prst="rect">
              <a:avLst/>
            </a:prstGeom>
            <a:solidFill>
              <a:schemeClr val="accent2"/>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sp>
          <p:nvSpPr>
            <p:cNvPr id="59" name="文本框 58"/>
            <p:cNvSpPr txBox="1"/>
            <p:nvPr/>
          </p:nvSpPr>
          <p:spPr>
            <a:xfrm>
              <a:off x="2968014" y="2111935"/>
              <a:ext cx="5189220" cy="1753235"/>
            </a:xfrm>
            <a:prstGeom prst="rect">
              <a:avLst/>
            </a:prstGeom>
            <a:noFill/>
          </p:spPr>
          <p:txBody>
            <a:bodyPr wrap="square" rtlCol="0">
              <a:spAutoFit/>
            </a:bodyPr>
            <a:lstStyle/>
            <a:p>
              <a:r>
                <a:rPr lang="zh-CN" altLang="en-US" sz="5400" dirty="0">
                  <a:latin typeface="微软雅黑" panose="020B0503020204020204" charset="-122"/>
                  <a:ea typeface="微软雅黑" panose="020B0503020204020204" charset="-122"/>
                  <a:cs typeface="+mn-ea"/>
                  <a:sym typeface="+mn-lt"/>
                </a:rPr>
                <a:t>股票的起源与</a:t>
              </a:r>
              <a:endParaRPr lang="zh-CN" altLang="en-US" sz="5400" dirty="0">
                <a:latin typeface="微软雅黑" panose="020B0503020204020204" charset="-122"/>
                <a:ea typeface="微软雅黑" panose="020B0503020204020204" charset="-122"/>
                <a:cs typeface="+mn-ea"/>
                <a:sym typeface="+mn-lt"/>
              </a:endParaRPr>
            </a:p>
            <a:p>
              <a:r>
                <a:rPr lang="zh-CN" altLang="en-US" sz="5400" dirty="0">
                  <a:latin typeface="微软雅黑" panose="020B0503020204020204" charset="-122"/>
                  <a:ea typeface="微软雅黑" panose="020B0503020204020204" charset="-122"/>
                  <a:cs typeface="+mn-ea"/>
                  <a:sym typeface="+mn-lt"/>
                </a:rPr>
                <a:t>发展</a:t>
              </a:r>
              <a:endParaRPr lang="zh-CN" altLang="en-US" sz="5400" dirty="0">
                <a:latin typeface="微软雅黑" panose="020B0503020204020204" charset="-122"/>
                <a:ea typeface="微软雅黑" panose="020B0503020204020204" charset="-122"/>
                <a:cs typeface="+mn-ea"/>
                <a:sym typeface="+mn-lt"/>
              </a:endParaRPr>
            </a:p>
          </p:txBody>
        </p:sp>
        <p:sp>
          <p:nvSpPr>
            <p:cNvPr id="60" name="íṩľîḑé"/>
            <p:cNvSpPr/>
            <p:nvPr/>
          </p:nvSpPr>
          <p:spPr>
            <a:xfrm>
              <a:off x="2968064" y="1595319"/>
              <a:ext cx="1552772" cy="446763"/>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sz="5400" b="1" dirty="0">
                  <a:solidFill>
                    <a:schemeClr val="accent2"/>
                  </a:solidFill>
                  <a:latin typeface="微软雅黑" panose="020B0503020204020204" charset="-122"/>
                  <a:ea typeface="微软雅黑" panose="020B0503020204020204" charset="-122"/>
                </a:rPr>
                <a:t>02</a:t>
              </a:r>
              <a:endParaRPr lang="en-US" altLang="zh-CN" sz="5400" b="1" dirty="0">
                <a:solidFill>
                  <a:schemeClr val="accent2"/>
                </a:solidFill>
                <a:latin typeface="微软雅黑" panose="020B0503020204020204" charset="-122"/>
                <a:ea typeface="微软雅黑" panose="020B0503020204020204" charset="-122"/>
              </a:endParaRPr>
            </a:p>
          </p:txBody>
        </p:sp>
      </p:grpSp>
      <p:pic>
        <p:nvPicPr>
          <p:cNvPr id="63" name="图片 62" descr="logo"/>
          <p:cNvPicPr>
            <a:picLocks noChangeAspect="1"/>
          </p:cNvPicPr>
          <p:nvPr/>
        </p:nvPicPr>
        <p:blipFill>
          <a:blip r:embed="rId3"/>
          <a:stretch>
            <a:fillRect/>
          </a:stretch>
        </p:blipFill>
        <p:spPr>
          <a:xfrm>
            <a:off x="132715" y="-460375"/>
            <a:ext cx="4124960" cy="275018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ppt_x"/>
                                          </p:val>
                                        </p:tav>
                                        <p:tav tm="100000">
                                          <p:val>
                                            <p:strVal val="#ppt_x"/>
                                          </p:val>
                                        </p:tav>
                                      </p:tavLst>
                                    </p:anim>
                                    <p:anim calcmode="lin" valueType="num">
                                      <p:cBhvr additive="base">
                                        <p:cTn id="1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DD4E1F"/>
              </a:solidFill>
              <a:latin typeface="微软雅黑" panose="020B0503020204020204" charset="-122"/>
              <a:ea typeface="微软雅黑" panose="020B0503020204020204" charset="-122"/>
            </a:endParaRPr>
          </a:p>
        </p:txBody>
      </p:sp>
      <p:pic>
        <p:nvPicPr>
          <p:cNvPr id="100" name="图片 99"/>
          <p:cNvPicPr/>
          <p:nvPr>
            <p:custDataLst>
              <p:tags r:id="rId1"/>
            </p:custDataLst>
          </p:nvPr>
        </p:nvPicPr>
        <p:blipFill>
          <a:blip r:embed="rId2"/>
          <a:stretch>
            <a:fillRect/>
          </a:stretch>
        </p:blipFill>
        <p:spPr>
          <a:xfrm>
            <a:off x="5735320" y="1547495"/>
            <a:ext cx="5847080" cy="4526280"/>
          </a:xfrm>
          <a:prstGeom prst="rect">
            <a:avLst/>
          </a:prstGeom>
          <a:noFill/>
          <a:ln w="9525">
            <a:noFill/>
          </a:ln>
        </p:spPr>
      </p:pic>
      <p:sp>
        <p:nvSpPr>
          <p:cNvPr id="2" name="文本框 1"/>
          <p:cNvSpPr txBox="1"/>
          <p:nvPr/>
        </p:nvSpPr>
        <p:spPr>
          <a:xfrm>
            <a:off x="6043930" y="5141595"/>
            <a:ext cx="5411470" cy="645160"/>
          </a:xfrm>
          <a:prstGeom prst="rect">
            <a:avLst/>
          </a:prstGeom>
          <a:noFill/>
        </p:spPr>
        <p:txBody>
          <a:bodyPr wrap="square" rtlCol="0">
            <a:spAutoFit/>
          </a:bodyPr>
          <a:p>
            <a:pPr algn="ctr"/>
            <a:r>
              <a:rPr lang="zh-CN" altLang="en-US">
                <a:solidFill>
                  <a:schemeClr val="bg1"/>
                </a:solidFill>
                <a:latin typeface="楷体" panose="02010609060101010101" charset="-122"/>
                <a:ea typeface="楷体" panose="02010609060101010101" charset="-122"/>
                <a:cs typeface="微软雅黑" panose="020B0503020204020204" charset="-122"/>
                <a:sym typeface="+mn-ea"/>
              </a:rPr>
              <a:t>当人们游览古罗马广场中央的庙遗址时，其实正在参观世界上第一个股票交易市场</a:t>
            </a:r>
            <a:endParaRPr lang="zh-CN" altLang="en-US" b="0">
              <a:solidFill>
                <a:schemeClr val="bg1"/>
              </a:solidFill>
              <a:latin typeface="楷体" panose="02010609060101010101" charset="-122"/>
              <a:ea typeface="楷体" panose="02010609060101010101" charset="-122"/>
              <a:cs typeface="微软雅黑" panose="020B0503020204020204" charset="-122"/>
              <a:sym typeface="+mn-ea"/>
            </a:endParaRPr>
          </a:p>
        </p:txBody>
      </p:sp>
      <p:sp>
        <p:nvSpPr>
          <p:cNvPr id="4" name="矩形 3"/>
          <p:cNvSpPr/>
          <p:nvPr/>
        </p:nvSpPr>
        <p:spPr>
          <a:xfrm>
            <a:off x="253778" y="157350"/>
            <a:ext cx="2673985" cy="521970"/>
          </a:xfrm>
          <a:prstGeom prst="rect">
            <a:avLst/>
          </a:prstGeom>
        </p:spPr>
        <p:txBody>
          <a:bodyPr wrap="none">
            <a:spAutoFit/>
          </a:bodyPr>
          <a:p>
            <a:pPr lvl="0" algn="l"/>
            <a:r>
              <a:rPr lang="en-US" altLang="zh-CN" sz="2800" dirty="0">
                <a:solidFill>
                  <a:srgbClr val="FF9618"/>
                </a:solidFill>
                <a:latin typeface="微软雅黑" panose="020B0503020204020204" charset="-122"/>
                <a:ea typeface="微软雅黑" panose="020B0503020204020204" charset="-122"/>
                <a:sym typeface="+mn-ea"/>
              </a:rPr>
              <a:t>2.1  </a:t>
            </a:r>
            <a:r>
              <a:rPr lang="zh-CN" altLang="en-US" sz="2800" dirty="0">
                <a:solidFill>
                  <a:srgbClr val="FF9618"/>
                </a:solidFill>
                <a:latin typeface="微软雅黑" panose="020B0503020204020204" charset="-122"/>
                <a:ea typeface="微软雅黑" panose="020B0503020204020204" charset="-122"/>
                <a:sym typeface="+mn-ea"/>
              </a:rPr>
              <a:t>股票的起源</a:t>
            </a:r>
            <a:endParaRPr lang="zh-CN" altLang="en-US" sz="2800" dirty="0">
              <a:solidFill>
                <a:srgbClr val="FF9618"/>
              </a:solidFill>
              <a:latin typeface="微软雅黑" panose="020B0503020204020204" charset="-122"/>
              <a:ea typeface="微软雅黑" panose="020B0503020204020204" charset="-122"/>
              <a:sym typeface="+mn-ea"/>
            </a:endParaRPr>
          </a:p>
        </p:txBody>
      </p:sp>
      <p:sp>
        <p:nvSpPr>
          <p:cNvPr id="5" name="文本框 4"/>
          <p:cNvSpPr txBox="1"/>
          <p:nvPr/>
        </p:nvSpPr>
        <p:spPr>
          <a:xfrm>
            <a:off x="4295140" y="882015"/>
            <a:ext cx="3779520" cy="398780"/>
          </a:xfrm>
          <a:prstGeom prst="rect">
            <a:avLst/>
          </a:prstGeom>
          <a:noFill/>
        </p:spPr>
        <p:txBody>
          <a:bodyPr wrap="none" rtlCol="0" anchor="t">
            <a:spAutoFit/>
          </a:bodyPr>
          <a:p>
            <a:r>
              <a:rPr lang="zh-CN" altLang="en-US" sz="2000" b="1">
                <a:latin typeface="微软雅黑" panose="020B0503020204020204" charset="-122"/>
                <a:ea typeface="微软雅黑" panose="020B0503020204020204" charset="-122"/>
                <a:cs typeface="微软雅黑" panose="020B0503020204020204" charset="-122"/>
                <a:sym typeface="+mn-ea"/>
              </a:rPr>
              <a:t>古罗马包税公司</a:t>
            </a:r>
            <a:r>
              <a:rPr lang="en-US" altLang="zh-CN" sz="2000" b="1">
                <a:latin typeface="微软雅黑" panose="020B0503020204020204" charset="-122"/>
                <a:ea typeface="微软雅黑" panose="020B0503020204020204" charset="-122"/>
                <a:cs typeface="微软雅黑" panose="020B0503020204020204" charset="-122"/>
                <a:sym typeface="+mn-ea"/>
              </a:rPr>
              <a:t>——</a:t>
            </a:r>
            <a:r>
              <a:rPr lang="zh-CN" altLang="en-US" sz="2000" b="1">
                <a:latin typeface="微软雅黑" panose="020B0503020204020204" charset="-122"/>
                <a:ea typeface="微软雅黑" panose="020B0503020204020204" charset="-122"/>
                <a:cs typeface="微软雅黑" panose="020B0503020204020204" charset="-122"/>
                <a:sym typeface="+mn-ea"/>
              </a:rPr>
              <a:t>股票的雏形</a:t>
            </a:r>
            <a:endParaRPr lang="zh-CN" altLang="en-US" sz="2000" b="1">
              <a:latin typeface="微软雅黑" panose="020B0503020204020204" charset="-122"/>
              <a:ea typeface="微软雅黑" panose="020B0503020204020204" charset="-122"/>
              <a:cs typeface="微软雅黑" panose="020B0503020204020204" charset="-122"/>
              <a:sym typeface="+mn-ea"/>
            </a:endParaRPr>
          </a:p>
        </p:txBody>
      </p:sp>
      <p:pic>
        <p:nvPicPr>
          <p:cNvPr id="13" name="图片 12"/>
          <p:cNvPicPr>
            <a:picLocks noChangeAspect="1"/>
          </p:cNvPicPr>
          <p:nvPr/>
        </p:nvPicPr>
        <p:blipFill>
          <a:blip r:embed="rId3"/>
          <a:srcRect l="9836" t="16242" r="17246" b="8791"/>
          <a:stretch>
            <a:fillRect/>
          </a:stretch>
        </p:blipFill>
        <p:spPr>
          <a:xfrm>
            <a:off x="419100" y="1546860"/>
            <a:ext cx="5071745" cy="4545965"/>
          </a:xfrm>
          <a:prstGeom prst="rect">
            <a:avLst/>
          </a:prstGeom>
        </p:spPr>
      </p:pic>
      <p:sp>
        <p:nvSpPr>
          <p:cNvPr id="14" name="文本框 13"/>
          <p:cNvSpPr txBox="1"/>
          <p:nvPr/>
        </p:nvSpPr>
        <p:spPr>
          <a:xfrm>
            <a:off x="626745" y="1751330"/>
            <a:ext cx="4520565" cy="4154170"/>
          </a:xfrm>
          <a:prstGeom prst="rect">
            <a:avLst/>
          </a:prstGeom>
          <a:noFill/>
        </p:spPr>
        <p:txBody>
          <a:bodyPr wrap="square" rtlCol="0">
            <a:spAutoFit/>
          </a:bodyPr>
          <a:p>
            <a:pPr indent="406400" fontAlgn="auto">
              <a:lnSpc>
                <a:spcPct val="150000"/>
              </a:lnSpc>
            </a:pPr>
            <a:r>
              <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rPr>
              <a:t>公元前3世纪末，罗马在地中海地区迅速扩张，为了方便管理新征服的城市并征税，罗马将征税这项重要权力承包给被称为包税人公司。包税人公司最初由富裕的骑士阶层组建并管理，当其发展到一定程度后，其参与者就不再局限于骑士阶层。</a:t>
            </a:r>
            <a:endParaRPr lang="zh-CN" altLang="en-US" sz="1600" b="0">
              <a:solidFill>
                <a:schemeClr val="tx1"/>
              </a:solidFill>
              <a:latin typeface="微软雅黑" panose="020B0503020204020204" charset="-122"/>
              <a:ea typeface="微软雅黑" panose="020B0503020204020204" charset="-122"/>
              <a:cs typeface="微软雅黑" panose="020B0503020204020204" charset="-122"/>
            </a:endParaRPr>
          </a:p>
          <a:p>
            <a:pPr indent="406400" fontAlgn="auto">
              <a:lnSpc>
                <a:spcPct val="150000"/>
              </a:lnSpc>
              <a:extLst>
                <a:ext uri="{35155182-B16C-46BC-9424-99874614C6A1}">
                  <wpsdc:indentchars xmlns:wpsdc="http://www.wps.cn/officeDocument/2017/drawingmlCustomData" val="200" checksum="1740828767"/>
                </a:ext>
              </a:extLst>
            </a:pPr>
            <a:r>
              <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rPr>
              <a:t>到公元2世纪时，几乎每一位罗马公民都参与了政府服务合同，即许多阶层都投资了包税人公司。这些投资者不直接参与公司的运营，而是凭借股权来获取利润，而且其拥有的股权可以在神庙进行交易、转让。</a:t>
            </a:r>
            <a:endPar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00"/>
                                        </p:tgtEl>
                                        <p:attrNameLst>
                                          <p:attrName>style.visibility</p:attrName>
                                        </p:attrNameLst>
                                      </p:cBhvr>
                                      <p:to>
                                        <p:strVal val="visible"/>
                                      </p:to>
                                    </p:set>
                                    <p:anim calcmode="lin" valueType="num">
                                      <p:cBhvr additive="base">
                                        <p:cTn id="12" dur="500" fill="hold"/>
                                        <p:tgtEl>
                                          <p:spTgt spid="100"/>
                                        </p:tgtEl>
                                        <p:attrNameLst>
                                          <p:attrName>ppt_x</p:attrName>
                                        </p:attrNameLst>
                                      </p:cBhvr>
                                      <p:tavLst>
                                        <p:tav tm="0">
                                          <p:val>
                                            <p:strVal val="1+#ppt_w/2"/>
                                          </p:val>
                                        </p:tav>
                                        <p:tav tm="100000">
                                          <p:val>
                                            <p:strVal val="#ppt_x"/>
                                          </p:val>
                                        </p:tav>
                                      </p:tavLst>
                                    </p:anim>
                                    <p:anim calcmode="lin" valueType="num">
                                      <p:cBhvr additive="base">
                                        <p:cTn id="13" dur="500" fill="hold"/>
                                        <p:tgtEl>
                                          <p:spTgt spid="100"/>
                                        </p:tgtEl>
                                        <p:attrNameLst>
                                          <p:attrName>ppt_y</p:attrName>
                                        </p:attrNameLst>
                                      </p:cBhvr>
                                      <p:tavLst>
                                        <p:tav tm="0">
                                          <p:val>
                                            <p:strVal val="#ppt_y"/>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对角圆角矩形 11"/>
          <p:cNvSpPr/>
          <p:nvPr/>
        </p:nvSpPr>
        <p:spPr>
          <a:xfrm>
            <a:off x="784860" y="1189990"/>
            <a:ext cx="5705475" cy="4800600"/>
          </a:xfrm>
          <a:prstGeom prst="round2DiagRect">
            <a:avLst/>
          </a:prstGeom>
          <a:solidFill>
            <a:srgbClr val="FFDF89"/>
          </a:solidFill>
        </p:spPr>
        <p:style>
          <a:lnRef idx="1">
            <a:schemeClr val="accent4"/>
          </a:lnRef>
          <a:fillRef idx="3">
            <a:schemeClr val="accent4"/>
          </a:fillRef>
          <a:effectRef idx="2">
            <a:schemeClr val="accent4"/>
          </a:effectRef>
          <a:fontRef idx="minor">
            <a:schemeClr val="lt1"/>
          </a:fontRef>
        </p:style>
        <p:txBody>
          <a:bodyPr rtlCol="0" anchor="ctr"/>
          <a:p>
            <a:pPr algn="ctr"/>
            <a:endParaRPr lang="zh-CN" altLang="en-US"/>
          </a:p>
        </p:txBody>
      </p:sp>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DD4E1F"/>
              </a:solidFill>
              <a:latin typeface="微软雅黑" panose="020B0503020204020204" charset="-122"/>
              <a:ea typeface="微软雅黑" panose="020B0503020204020204" charset="-122"/>
            </a:endParaRPr>
          </a:p>
        </p:txBody>
      </p:sp>
      <p:pic>
        <p:nvPicPr>
          <p:cNvPr id="101" name="图片 100"/>
          <p:cNvPicPr/>
          <p:nvPr/>
        </p:nvPicPr>
        <p:blipFill>
          <a:blip r:embed="rId1"/>
          <a:stretch>
            <a:fillRect/>
          </a:stretch>
        </p:blipFill>
        <p:spPr>
          <a:xfrm>
            <a:off x="7139305" y="1356995"/>
            <a:ext cx="4424045" cy="4144645"/>
          </a:xfrm>
          <a:prstGeom prst="rect">
            <a:avLst/>
          </a:prstGeom>
          <a:noFill/>
          <a:ln w="9525">
            <a:noFill/>
          </a:ln>
        </p:spPr>
      </p:pic>
      <p:sp>
        <p:nvSpPr>
          <p:cNvPr id="2" name="文本框 1"/>
          <p:cNvSpPr txBox="1"/>
          <p:nvPr/>
        </p:nvSpPr>
        <p:spPr>
          <a:xfrm>
            <a:off x="8187055" y="5501640"/>
            <a:ext cx="2700655" cy="368300"/>
          </a:xfrm>
          <a:prstGeom prst="rect">
            <a:avLst/>
          </a:prstGeom>
          <a:noFill/>
        </p:spPr>
        <p:txBody>
          <a:bodyPr wrap="square" rtlCol="0">
            <a:spAutoFit/>
          </a:bodyPr>
          <a:p>
            <a:r>
              <a:rPr lang="zh-CN" altLang="en-US">
                <a:latin typeface="楷体" panose="02010609060101010101" charset="-122"/>
                <a:ea typeface="楷体" panose="02010609060101010101" charset="-122"/>
              </a:rPr>
              <a:t>英国东印度公司纹章</a:t>
            </a:r>
            <a:endParaRPr lang="zh-CN" altLang="en-US">
              <a:latin typeface="楷体" panose="02010609060101010101" charset="-122"/>
              <a:ea typeface="楷体" panose="02010609060101010101" charset="-122"/>
            </a:endParaRPr>
          </a:p>
        </p:txBody>
      </p:sp>
      <p:sp>
        <p:nvSpPr>
          <p:cNvPr id="6" name="矩形 5"/>
          <p:cNvSpPr/>
          <p:nvPr/>
        </p:nvSpPr>
        <p:spPr>
          <a:xfrm>
            <a:off x="253778" y="157350"/>
            <a:ext cx="2673985" cy="521970"/>
          </a:xfrm>
          <a:prstGeom prst="rect">
            <a:avLst/>
          </a:prstGeom>
        </p:spPr>
        <p:txBody>
          <a:bodyPr wrap="none">
            <a:spAutoFit/>
          </a:bodyPr>
          <a:p>
            <a:pPr lvl="0" algn="l"/>
            <a:r>
              <a:rPr lang="en-US" sz="2800" dirty="0">
                <a:solidFill>
                  <a:srgbClr val="FF9618"/>
                </a:solidFill>
                <a:latin typeface="微软雅黑" panose="020B0503020204020204" charset="-122"/>
                <a:ea typeface="微软雅黑" panose="020B0503020204020204" charset="-122"/>
                <a:sym typeface="+mn-ea"/>
              </a:rPr>
              <a:t>2.2  </a:t>
            </a:r>
            <a:r>
              <a:rPr lang="zh-CN" altLang="en-US" sz="2800" dirty="0">
                <a:solidFill>
                  <a:srgbClr val="FF9618"/>
                </a:solidFill>
                <a:latin typeface="微软雅黑" panose="020B0503020204020204" charset="-122"/>
                <a:ea typeface="微软雅黑" panose="020B0503020204020204" charset="-122"/>
                <a:sym typeface="+mn-ea"/>
              </a:rPr>
              <a:t>股票的发展</a:t>
            </a:r>
            <a:endParaRPr lang="zh-CN" altLang="en-US" sz="2800" dirty="0">
              <a:solidFill>
                <a:srgbClr val="FF9618"/>
              </a:solidFill>
              <a:latin typeface="微软雅黑" panose="020B0503020204020204" charset="-122"/>
              <a:ea typeface="微软雅黑" panose="020B0503020204020204" charset="-122"/>
              <a:sym typeface="+mn-ea"/>
            </a:endParaRPr>
          </a:p>
        </p:txBody>
      </p:sp>
      <p:sp>
        <p:nvSpPr>
          <p:cNvPr id="8" name="文本框 7"/>
          <p:cNvSpPr txBox="1"/>
          <p:nvPr/>
        </p:nvSpPr>
        <p:spPr>
          <a:xfrm>
            <a:off x="813435" y="1266190"/>
            <a:ext cx="5648960" cy="4523105"/>
          </a:xfrm>
          <a:prstGeom prst="rect">
            <a:avLst/>
          </a:prstGeom>
          <a:noFill/>
        </p:spPr>
        <p:txBody>
          <a:bodyPr wrap="square" rtlCol="0">
            <a:spAutoFit/>
          </a:bodyPr>
          <a:p>
            <a:pPr indent="0">
              <a:lnSpc>
                <a:spcPct val="150000"/>
              </a:lnSpc>
              <a:buFont typeface="Wingdings" panose="05000000000000000000" charset="0"/>
              <a:buNone/>
            </a:pPr>
            <a:r>
              <a:rPr lang="en-US" altLang="zh-CN" sz="1600">
                <a:latin typeface="微软雅黑" panose="020B0503020204020204" charset="-122"/>
                <a:ea typeface="微软雅黑" panose="020B0503020204020204" charset="-122"/>
                <a:cs typeface="微软雅黑" panose="020B0503020204020204" charset="-122"/>
                <a:sym typeface="+mn-ea"/>
              </a:rPr>
              <a:t>       </a:t>
            </a:r>
            <a:r>
              <a:rPr lang="zh-CN" altLang="en-US" sz="1600">
                <a:latin typeface="微软雅黑" panose="020B0503020204020204" charset="-122"/>
                <a:ea typeface="微软雅黑" panose="020B0503020204020204" charset="-122"/>
                <a:cs typeface="微软雅黑" panose="020B0503020204020204" charset="-122"/>
                <a:sym typeface="+mn-ea"/>
              </a:rPr>
              <a:t>股份制最早出现在英国，为了远航贸易，为了大举侵略海外，为掠夺海外的财富，英国开始以股份集资的方式成立多家股份制远洋贸易公司：</a:t>
            </a:r>
            <a:endParaRPr lang="zh-CN" altLang="en-US" sz="1600">
              <a:solidFill>
                <a:schemeClr val="tx1"/>
              </a:solidFill>
              <a:latin typeface="微软雅黑" panose="020B0503020204020204" charset="-122"/>
              <a:ea typeface="微软雅黑" panose="020B0503020204020204" charset="-122"/>
              <a:cs typeface="微软雅黑" panose="020B0503020204020204" charset="-122"/>
            </a:endParaRPr>
          </a:p>
          <a:p>
            <a:pPr indent="0">
              <a:lnSpc>
                <a:spcPct val="150000"/>
              </a:lnSpc>
              <a:buFont typeface="Wingdings" panose="05000000000000000000" charset="0"/>
              <a:buNone/>
            </a:pPr>
            <a:endParaRPr lang="zh-CN" altLang="en-US" sz="1600">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a:lnSpc>
                <a:spcPct val="150000"/>
              </a:lnSpc>
              <a:buFont typeface="Wingdings" panose="05000000000000000000" charset="0"/>
              <a:buChar char="Ø"/>
            </a:pPr>
            <a:r>
              <a:rPr lang="zh-CN" altLang="en-US" sz="1600">
                <a:latin typeface="微软雅黑" panose="020B0503020204020204" charset="-122"/>
                <a:ea typeface="微软雅黑" panose="020B0503020204020204" charset="-122"/>
                <a:cs typeface="微软雅黑" panose="020B0503020204020204" charset="-122"/>
                <a:sym typeface="+mn-ea"/>
              </a:rPr>
              <a:t>1553年，莫斯科尔公司；</a:t>
            </a:r>
            <a:endParaRPr lang="zh-CN" altLang="en-US" sz="1600">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a:lnSpc>
                <a:spcPct val="150000"/>
              </a:lnSpc>
              <a:buFont typeface="Wingdings" panose="05000000000000000000" charset="0"/>
              <a:buChar char="Ø"/>
            </a:pPr>
            <a:r>
              <a:rPr lang="zh-CN" altLang="en-US" sz="1600">
                <a:latin typeface="微软雅黑" panose="020B0503020204020204" charset="-122"/>
                <a:ea typeface="微软雅黑" panose="020B0503020204020204" charset="-122"/>
                <a:cs typeface="微软雅黑" panose="020B0503020204020204" charset="-122"/>
                <a:sym typeface="+mn-ea"/>
              </a:rPr>
              <a:t>1557年，西班牙公司；</a:t>
            </a:r>
            <a:endParaRPr lang="zh-CN" altLang="en-US" sz="1600">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a:lnSpc>
                <a:spcPct val="150000"/>
              </a:lnSpc>
              <a:buFont typeface="Wingdings" panose="05000000000000000000" charset="0"/>
              <a:buChar char="Ø"/>
            </a:pPr>
            <a:r>
              <a:rPr lang="zh-CN" altLang="en-US" sz="1600">
                <a:latin typeface="微软雅黑" panose="020B0503020204020204" charset="-122"/>
                <a:ea typeface="微软雅黑" panose="020B0503020204020204" charset="-122"/>
                <a:cs typeface="微软雅黑" panose="020B0503020204020204" charset="-122"/>
                <a:sym typeface="+mn-ea"/>
              </a:rPr>
              <a:t>1579年，伊斯兰特公司；</a:t>
            </a:r>
            <a:endParaRPr lang="zh-CN" altLang="en-US" sz="1600">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a:lnSpc>
                <a:spcPct val="150000"/>
              </a:lnSpc>
              <a:buFont typeface="Wingdings" panose="05000000000000000000" charset="0"/>
              <a:buChar char="Ø"/>
            </a:pPr>
            <a:r>
              <a:rPr lang="zh-CN" altLang="en-US" sz="1600">
                <a:latin typeface="微软雅黑" panose="020B0503020204020204" charset="-122"/>
                <a:ea typeface="微软雅黑" panose="020B0503020204020204" charset="-122"/>
                <a:cs typeface="微软雅黑" panose="020B0503020204020204" charset="-122"/>
                <a:sym typeface="+mn-ea"/>
              </a:rPr>
              <a:t>1581年，凡特利公司；</a:t>
            </a:r>
            <a:endParaRPr lang="zh-CN" altLang="en-US" sz="1600">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a:lnSpc>
                <a:spcPct val="150000"/>
              </a:lnSpc>
              <a:buFont typeface="Wingdings" panose="05000000000000000000" charset="0"/>
              <a:buChar char="Ø"/>
            </a:pPr>
            <a:r>
              <a:rPr lang="zh-CN" altLang="en-US" sz="1600">
                <a:latin typeface="微软雅黑" panose="020B0503020204020204" charset="-122"/>
                <a:ea typeface="微软雅黑" panose="020B0503020204020204" charset="-122"/>
                <a:cs typeface="微软雅黑" panose="020B0503020204020204" charset="-122"/>
                <a:sym typeface="+mn-ea"/>
              </a:rPr>
              <a:t>1588年，勒凡特公司；</a:t>
            </a:r>
            <a:endParaRPr lang="zh-CN" altLang="en-US" sz="1600">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a:lnSpc>
                <a:spcPct val="150000"/>
              </a:lnSpc>
              <a:buFont typeface="Wingdings" panose="05000000000000000000" charset="0"/>
              <a:buChar char="Ø"/>
            </a:pPr>
            <a:r>
              <a:rPr lang="zh-CN" altLang="en-US" sz="1600">
                <a:latin typeface="微软雅黑" panose="020B0503020204020204" charset="-122"/>
                <a:ea typeface="微软雅黑" panose="020B0503020204020204" charset="-122"/>
                <a:cs typeface="微软雅黑" panose="020B0503020204020204" charset="-122"/>
                <a:sym typeface="+mn-ea"/>
              </a:rPr>
              <a:t>1588年，几内亚公司；</a:t>
            </a:r>
            <a:endParaRPr lang="zh-CN" altLang="en-US" sz="1600">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a:lnSpc>
                <a:spcPct val="150000"/>
              </a:lnSpc>
              <a:buFont typeface="Wingdings" panose="05000000000000000000" charset="0"/>
              <a:buChar char="Ø"/>
            </a:pPr>
            <a:r>
              <a:rPr lang="zh-CN" altLang="en-US" sz="1600">
                <a:latin typeface="微软雅黑" panose="020B0503020204020204" charset="-122"/>
                <a:ea typeface="微软雅黑" panose="020B0503020204020204" charset="-122"/>
                <a:cs typeface="微软雅黑" panose="020B0503020204020204" charset="-122"/>
                <a:sym typeface="+mn-ea"/>
              </a:rPr>
              <a:t>1600年，东印度公司。</a:t>
            </a:r>
            <a:endParaRPr lang="zh-CN" altLang="en-US" sz="1600">
              <a:solidFill>
                <a:schemeClr val="tx1"/>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600">
                <a:latin typeface="微软雅黑" panose="020B0503020204020204" charset="-122"/>
                <a:ea typeface="微软雅黑" panose="020B0503020204020204" charset="-122"/>
                <a:cs typeface="微软雅黑" panose="020B0503020204020204" charset="-122"/>
                <a:sym typeface="+mn-ea"/>
              </a:rPr>
              <a:t>其中，东印度公司势力最大，资本最雄厚。</a:t>
            </a:r>
            <a:endParaRPr lang="zh-CN" altLang="en-US" sz="160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1"/>
                                        </p:tgtEl>
                                        <p:attrNameLst>
                                          <p:attrName>style.visibility</p:attrName>
                                        </p:attrNameLst>
                                      </p:cBhvr>
                                      <p:to>
                                        <p:strVal val="visible"/>
                                      </p:to>
                                    </p:set>
                                    <p:anim calcmode="lin" valueType="num">
                                      <p:cBhvr additive="base">
                                        <p:cTn id="11" dur="500" fill="hold"/>
                                        <p:tgtEl>
                                          <p:spTgt spid="101"/>
                                        </p:tgtEl>
                                        <p:attrNameLst>
                                          <p:attrName>ppt_x</p:attrName>
                                        </p:attrNameLst>
                                      </p:cBhvr>
                                      <p:tavLst>
                                        <p:tav tm="0">
                                          <p:val>
                                            <p:strVal val="#ppt_x"/>
                                          </p:val>
                                        </p:tav>
                                        <p:tav tm="100000">
                                          <p:val>
                                            <p:strVal val="#ppt_x"/>
                                          </p:val>
                                        </p:tav>
                                      </p:tavLst>
                                    </p:anim>
                                    <p:anim calcmode="lin" valueType="num">
                                      <p:cBhvr additive="base">
                                        <p:cTn id="12"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DD4E1F"/>
              </a:solidFill>
              <a:latin typeface="微软雅黑" panose="020B0503020204020204" charset="-122"/>
              <a:ea typeface="微软雅黑" panose="020B0503020204020204" charset="-122"/>
            </a:endParaRPr>
          </a:p>
        </p:txBody>
      </p:sp>
      <p:sp>
        <p:nvSpPr>
          <p:cNvPr id="4" name="文本框 3"/>
          <p:cNvSpPr txBox="1"/>
          <p:nvPr/>
        </p:nvSpPr>
        <p:spPr>
          <a:xfrm>
            <a:off x="1940560" y="5669915"/>
            <a:ext cx="2780665" cy="368300"/>
          </a:xfrm>
          <a:prstGeom prst="rect">
            <a:avLst/>
          </a:prstGeom>
          <a:noFill/>
        </p:spPr>
        <p:txBody>
          <a:bodyPr wrap="square" rtlCol="0">
            <a:spAutoFit/>
          </a:bodyPr>
          <a:p>
            <a:r>
              <a:rPr lang="zh-CN" altLang="en-US">
                <a:latin typeface="楷体" panose="02010609060101010101" charset="-122"/>
                <a:ea typeface="楷体" panose="02010609060101010101" charset="-122"/>
                <a:cs typeface="楷体" panose="02010609060101010101" charset="-122"/>
              </a:rPr>
              <a:t>荷兰东印度公司旗帜</a:t>
            </a:r>
            <a:endParaRPr lang="zh-CN" altLang="en-US">
              <a:latin typeface="楷体" panose="02010609060101010101" charset="-122"/>
              <a:ea typeface="楷体" panose="02010609060101010101" charset="-122"/>
              <a:cs typeface="楷体" panose="02010609060101010101" charset="-122"/>
            </a:endParaRPr>
          </a:p>
        </p:txBody>
      </p:sp>
      <p:sp>
        <p:nvSpPr>
          <p:cNvPr id="104" name="文本框 103"/>
          <p:cNvSpPr txBox="1"/>
          <p:nvPr/>
        </p:nvSpPr>
        <p:spPr>
          <a:xfrm>
            <a:off x="1076325" y="1400175"/>
            <a:ext cx="4064000" cy="156845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p>
            <a:pPr indent="0" fontAlgn="auto">
              <a:lnSpc>
                <a:spcPct val="150000"/>
              </a:lnSpc>
            </a:pPr>
            <a:r>
              <a:rPr lang="en-US" altLang="zh-CN" sz="1600" b="0">
                <a:solidFill>
                  <a:schemeClr val="bg1"/>
                </a:solidFill>
                <a:latin typeface="微软雅黑" panose="020B0503020204020204" charset="-122"/>
                <a:ea typeface="微软雅黑" panose="020B0503020204020204" charset="-122"/>
                <a:cs typeface="微软雅黑" panose="020B0503020204020204" charset="-122"/>
              </a:rPr>
              <a:t>       </a:t>
            </a:r>
            <a:r>
              <a:rPr lang="zh-CN" sz="1600" b="0">
                <a:solidFill>
                  <a:schemeClr val="bg1"/>
                </a:solidFill>
                <a:latin typeface="微软雅黑" panose="020B0503020204020204" charset="-122"/>
                <a:ea typeface="微软雅黑" panose="020B0503020204020204" charset="-122"/>
                <a:cs typeface="微软雅黑" panose="020B0503020204020204" charset="-122"/>
              </a:rPr>
              <a:t>1602年3⽉20⽇，总部设在阿姆斯特丹的荷兰东印度公司首次发行股票，该股票在阿姆斯特丹证券交易所交易，开启了现代股票制度的新篇章。</a:t>
            </a:r>
            <a:endParaRPr lang="zh-CN" altLang="en-US" sz="1600" b="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5" name="图片 4"/>
          <p:cNvPicPr>
            <a:picLocks noChangeAspect="1"/>
          </p:cNvPicPr>
          <p:nvPr/>
        </p:nvPicPr>
        <p:blipFill>
          <a:blip r:embed="rId1"/>
          <a:stretch>
            <a:fillRect/>
          </a:stretch>
        </p:blipFill>
        <p:spPr>
          <a:xfrm>
            <a:off x="1064260" y="2992120"/>
            <a:ext cx="4088130" cy="2504440"/>
          </a:xfrm>
          <a:prstGeom prst="rect">
            <a:avLst/>
          </a:prstGeom>
          <a:noFill/>
          <a:ln w="9525">
            <a:noFill/>
          </a:ln>
        </p:spPr>
      </p:pic>
      <p:pic>
        <p:nvPicPr>
          <p:cNvPr id="6" name="图片 5"/>
          <p:cNvPicPr>
            <a:picLocks noChangeAspect="1"/>
          </p:cNvPicPr>
          <p:nvPr>
            <p:custDataLst>
              <p:tags r:id="rId2"/>
            </p:custDataLst>
          </p:nvPr>
        </p:nvPicPr>
        <p:blipFill>
          <a:blip r:embed="rId3"/>
          <a:stretch>
            <a:fillRect/>
          </a:stretch>
        </p:blipFill>
        <p:spPr>
          <a:xfrm>
            <a:off x="5717540" y="1400175"/>
            <a:ext cx="5674995" cy="4096385"/>
          </a:xfrm>
          <a:prstGeom prst="rect">
            <a:avLst/>
          </a:prstGeom>
          <a:noFill/>
          <a:ln w="9525">
            <a:noFill/>
          </a:ln>
        </p:spPr>
      </p:pic>
      <p:sp>
        <p:nvSpPr>
          <p:cNvPr id="7" name="文本框 6"/>
          <p:cNvSpPr txBox="1"/>
          <p:nvPr/>
        </p:nvSpPr>
        <p:spPr>
          <a:xfrm>
            <a:off x="7193280" y="5669915"/>
            <a:ext cx="2722880" cy="368300"/>
          </a:xfrm>
          <a:prstGeom prst="rect">
            <a:avLst/>
          </a:prstGeom>
          <a:noFill/>
        </p:spPr>
        <p:txBody>
          <a:bodyPr wrap="square" rtlCol="0">
            <a:spAutoFit/>
          </a:bodyPr>
          <a:p>
            <a:r>
              <a:rPr lang="zh-CN" altLang="en-US">
                <a:latin typeface="楷体" panose="02010609060101010101" charset="-122"/>
                <a:ea typeface="楷体" panose="02010609060101010101" charset="-122"/>
                <a:cs typeface="楷体" panose="02010609060101010101" charset="-122"/>
              </a:rPr>
              <a:t>荷兰东印度公司股价走势</a:t>
            </a:r>
            <a:endParaRPr lang="zh-CN" altLang="en-US">
              <a:latin typeface="楷体" panose="02010609060101010101" charset="-122"/>
              <a:ea typeface="楷体" panose="02010609060101010101" charset="-122"/>
              <a:cs typeface="楷体" panose="02010609060101010101" charset="-122"/>
            </a:endParaRPr>
          </a:p>
        </p:txBody>
      </p:sp>
      <p:sp>
        <p:nvSpPr>
          <p:cNvPr id="8" name="矩形 7"/>
          <p:cNvSpPr/>
          <p:nvPr/>
        </p:nvSpPr>
        <p:spPr>
          <a:xfrm>
            <a:off x="253778" y="157350"/>
            <a:ext cx="2673985" cy="521970"/>
          </a:xfrm>
          <a:prstGeom prst="rect">
            <a:avLst/>
          </a:prstGeom>
        </p:spPr>
        <p:txBody>
          <a:bodyPr wrap="none">
            <a:spAutoFit/>
          </a:bodyPr>
          <a:p>
            <a:pPr lvl="0" algn="l"/>
            <a:r>
              <a:rPr lang="en-US" sz="2800" dirty="0">
                <a:solidFill>
                  <a:srgbClr val="FF9618"/>
                </a:solidFill>
                <a:latin typeface="微软雅黑" panose="020B0503020204020204" charset="-122"/>
                <a:ea typeface="微软雅黑" panose="020B0503020204020204" charset="-122"/>
                <a:sym typeface="+mn-ea"/>
              </a:rPr>
              <a:t>2.2  </a:t>
            </a:r>
            <a:r>
              <a:rPr lang="zh-CN" altLang="en-US" sz="2800" dirty="0">
                <a:solidFill>
                  <a:srgbClr val="FF9618"/>
                </a:solidFill>
                <a:latin typeface="微软雅黑" panose="020B0503020204020204" charset="-122"/>
                <a:ea typeface="微软雅黑" panose="020B0503020204020204" charset="-122"/>
                <a:sym typeface="+mn-ea"/>
              </a:rPr>
              <a:t>股票的发展</a:t>
            </a:r>
            <a:endParaRPr lang="zh-CN" altLang="en-US" sz="2800" dirty="0">
              <a:solidFill>
                <a:srgbClr val="FF9618"/>
              </a:solidFill>
              <a:latin typeface="微软雅黑" panose="020B0503020204020204" charset="-122"/>
              <a:ea typeface="微软雅黑" panose="020B0503020204020204" charset="-122"/>
              <a:sym typeface="+mn-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blinds(horizontal)">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500"/>
                                        <p:tgtEl>
                                          <p:spTgt spid="6"/>
                                        </p:tgtEl>
                                      </p:cBhvr>
                                    </p:animEffect>
                                  </p:childTnLst>
                                </p:cTn>
                              </p:par>
                            </p:childTnLst>
                          </p:cTn>
                        </p:par>
                        <p:par>
                          <p:cTn id="24" fill="hold">
                            <p:stCondLst>
                              <p:cond delay="500"/>
                            </p:stCondLst>
                            <p:childTnLst>
                              <p:par>
                                <p:cTn id="25" presetID="2" presetClass="entr" presetSubtype="4"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bldLvl="0" animBg="1"/>
      <p:bldP spid="4"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DD4E1F"/>
              </a:solidFill>
              <a:latin typeface="微软雅黑" panose="020B0503020204020204" charset="-122"/>
              <a:ea typeface="微软雅黑" panose="020B0503020204020204" charset="-122"/>
            </a:endParaRPr>
          </a:p>
        </p:txBody>
      </p:sp>
      <p:pic>
        <p:nvPicPr>
          <p:cNvPr id="108" name="图片 107"/>
          <p:cNvPicPr/>
          <p:nvPr/>
        </p:nvPicPr>
        <p:blipFill>
          <a:blip r:embed="rId1"/>
          <a:srcRect l="5802" t="8036" r="42" b="8460"/>
          <a:stretch>
            <a:fillRect/>
          </a:stretch>
        </p:blipFill>
        <p:spPr>
          <a:xfrm>
            <a:off x="5506085" y="1404620"/>
            <a:ext cx="6138545" cy="4262120"/>
          </a:xfrm>
          <a:prstGeom prst="rect">
            <a:avLst/>
          </a:prstGeom>
          <a:noFill/>
          <a:ln w="9525">
            <a:noFill/>
          </a:ln>
        </p:spPr>
      </p:pic>
      <p:sp>
        <p:nvSpPr>
          <p:cNvPr id="4" name="文本框 3"/>
          <p:cNvSpPr txBox="1"/>
          <p:nvPr/>
        </p:nvSpPr>
        <p:spPr>
          <a:xfrm>
            <a:off x="7306945" y="5177790"/>
            <a:ext cx="2537460" cy="368300"/>
          </a:xfrm>
          <a:prstGeom prst="rect">
            <a:avLst/>
          </a:prstGeom>
          <a:noFill/>
        </p:spPr>
        <p:txBody>
          <a:bodyPr wrap="square" rtlCol="0">
            <a:spAutoFit/>
          </a:bodyPr>
          <a:p>
            <a:r>
              <a:rPr lang="zh-CN" altLang="en-US">
                <a:latin typeface="楷体" panose="02010609060101010101" charset="-122"/>
                <a:ea typeface="楷体" panose="02010609060101010101" charset="-122"/>
                <a:cs typeface="楷体" panose="02010609060101010101" charset="-122"/>
              </a:rPr>
              <a:t>1984年飞乐音响股票</a:t>
            </a:r>
            <a:endParaRPr lang="zh-CN" altLang="en-US">
              <a:latin typeface="楷体" panose="02010609060101010101" charset="-122"/>
              <a:ea typeface="楷体" panose="02010609060101010101" charset="-122"/>
              <a:cs typeface="楷体" panose="02010609060101010101" charset="-122"/>
            </a:endParaRPr>
          </a:p>
        </p:txBody>
      </p:sp>
      <p:sp>
        <p:nvSpPr>
          <p:cNvPr id="5" name="矩形 4"/>
          <p:cNvSpPr/>
          <p:nvPr/>
        </p:nvSpPr>
        <p:spPr>
          <a:xfrm>
            <a:off x="253778" y="157350"/>
            <a:ext cx="2568575" cy="521970"/>
          </a:xfrm>
          <a:prstGeom prst="rect">
            <a:avLst/>
          </a:prstGeom>
        </p:spPr>
        <p:txBody>
          <a:bodyPr wrap="none">
            <a:spAutoFit/>
          </a:bodyPr>
          <a:p>
            <a:pPr lvl="0" algn="l"/>
            <a:r>
              <a:rPr lang="en-US" sz="2800" dirty="0">
                <a:solidFill>
                  <a:srgbClr val="FF9618"/>
                </a:solidFill>
                <a:latin typeface="微软雅黑" panose="020B0503020204020204" charset="-122"/>
                <a:ea typeface="微软雅黑" panose="020B0503020204020204" charset="-122"/>
                <a:sym typeface="+mn-ea"/>
              </a:rPr>
              <a:t>2.3  A</a:t>
            </a:r>
            <a:r>
              <a:rPr lang="zh-CN" altLang="en-US" sz="2800" dirty="0">
                <a:solidFill>
                  <a:srgbClr val="FF9618"/>
                </a:solidFill>
                <a:latin typeface="微软雅黑" panose="020B0503020204020204" charset="-122"/>
                <a:ea typeface="微软雅黑" panose="020B0503020204020204" charset="-122"/>
                <a:sym typeface="+mn-ea"/>
              </a:rPr>
              <a:t>股的起源</a:t>
            </a:r>
            <a:endParaRPr lang="zh-CN" altLang="en-US" sz="2800" dirty="0">
              <a:solidFill>
                <a:srgbClr val="FF9618"/>
              </a:solidFill>
              <a:latin typeface="微软雅黑" panose="020B0503020204020204" charset="-122"/>
              <a:ea typeface="微软雅黑" panose="020B0503020204020204" charset="-122"/>
              <a:sym typeface="+mn-ea"/>
            </a:endParaRPr>
          </a:p>
        </p:txBody>
      </p:sp>
      <p:sp>
        <p:nvSpPr>
          <p:cNvPr id="2" name="圆角矩形 1"/>
          <p:cNvSpPr/>
          <p:nvPr/>
        </p:nvSpPr>
        <p:spPr>
          <a:xfrm>
            <a:off x="375920" y="1404620"/>
            <a:ext cx="4761230" cy="4502785"/>
          </a:xfrm>
          <a:prstGeom prst="roundRect">
            <a:avLst/>
          </a:prstGeom>
          <a:gradFill>
            <a:gsLst>
              <a:gs pos="0">
                <a:schemeClr val="accent1">
                  <a:lumMod val="110000"/>
                  <a:satMod val="105000"/>
                  <a:tint val="67000"/>
                </a:schemeClr>
              </a:gs>
              <a:gs pos="9000">
                <a:srgbClr val="D8EFF7"/>
              </a:gs>
              <a:gs pos="100000">
                <a:schemeClr val="accent1">
                  <a:lumMod val="105000"/>
                  <a:satMod val="109000"/>
                  <a:tint val="81000"/>
                </a:schemeClr>
              </a:gs>
            </a:gsLst>
            <a:path path="rect">
              <a:fillToRect t="100000" r="100000"/>
            </a:path>
            <a:tileRect l="-100000" b="-100000"/>
          </a:gradFill>
        </p:spPr>
        <p:style>
          <a:lnRef idx="1">
            <a:schemeClr val="accent1"/>
          </a:lnRef>
          <a:fillRef idx="2">
            <a:schemeClr val="accent1"/>
          </a:fillRef>
          <a:effectRef idx="1">
            <a:schemeClr val="accent1"/>
          </a:effectRef>
          <a:fontRef idx="minor">
            <a:schemeClr val="dk1"/>
          </a:fontRef>
        </p:style>
        <p:txBody>
          <a:bodyPr rtlCol="0" anchor="ctr"/>
          <a:p>
            <a:pPr indent="406400" fontAlgn="auto">
              <a:lnSpc>
                <a:spcPct val="150000"/>
              </a:lnSpc>
            </a:pPr>
            <a:r>
              <a:rPr lang="zh-CN" sz="1600">
                <a:solidFill>
                  <a:schemeClr val="tx1"/>
                </a:solidFill>
                <a:latin typeface="微软雅黑" panose="020B0503020204020204" charset="-122"/>
                <a:ea typeface="微软雅黑" panose="020B0503020204020204" charset="-122"/>
                <a:cs typeface="微软雅黑" panose="020B0503020204020204" charset="-122"/>
                <a:sym typeface="+mn-ea"/>
              </a:rPr>
              <a:t>1984年，当时中国人民银行研究生部20多名研究生(其中包括蔡重直、吴晓玲、魏本华、胡晓炼等)，发表了轰动一时的《中国金融改革战略探讨》，其中第一次谈到了在中国建立证券市场的构想。</a:t>
            </a:r>
            <a:endParaRPr lang="zh-CN" sz="1600" b="0">
              <a:solidFill>
                <a:schemeClr val="tx1"/>
              </a:solidFill>
              <a:latin typeface="微软雅黑" panose="020B0503020204020204" charset="-122"/>
              <a:ea typeface="微软雅黑" panose="020B0503020204020204" charset="-122"/>
              <a:cs typeface="微软雅黑" panose="020B0503020204020204" charset="-122"/>
            </a:endParaRPr>
          </a:p>
          <a:p>
            <a:pPr indent="406400" fontAlgn="auto">
              <a:lnSpc>
                <a:spcPct val="150000"/>
              </a:lnSpc>
              <a:extLst>
                <a:ext uri="{35155182-B16C-46BC-9424-99874614C6A1}">
                  <wpsdc:indentchars xmlns:wpsdc="http://www.wps.cn/officeDocument/2017/drawingmlCustomData" val="200" checksum="1740828767"/>
                </a:ext>
              </a:extLst>
            </a:pPr>
            <a:endParaRPr lang="zh-CN" sz="1600" b="0">
              <a:solidFill>
                <a:schemeClr val="tx1"/>
              </a:solidFill>
              <a:latin typeface="微软雅黑" panose="020B0503020204020204" charset="-122"/>
              <a:ea typeface="微软雅黑" panose="020B0503020204020204" charset="-122"/>
              <a:cs typeface="微软雅黑" panose="020B0503020204020204" charset="-122"/>
            </a:endParaRPr>
          </a:p>
          <a:p>
            <a:pPr indent="406400" fontAlgn="auto">
              <a:lnSpc>
                <a:spcPct val="150000"/>
              </a:lnSpc>
              <a:extLst>
                <a:ext uri="{35155182-B16C-46BC-9424-99874614C6A1}">
                  <wpsdc:indentchars xmlns:wpsdc="http://www.wps.cn/officeDocument/2017/drawingmlCustomData" val="200" checksum="1740828767"/>
                </a:ext>
              </a:extLst>
            </a:pPr>
            <a:r>
              <a:rPr lang="zh-CN" sz="1600">
                <a:solidFill>
                  <a:schemeClr val="tx1"/>
                </a:solidFill>
                <a:latin typeface="微软雅黑" panose="020B0503020204020204" charset="-122"/>
                <a:ea typeface="微软雅黑" panose="020B0503020204020204" charset="-122"/>
                <a:cs typeface="微软雅黑" panose="020B0503020204020204" charset="-122"/>
                <a:sym typeface="+mn-ea"/>
              </a:rPr>
              <a:t>1984年11月18日，中国第一个公开发行的股票——飞乐音响向社会发行1万股(每股票面50元)，在海外引起比国内更大的反响，被誉为中国改革开放的一个信号。</a:t>
            </a:r>
            <a:endPar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additive="base">
                                        <p:cTn id="7" dur="500" fill="hold"/>
                                        <p:tgtEl>
                                          <p:spTgt spid="108"/>
                                        </p:tgtEl>
                                        <p:attrNameLst>
                                          <p:attrName>ppt_x</p:attrName>
                                        </p:attrNameLst>
                                      </p:cBhvr>
                                      <p:tavLst>
                                        <p:tav tm="0">
                                          <p:val>
                                            <p:strVal val="#ppt_x"/>
                                          </p:val>
                                        </p:tav>
                                        <p:tav tm="100000">
                                          <p:val>
                                            <p:strVal val="#ppt_x"/>
                                          </p:val>
                                        </p:tav>
                                      </p:tavLst>
                                    </p:anim>
                                    <p:anim calcmode="lin" valueType="num">
                                      <p:cBhvr additive="base">
                                        <p:cTn id="8" dur="500" fill="hold"/>
                                        <p:tgtEl>
                                          <p:spTgt spid="10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DD4E1F"/>
              </a:solidFill>
              <a:latin typeface="微软雅黑" panose="020B0503020204020204" charset="-122"/>
              <a:ea typeface="微软雅黑" panose="020B0503020204020204" charset="-122"/>
            </a:endParaRPr>
          </a:p>
        </p:txBody>
      </p:sp>
      <p:pic>
        <p:nvPicPr>
          <p:cNvPr id="109" name="图片 108"/>
          <p:cNvPicPr/>
          <p:nvPr/>
        </p:nvPicPr>
        <p:blipFill>
          <a:blip r:embed="rId1"/>
          <a:stretch>
            <a:fillRect/>
          </a:stretch>
        </p:blipFill>
        <p:spPr>
          <a:xfrm>
            <a:off x="5831205" y="1421130"/>
            <a:ext cx="5222875" cy="3507105"/>
          </a:xfrm>
          <a:prstGeom prst="rect">
            <a:avLst/>
          </a:prstGeom>
          <a:noFill/>
          <a:ln w="9525">
            <a:noFill/>
          </a:ln>
        </p:spPr>
      </p:pic>
      <p:sp>
        <p:nvSpPr>
          <p:cNvPr id="110" name="文本框 109"/>
          <p:cNvSpPr txBox="1"/>
          <p:nvPr/>
        </p:nvSpPr>
        <p:spPr>
          <a:xfrm>
            <a:off x="5332730" y="5315585"/>
            <a:ext cx="6220460" cy="337185"/>
          </a:xfrm>
          <a:prstGeom prst="rect">
            <a:avLst/>
          </a:prstGeom>
          <a:noFill/>
          <a:ln w="9525">
            <a:noFill/>
          </a:ln>
        </p:spPr>
        <p:txBody>
          <a:bodyPr wrap="square">
            <a:spAutoFit/>
          </a:bodyPr>
          <a:p>
            <a:pPr indent="0"/>
            <a:r>
              <a:rPr lang="zh-CN" sz="1600" b="0">
                <a:solidFill>
                  <a:srgbClr val="333333"/>
                </a:solidFill>
                <a:latin typeface="楷体" panose="02010609060101010101" charset="-122"/>
                <a:ea typeface="楷体" panose="02010609060101010101" charset="-122"/>
                <a:cs typeface="楷体" panose="02010609060101010101" charset="-122"/>
              </a:rPr>
              <a:t>1990年11月26日，上海证券交易所正式成立，</a:t>
            </a:r>
            <a:r>
              <a:rPr lang="en-US" altLang="zh-CN" sz="1600" b="0">
                <a:solidFill>
                  <a:srgbClr val="333333"/>
                </a:solidFill>
                <a:latin typeface="楷体" panose="02010609060101010101" charset="-122"/>
                <a:ea typeface="楷体" panose="02010609060101010101" charset="-122"/>
                <a:cs typeface="楷体" panose="02010609060101010101" charset="-122"/>
              </a:rPr>
              <a:t>12</a:t>
            </a:r>
            <a:r>
              <a:rPr lang="zh-CN" altLang="en-US" sz="1600" b="0">
                <a:solidFill>
                  <a:srgbClr val="333333"/>
                </a:solidFill>
                <a:latin typeface="楷体" panose="02010609060101010101" charset="-122"/>
                <a:ea typeface="楷体" panose="02010609060101010101" charset="-122"/>
                <a:cs typeface="楷体" panose="02010609060101010101" charset="-122"/>
              </a:rPr>
              <a:t>月</a:t>
            </a:r>
            <a:r>
              <a:rPr lang="en-US" altLang="zh-CN" sz="1600" b="0">
                <a:solidFill>
                  <a:srgbClr val="333333"/>
                </a:solidFill>
                <a:latin typeface="楷体" panose="02010609060101010101" charset="-122"/>
                <a:ea typeface="楷体" panose="02010609060101010101" charset="-122"/>
                <a:cs typeface="楷体" panose="02010609060101010101" charset="-122"/>
              </a:rPr>
              <a:t>19</a:t>
            </a:r>
            <a:r>
              <a:rPr lang="zh-CN" altLang="en-US" sz="1600" b="0">
                <a:solidFill>
                  <a:srgbClr val="333333"/>
                </a:solidFill>
                <a:latin typeface="楷体" panose="02010609060101010101" charset="-122"/>
                <a:ea typeface="楷体" panose="02010609060101010101" charset="-122"/>
                <a:cs typeface="楷体" panose="02010609060101010101" charset="-122"/>
              </a:rPr>
              <a:t>日正式开业</a:t>
            </a:r>
            <a:r>
              <a:rPr lang="zh-CN" sz="1600" b="0">
                <a:solidFill>
                  <a:srgbClr val="333333"/>
                </a:solidFill>
                <a:latin typeface="楷体" panose="02010609060101010101" charset="-122"/>
                <a:ea typeface="楷体" panose="02010609060101010101" charset="-122"/>
                <a:cs typeface="楷体" panose="02010609060101010101" charset="-122"/>
              </a:rPr>
              <a:t>。</a:t>
            </a:r>
            <a:endParaRPr lang="zh-CN" altLang="en-US" sz="1600" b="0">
              <a:solidFill>
                <a:srgbClr val="333333"/>
              </a:solidFill>
              <a:latin typeface="楷体" panose="02010609060101010101" charset="-122"/>
              <a:ea typeface="楷体" panose="02010609060101010101" charset="-122"/>
              <a:cs typeface="楷体" panose="02010609060101010101" charset="-122"/>
            </a:endParaRPr>
          </a:p>
        </p:txBody>
      </p:sp>
      <p:sp>
        <p:nvSpPr>
          <p:cNvPr id="4" name="矩形 3"/>
          <p:cNvSpPr/>
          <p:nvPr/>
        </p:nvSpPr>
        <p:spPr>
          <a:xfrm>
            <a:off x="253778" y="157350"/>
            <a:ext cx="2568575" cy="521970"/>
          </a:xfrm>
          <a:prstGeom prst="rect">
            <a:avLst/>
          </a:prstGeom>
        </p:spPr>
        <p:txBody>
          <a:bodyPr wrap="none">
            <a:spAutoFit/>
          </a:bodyPr>
          <a:p>
            <a:pPr lvl="0" algn="l"/>
            <a:r>
              <a:rPr lang="en-US" sz="2800" dirty="0">
                <a:solidFill>
                  <a:srgbClr val="FF9618"/>
                </a:solidFill>
                <a:latin typeface="微软雅黑" panose="020B0503020204020204" charset="-122"/>
                <a:ea typeface="微软雅黑" panose="020B0503020204020204" charset="-122"/>
                <a:sym typeface="+mn-ea"/>
              </a:rPr>
              <a:t>2.3  A</a:t>
            </a:r>
            <a:r>
              <a:rPr lang="zh-CN" altLang="en-US" sz="2800" dirty="0">
                <a:solidFill>
                  <a:srgbClr val="FF9618"/>
                </a:solidFill>
                <a:latin typeface="微软雅黑" panose="020B0503020204020204" charset="-122"/>
                <a:ea typeface="微软雅黑" panose="020B0503020204020204" charset="-122"/>
                <a:sym typeface="+mn-ea"/>
              </a:rPr>
              <a:t>股的起源</a:t>
            </a:r>
            <a:endParaRPr lang="zh-CN" altLang="en-US" sz="2800" dirty="0">
              <a:solidFill>
                <a:srgbClr val="FF9618"/>
              </a:solidFill>
              <a:latin typeface="微软雅黑" panose="020B0503020204020204" charset="-122"/>
              <a:ea typeface="微软雅黑" panose="020B0503020204020204" charset="-122"/>
              <a:sym typeface="+mn-ea"/>
            </a:endParaRPr>
          </a:p>
        </p:txBody>
      </p:sp>
      <p:sp>
        <p:nvSpPr>
          <p:cNvPr id="5" name="竖卷形 4"/>
          <p:cNvSpPr/>
          <p:nvPr/>
        </p:nvSpPr>
        <p:spPr>
          <a:xfrm>
            <a:off x="616585" y="1421130"/>
            <a:ext cx="4576445" cy="4218940"/>
          </a:xfrm>
          <a:prstGeom prst="verticalScroll">
            <a:avLst/>
          </a:prstGeom>
          <a:solidFill>
            <a:srgbClr val="CFC0B3"/>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140460" y="2124075"/>
            <a:ext cx="3540125" cy="3291840"/>
          </a:xfrm>
          <a:prstGeom prst="rect">
            <a:avLst/>
          </a:prstGeom>
          <a:noFill/>
        </p:spPr>
        <p:txBody>
          <a:bodyPr wrap="square" rtlCol="0" anchor="t">
            <a:spAutoFit/>
          </a:bodyPr>
          <a:p>
            <a:pPr indent="406400" algn="l">
              <a:lnSpc>
                <a:spcPct val="150000"/>
              </a:lnSpc>
              <a:buClrTx/>
              <a:buSzTx/>
              <a:buFontTx/>
            </a:pPr>
            <a:r>
              <a:rPr lang="en-US" altLang="zh-CN" sz="1600">
                <a:latin typeface="微软雅黑" panose="020B0503020204020204" charset="-122"/>
                <a:ea typeface="微软雅黑" panose="020B0503020204020204" charset="-122"/>
                <a:cs typeface="微软雅黑" panose="020B0503020204020204" charset="-122"/>
                <a:sym typeface="+mn-ea"/>
              </a:rPr>
              <a:t>1990年11月26日，经国务院授权，由中国人民银行批准建立的上海证券交易所正式成立，这是新中国成立以来内地的第一家证券交易所。</a:t>
            </a:r>
            <a:endParaRPr lang="en-US" altLang="zh-CN" sz="1600" b="0">
              <a:solidFill>
                <a:schemeClr val="tx1"/>
              </a:solidFill>
              <a:latin typeface="微软雅黑" panose="020B0503020204020204" charset="-122"/>
              <a:ea typeface="微软雅黑" panose="020B0503020204020204" charset="-122"/>
              <a:cs typeface="微软雅黑" panose="020B0503020204020204" charset="-122"/>
            </a:endParaRPr>
          </a:p>
          <a:p>
            <a:pPr indent="406400" fontAlgn="auto">
              <a:lnSpc>
                <a:spcPct val="150000"/>
              </a:lnSpc>
              <a:extLst>
                <a:ext uri="{35155182-B16C-46BC-9424-99874614C6A1}">
                  <wpsdc:indentchars xmlns:wpsdc="http://www.wps.cn/officeDocument/2017/drawingmlCustomData" val="200" checksum="1740828767"/>
                </a:ext>
              </a:extLst>
            </a:pPr>
            <a:r>
              <a:rPr lang="zh-CN" sz="1600">
                <a:latin typeface="微软雅黑" panose="020B0503020204020204" charset="-122"/>
                <a:ea typeface="微软雅黑" panose="020B0503020204020204" charset="-122"/>
                <a:cs typeface="微软雅黑" panose="020B0503020204020204" charset="-122"/>
                <a:sym typeface="+mn-ea"/>
              </a:rPr>
              <a:t>12月19日上午11点，上海浦江饭店孔雀厅传来清脆的一声锣响，上海证券交易所正式开市营业，</a:t>
            </a:r>
            <a:r>
              <a:rPr lang="en-US" altLang="zh-CN" sz="1600">
                <a:latin typeface="微软雅黑" panose="020B0503020204020204" charset="-122"/>
                <a:ea typeface="微软雅黑" panose="020B0503020204020204" charset="-122"/>
                <a:cs typeface="微软雅黑" panose="020B0503020204020204" charset="-122"/>
                <a:sym typeface="+mn-ea"/>
              </a:rPr>
              <a:t>开盘指数96点</a:t>
            </a:r>
            <a:r>
              <a:rPr lang="zh-CN" sz="1600">
                <a:latin typeface="微软雅黑" panose="020B0503020204020204" charset="-122"/>
                <a:ea typeface="微软雅黑" panose="020B0503020204020204" charset="-122"/>
                <a:cs typeface="微软雅黑" panose="020B0503020204020204" charset="-122"/>
                <a:sym typeface="+mn-ea"/>
              </a:rPr>
              <a:t>。</a:t>
            </a:r>
            <a:endParaRPr lang="zh-CN" sz="1600" b="0">
              <a:solidFill>
                <a:schemeClr val="tx1"/>
              </a:solidFill>
              <a:latin typeface="微软雅黑" panose="020B0503020204020204" charset="-122"/>
              <a:ea typeface="微软雅黑" panose="020B0503020204020204" charset="-122"/>
              <a:cs typeface="微软雅黑" panose="020B0503020204020204" charset="-122"/>
            </a:endParaRPr>
          </a:p>
          <a:p>
            <a:pPr indent="0"/>
            <a:endParaRPr lang="zh-CN" altLang="en-US" sz="1600" b="0">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additive="base">
                                        <p:cTn id="7" dur="500" fill="hold"/>
                                        <p:tgtEl>
                                          <p:spTgt spid="110"/>
                                        </p:tgtEl>
                                        <p:attrNameLst>
                                          <p:attrName>ppt_x</p:attrName>
                                        </p:attrNameLst>
                                      </p:cBhvr>
                                      <p:tavLst>
                                        <p:tav tm="0">
                                          <p:val>
                                            <p:strVal val="#ppt_x"/>
                                          </p:val>
                                        </p:tav>
                                        <p:tav tm="100000">
                                          <p:val>
                                            <p:strVal val="#ppt_x"/>
                                          </p:val>
                                        </p:tav>
                                      </p:tavLst>
                                    </p:anim>
                                    <p:anim calcmode="lin" valueType="num">
                                      <p:cBhvr additive="base">
                                        <p:cTn id="8" dur="500" fill="hold"/>
                                        <p:tgtEl>
                                          <p:spTgt spid="1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9"/>
                                        </p:tgtEl>
                                        <p:attrNameLst>
                                          <p:attrName>style.visibility</p:attrName>
                                        </p:attrNameLst>
                                      </p:cBhvr>
                                      <p:to>
                                        <p:strVal val="visible"/>
                                      </p:to>
                                    </p:set>
                                    <p:anim calcmode="lin" valueType="num">
                                      <p:cBhvr additive="base">
                                        <p:cTn id="11" dur="500" fill="hold"/>
                                        <p:tgtEl>
                                          <p:spTgt spid="109"/>
                                        </p:tgtEl>
                                        <p:attrNameLst>
                                          <p:attrName>ppt_x</p:attrName>
                                        </p:attrNameLst>
                                      </p:cBhvr>
                                      <p:tavLst>
                                        <p:tav tm="0">
                                          <p:val>
                                            <p:strVal val="#ppt_x"/>
                                          </p:val>
                                        </p:tav>
                                        <p:tav tm="100000">
                                          <p:val>
                                            <p:strVal val="#ppt_x"/>
                                          </p:val>
                                        </p:tav>
                                      </p:tavLst>
                                    </p:anim>
                                    <p:anim calcmode="lin" valueType="num">
                                      <p:cBhvr additive="base">
                                        <p:cTn id="12"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10" grpId="1"/>
      <p:bldP spid="5" grpId="0" animBg="1"/>
      <p:bldP spid="6" grpId="0"/>
      <p:bldP spid="5" grpId="1" animBg="1"/>
      <p:bldP spid="6"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DD4E1F"/>
              </a:solidFill>
              <a:latin typeface="微软雅黑" panose="020B0503020204020204" charset="-122"/>
              <a:ea typeface="微软雅黑" panose="020B0503020204020204" charset="-122"/>
            </a:endParaRPr>
          </a:p>
        </p:txBody>
      </p:sp>
      <p:pic>
        <p:nvPicPr>
          <p:cNvPr id="110" name="图片 109"/>
          <p:cNvPicPr>
            <a:picLocks noChangeAspect="1"/>
          </p:cNvPicPr>
          <p:nvPr/>
        </p:nvPicPr>
        <p:blipFill>
          <a:blip r:embed="rId1"/>
          <a:stretch>
            <a:fillRect/>
          </a:stretch>
        </p:blipFill>
        <p:spPr>
          <a:xfrm>
            <a:off x="5023485" y="1379220"/>
            <a:ext cx="6496685" cy="4098925"/>
          </a:xfrm>
          <a:prstGeom prst="rect">
            <a:avLst/>
          </a:prstGeom>
          <a:noFill/>
          <a:ln w="9525">
            <a:noFill/>
          </a:ln>
        </p:spPr>
      </p:pic>
      <p:sp>
        <p:nvSpPr>
          <p:cNvPr id="111" name="文本框 110"/>
          <p:cNvSpPr txBox="1"/>
          <p:nvPr/>
        </p:nvSpPr>
        <p:spPr>
          <a:xfrm>
            <a:off x="6685280" y="5140960"/>
            <a:ext cx="3173095" cy="337185"/>
          </a:xfrm>
          <a:prstGeom prst="rect">
            <a:avLst/>
          </a:prstGeom>
          <a:noFill/>
          <a:ln w="9525">
            <a:noFill/>
          </a:ln>
        </p:spPr>
        <p:txBody>
          <a:bodyPr wrap="square">
            <a:spAutoFit/>
          </a:bodyPr>
          <a:p>
            <a:pPr indent="0"/>
            <a:r>
              <a:rPr lang="zh-CN" sz="1600" b="0">
                <a:solidFill>
                  <a:srgbClr val="333333"/>
                </a:solidFill>
                <a:latin typeface="楷体" panose="02010609060101010101" charset="-122"/>
                <a:ea typeface="楷体" panose="02010609060101010101" charset="-122"/>
                <a:cs typeface="楷体" panose="02010609060101010101" charset="-122"/>
              </a:rPr>
              <a:t>1990年12月1日，深交所开业。</a:t>
            </a:r>
            <a:endParaRPr lang="zh-CN" altLang="en-US" sz="1600" b="0">
              <a:solidFill>
                <a:srgbClr val="333333"/>
              </a:solidFill>
              <a:latin typeface="楷体" panose="02010609060101010101" charset="-122"/>
              <a:ea typeface="楷体" panose="02010609060101010101" charset="-122"/>
              <a:cs typeface="楷体" panose="02010609060101010101" charset="-122"/>
            </a:endParaRPr>
          </a:p>
        </p:txBody>
      </p:sp>
      <p:sp>
        <p:nvSpPr>
          <p:cNvPr id="5" name="矩形 4"/>
          <p:cNvSpPr/>
          <p:nvPr/>
        </p:nvSpPr>
        <p:spPr>
          <a:xfrm>
            <a:off x="253778" y="157350"/>
            <a:ext cx="2568575" cy="521970"/>
          </a:xfrm>
          <a:prstGeom prst="rect">
            <a:avLst/>
          </a:prstGeom>
        </p:spPr>
        <p:txBody>
          <a:bodyPr wrap="none">
            <a:spAutoFit/>
          </a:bodyPr>
          <a:p>
            <a:pPr lvl="0" algn="l"/>
            <a:r>
              <a:rPr lang="en-US" sz="2800" dirty="0">
                <a:solidFill>
                  <a:srgbClr val="FF9618"/>
                </a:solidFill>
                <a:latin typeface="微软雅黑" panose="020B0503020204020204" charset="-122"/>
                <a:ea typeface="微软雅黑" panose="020B0503020204020204" charset="-122"/>
                <a:sym typeface="+mn-ea"/>
              </a:rPr>
              <a:t>2.3  A</a:t>
            </a:r>
            <a:r>
              <a:rPr lang="zh-CN" altLang="en-US" sz="2800" dirty="0">
                <a:solidFill>
                  <a:srgbClr val="FF9618"/>
                </a:solidFill>
                <a:latin typeface="微软雅黑" panose="020B0503020204020204" charset="-122"/>
                <a:ea typeface="微软雅黑" panose="020B0503020204020204" charset="-122"/>
                <a:sym typeface="+mn-ea"/>
              </a:rPr>
              <a:t>股的起源</a:t>
            </a:r>
            <a:endParaRPr lang="zh-CN" altLang="en-US" sz="2800" dirty="0">
              <a:solidFill>
                <a:srgbClr val="FF9618"/>
              </a:solidFill>
              <a:latin typeface="微软雅黑" panose="020B0503020204020204" charset="-122"/>
              <a:ea typeface="微软雅黑" panose="020B0503020204020204" charset="-122"/>
              <a:sym typeface="+mn-ea"/>
            </a:endParaRPr>
          </a:p>
        </p:txBody>
      </p:sp>
      <p:grpSp>
        <p:nvGrpSpPr>
          <p:cNvPr id="6" name="组合 5"/>
          <p:cNvGrpSpPr/>
          <p:nvPr/>
        </p:nvGrpSpPr>
        <p:grpSpPr>
          <a:xfrm>
            <a:off x="377825" y="1033145"/>
            <a:ext cx="4542790" cy="4542790"/>
            <a:chOff x="595" y="1627"/>
            <a:chExt cx="7154" cy="7154"/>
          </a:xfrm>
        </p:grpSpPr>
        <p:pic>
          <p:nvPicPr>
            <p:cNvPr id="2" name="图片 1" descr="32313534303433353b32313534303432363bd0a1badab0e5"/>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5" y="1627"/>
              <a:ext cx="7154" cy="7154"/>
            </a:xfrm>
            <a:prstGeom prst="rect">
              <a:avLst/>
            </a:prstGeom>
          </p:spPr>
        </p:pic>
        <p:sp>
          <p:nvSpPr>
            <p:cNvPr id="101" name="文本框 100"/>
            <p:cNvSpPr txBox="1"/>
            <p:nvPr/>
          </p:nvSpPr>
          <p:spPr>
            <a:xfrm>
              <a:off x="1353" y="2315"/>
              <a:ext cx="5638" cy="2567"/>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p>
              <a:pPr indent="406400"/>
              <a:r>
                <a:rPr lang="zh-CN" sz="2000" b="0">
                  <a:solidFill>
                    <a:schemeClr val="tx1"/>
                  </a:solidFill>
                  <a:latin typeface="微软雅黑" panose="020B0503020204020204" charset="-122"/>
                  <a:ea typeface="微软雅黑" panose="020B0503020204020204" charset="-122"/>
                  <a:cs typeface="微软雅黑" panose="020B0503020204020204" charset="-122"/>
                </a:rPr>
                <a:t>1990年12月1日，深交所开业，但“开业”前面加了个“试”字。挂牌企业有：深发展、深万科、深安达、深金田、深原野。</a:t>
              </a:r>
              <a:endParaRPr lang="zh-CN" altLang="en-US" sz="2000" b="0">
                <a:solidFill>
                  <a:schemeClr val="tx1"/>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heel(1)">
                                      <p:cBhvr>
                                        <p:cTn id="7" dur="20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1"/>
                                        </p:tgtEl>
                                        <p:attrNameLst>
                                          <p:attrName>style.visibility</p:attrName>
                                        </p:attrNameLst>
                                      </p:cBhvr>
                                      <p:to>
                                        <p:strVal val="visible"/>
                                      </p:to>
                                    </p:set>
                                    <p:anim calcmode="lin" valueType="num">
                                      <p:cBhvr additive="base">
                                        <p:cTn id="12" dur="500" fill="hold"/>
                                        <p:tgtEl>
                                          <p:spTgt spid="111"/>
                                        </p:tgtEl>
                                        <p:attrNameLst>
                                          <p:attrName>ppt_x</p:attrName>
                                        </p:attrNameLst>
                                      </p:cBhvr>
                                      <p:tavLst>
                                        <p:tav tm="0">
                                          <p:val>
                                            <p:strVal val="#ppt_x"/>
                                          </p:val>
                                        </p:tav>
                                        <p:tav tm="100000">
                                          <p:val>
                                            <p:strVal val="#ppt_x"/>
                                          </p:val>
                                        </p:tav>
                                      </p:tavLst>
                                    </p:anim>
                                    <p:anim calcmode="lin" valueType="num">
                                      <p:cBhvr additive="base">
                                        <p:cTn id="13" dur="500" fill="hold"/>
                                        <p:tgtEl>
                                          <p:spTgt spid="111"/>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p:cNvPicPr/>
          <p:nvPr>
            <p:custDataLst>
              <p:tags r:id="rId1"/>
            </p:custDataLst>
          </p:nvPr>
        </p:nvPicPr>
        <p:blipFill>
          <a:blip r:embed="rId2"/>
          <a:stretch>
            <a:fillRect/>
          </a:stretch>
        </p:blipFill>
        <p:spPr>
          <a:xfrm>
            <a:off x="1269365" y="2016125"/>
            <a:ext cx="3231515" cy="3218815"/>
          </a:xfrm>
          <a:prstGeom prst="rect">
            <a:avLst/>
          </a:prstGeom>
          <a:noFill/>
          <a:ln w="9525">
            <a:noFill/>
          </a:ln>
        </p:spPr>
      </p:pic>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DD4E1F"/>
              </a:solidFill>
              <a:latin typeface="微软雅黑" panose="020B0503020204020204" charset="-122"/>
              <a:ea typeface="微软雅黑" panose="020B0503020204020204" charset="-122"/>
            </a:endParaRPr>
          </a:p>
        </p:txBody>
      </p:sp>
      <p:sp>
        <p:nvSpPr>
          <p:cNvPr id="14" name="新月形 13"/>
          <p:cNvSpPr/>
          <p:nvPr>
            <p:custDataLst>
              <p:tags r:id="rId3"/>
            </p:custDataLst>
          </p:nvPr>
        </p:nvSpPr>
        <p:spPr>
          <a:xfrm rot="10800000">
            <a:off x="5767070" y="786130"/>
            <a:ext cx="3115945" cy="5555615"/>
          </a:xfrm>
          <a:prstGeom prst="moon">
            <a:avLst>
              <a:gd name="adj" fmla="val 15112"/>
            </a:avLst>
          </a:prstGeom>
          <a:solidFill>
            <a:srgbClr val="FF9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cs typeface="微软雅黑" panose="020B0503020204020204" charset="-122"/>
            </a:endParaRPr>
          </a:p>
        </p:txBody>
      </p:sp>
      <p:sp>
        <p:nvSpPr>
          <p:cNvPr id="23" name="椭圆 22"/>
          <p:cNvSpPr/>
          <p:nvPr>
            <p:custDataLst>
              <p:tags r:id="rId4"/>
            </p:custDataLst>
          </p:nvPr>
        </p:nvSpPr>
        <p:spPr>
          <a:xfrm>
            <a:off x="8329796" y="1531384"/>
            <a:ext cx="569982" cy="569982"/>
          </a:xfrm>
          <a:prstGeom prst="ellipse">
            <a:avLst/>
          </a:prstGeom>
          <a:solidFill>
            <a:schemeClr val="accent2"/>
          </a:solidFill>
        </p:spPr>
        <p:txBody>
          <a:bodyPr rot="0" spcFirstLastPara="0" vertOverflow="overflow" horzOverflow="overflow" vert="horz" wrap="square" lIns="91440" tIns="0" rIns="0" bIns="0" numCol="1" spcCol="0" rtlCol="0" fromWordArt="0" anchor="ctr" anchorCtr="0" forceAA="0" compatLnSpc="1">
            <a:normAutofit/>
          </a:bodyPr>
          <a:p>
            <a:pPr algn="just"/>
            <a:r>
              <a:rPr lang="en-US" altLang="zh-CN" b="1" dirty="0">
                <a:solidFill>
                  <a:schemeClr val="dk1">
                    <a:lumMod val="85000"/>
                    <a:lumOff val="15000"/>
                  </a:schemeClr>
                </a:solidFill>
                <a:cs typeface="微软雅黑" panose="020B0503020204020204" charset="-122"/>
                <a:sym typeface="Arial" panose="020B0604020202020204" pitchFamily="34" charset="0"/>
              </a:rPr>
              <a:t>01</a:t>
            </a:r>
            <a:endParaRPr lang="en-US" altLang="zh-CN" b="1" dirty="0">
              <a:solidFill>
                <a:schemeClr val="dk1">
                  <a:lumMod val="85000"/>
                  <a:lumOff val="15000"/>
                </a:schemeClr>
              </a:solidFill>
              <a:cs typeface="微软雅黑" panose="020B0503020204020204" charset="-122"/>
              <a:sym typeface="Arial" panose="020B0604020202020204" pitchFamily="34" charset="0"/>
            </a:endParaRPr>
          </a:p>
        </p:txBody>
      </p:sp>
      <p:sp>
        <p:nvSpPr>
          <p:cNvPr id="25" name="椭圆 24"/>
          <p:cNvSpPr/>
          <p:nvPr>
            <p:custDataLst>
              <p:tags r:id="rId5"/>
            </p:custDataLst>
          </p:nvPr>
        </p:nvSpPr>
        <p:spPr>
          <a:xfrm>
            <a:off x="8899391" y="3136029"/>
            <a:ext cx="569982" cy="569982"/>
          </a:xfrm>
          <a:prstGeom prst="ellipse">
            <a:avLst/>
          </a:prstGeom>
          <a:solidFill>
            <a:schemeClr val="accent2"/>
          </a:solidFill>
        </p:spPr>
        <p:txBody>
          <a:bodyPr rot="0" spcFirstLastPara="0" vertOverflow="overflow" horzOverflow="overflow" vert="horz" wrap="square" lIns="91440" tIns="0" rIns="0" bIns="0" numCol="1" spcCol="0" rtlCol="0" fromWordArt="0" anchor="ctr" anchorCtr="0" forceAA="0" compatLnSpc="1">
            <a:normAutofit/>
          </a:bodyPr>
          <a:p>
            <a:pPr algn="just"/>
            <a:r>
              <a:rPr lang="en-US" altLang="zh-CN" b="1" dirty="0">
                <a:solidFill>
                  <a:schemeClr val="dk1">
                    <a:lumMod val="85000"/>
                    <a:lumOff val="15000"/>
                  </a:schemeClr>
                </a:solidFill>
                <a:cs typeface="微软雅黑" panose="020B0503020204020204" charset="-122"/>
                <a:sym typeface="Arial" panose="020B0604020202020204" pitchFamily="34" charset="0"/>
              </a:rPr>
              <a:t>02</a:t>
            </a:r>
            <a:endParaRPr lang="en-US" altLang="zh-CN" b="1" dirty="0">
              <a:solidFill>
                <a:schemeClr val="dk1">
                  <a:lumMod val="85000"/>
                  <a:lumOff val="15000"/>
                </a:schemeClr>
              </a:solidFill>
              <a:cs typeface="微软雅黑" panose="020B0503020204020204" charset="-122"/>
              <a:sym typeface="Arial" panose="020B0604020202020204" pitchFamily="34" charset="0"/>
            </a:endParaRPr>
          </a:p>
        </p:txBody>
      </p:sp>
      <p:sp>
        <p:nvSpPr>
          <p:cNvPr id="26" name="矩形 25"/>
          <p:cNvSpPr/>
          <p:nvPr/>
        </p:nvSpPr>
        <p:spPr>
          <a:xfrm>
            <a:off x="253778" y="157350"/>
            <a:ext cx="894080" cy="521970"/>
          </a:xfrm>
          <a:prstGeom prst="rect">
            <a:avLst/>
          </a:prstGeom>
        </p:spPr>
        <p:txBody>
          <a:bodyPr wrap="none">
            <a:spAutoFit/>
          </a:bodyPr>
          <a:p>
            <a:pPr lvl="0" algn="l"/>
            <a:r>
              <a:rPr lang="zh-CN" sz="2800" dirty="0">
                <a:solidFill>
                  <a:srgbClr val="FF9618"/>
                </a:solidFill>
                <a:latin typeface="微软雅黑" panose="020B0503020204020204" charset="-122"/>
                <a:ea typeface="微软雅黑" panose="020B0503020204020204" charset="-122"/>
                <a:sym typeface="+mn-ea"/>
              </a:rPr>
              <a:t>前言</a:t>
            </a:r>
            <a:endParaRPr lang="zh-CN" sz="2800" dirty="0">
              <a:solidFill>
                <a:srgbClr val="FF9618"/>
              </a:solidFill>
              <a:latin typeface="微软雅黑" panose="020B0503020204020204" charset="-122"/>
              <a:ea typeface="微软雅黑" panose="020B0503020204020204" charset="-122"/>
              <a:sym typeface="+mn-ea"/>
            </a:endParaRPr>
          </a:p>
        </p:txBody>
      </p:sp>
      <p:sp>
        <p:nvSpPr>
          <p:cNvPr id="28" name="文本框 27"/>
          <p:cNvSpPr txBox="1"/>
          <p:nvPr>
            <p:custDataLst>
              <p:tags r:id="rId6"/>
            </p:custDataLst>
          </p:nvPr>
        </p:nvSpPr>
        <p:spPr>
          <a:xfrm>
            <a:off x="9333230" y="1617345"/>
            <a:ext cx="1486535" cy="398780"/>
          </a:xfrm>
          <a:prstGeom prst="rect">
            <a:avLst/>
          </a:prstGeom>
          <a:noFill/>
          <a:ln w="9525">
            <a:noFill/>
          </a:ln>
        </p:spPr>
        <p:txBody>
          <a:bodyPr wrap="square">
            <a:spAutoFit/>
          </a:bodyPr>
          <a:p>
            <a:pPr indent="0" fontAlgn="auto">
              <a:lnSpc>
                <a:spcPct val="100000"/>
              </a:lnSpc>
            </a:pPr>
            <a:r>
              <a:rPr lang="zh-CN" altLang="en-US" sz="2000" b="1">
                <a:solidFill>
                  <a:schemeClr val="dk1"/>
                </a:solidFill>
                <a:latin typeface="微软雅黑" panose="020B0503020204020204" charset="-122"/>
                <a:ea typeface="微软雅黑" panose="020B0503020204020204" charset="-122"/>
                <a:cs typeface="微软雅黑" panose="020B0503020204020204" charset="-122"/>
              </a:rPr>
              <a:t>交给父母</a:t>
            </a:r>
            <a:endParaRPr lang="zh-CN" altLang="en-US" sz="2000" b="1">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29" name="文本框 28"/>
          <p:cNvSpPr txBox="1"/>
          <p:nvPr>
            <p:custDataLst>
              <p:tags r:id="rId7"/>
            </p:custDataLst>
          </p:nvPr>
        </p:nvSpPr>
        <p:spPr>
          <a:xfrm>
            <a:off x="9885045" y="3221990"/>
            <a:ext cx="1619885" cy="398780"/>
          </a:xfrm>
          <a:prstGeom prst="rect">
            <a:avLst/>
          </a:prstGeom>
          <a:noFill/>
          <a:ln w="9525">
            <a:noFill/>
          </a:ln>
        </p:spPr>
        <p:txBody>
          <a:bodyPr wrap="square">
            <a:spAutoFit/>
          </a:bodyPr>
          <a:p>
            <a:pPr indent="0" fontAlgn="auto">
              <a:lnSpc>
                <a:spcPct val="100000"/>
              </a:lnSpc>
            </a:pPr>
            <a:r>
              <a:rPr lang="zh-CN" sz="2000" b="1">
                <a:solidFill>
                  <a:schemeClr val="dk1"/>
                </a:solidFill>
                <a:latin typeface="微软雅黑" panose="020B0503020204020204" charset="-122"/>
                <a:ea typeface="微软雅黑" panose="020B0503020204020204" charset="-122"/>
                <a:cs typeface="微软雅黑" panose="020B0503020204020204" charset="-122"/>
              </a:rPr>
              <a:t>存银行</a:t>
            </a:r>
            <a:endParaRPr lang="zh-CN" sz="2000" b="1">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31" name="椭圆 30"/>
          <p:cNvSpPr/>
          <p:nvPr>
            <p:custDataLst>
              <p:tags r:id="rId8"/>
            </p:custDataLst>
          </p:nvPr>
        </p:nvSpPr>
        <p:spPr>
          <a:xfrm>
            <a:off x="8326621" y="4968004"/>
            <a:ext cx="569982" cy="569982"/>
          </a:xfrm>
          <a:prstGeom prst="ellipse">
            <a:avLst/>
          </a:prstGeom>
          <a:solidFill>
            <a:schemeClr val="accent2"/>
          </a:solidFill>
        </p:spPr>
        <p:txBody>
          <a:bodyPr rot="0" spcFirstLastPara="0" vertOverflow="overflow" horzOverflow="overflow" vert="horz" wrap="square" lIns="91440" tIns="0" rIns="0" bIns="0" numCol="1" spcCol="0" rtlCol="0" fromWordArt="0" anchor="ctr" anchorCtr="0" forceAA="0" compatLnSpc="1">
            <a:normAutofit/>
          </a:bodyPr>
          <a:p>
            <a:pPr algn="just"/>
            <a:r>
              <a:rPr lang="en-US" altLang="zh-CN" b="1" dirty="0">
                <a:solidFill>
                  <a:schemeClr val="dk1">
                    <a:lumMod val="85000"/>
                    <a:lumOff val="15000"/>
                  </a:schemeClr>
                </a:solidFill>
                <a:cs typeface="微软雅黑" panose="020B0503020204020204" charset="-122"/>
                <a:sym typeface="Arial" panose="020B0604020202020204" pitchFamily="34" charset="0"/>
              </a:rPr>
              <a:t>03</a:t>
            </a:r>
            <a:endParaRPr lang="en-US" altLang="zh-CN" b="1" dirty="0">
              <a:solidFill>
                <a:schemeClr val="dk1">
                  <a:lumMod val="85000"/>
                  <a:lumOff val="15000"/>
                </a:schemeClr>
              </a:solidFill>
              <a:cs typeface="微软雅黑" panose="020B0503020204020204" charset="-122"/>
              <a:sym typeface="Arial" panose="020B0604020202020204" pitchFamily="34" charset="0"/>
            </a:endParaRPr>
          </a:p>
        </p:txBody>
      </p:sp>
      <p:sp>
        <p:nvSpPr>
          <p:cNvPr id="32" name="文本框 31"/>
          <p:cNvSpPr txBox="1"/>
          <p:nvPr>
            <p:custDataLst>
              <p:tags r:id="rId9"/>
            </p:custDataLst>
          </p:nvPr>
        </p:nvSpPr>
        <p:spPr>
          <a:xfrm>
            <a:off x="9333230" y="5053965"/>
            <a:ext cx="1691005" cy="398780"/>
          </a:xfrm>
          <a:prstGeom prst="rect">
            <a:avLst/>
          </a:prstGeom>
          <a:noFill/>
          <a:ln w="9525">
            <a:noFill/>
          </a:ln>
        </p:spPr>
        <p:txBody>
          <a:bodyPr wrap="square">
            <a:spAutoFit/>
          </a:bodyPr>
          <a:p>
            <a:pPr indent="0" fontAlgn="auto">
              <a:lnSpc>
                <a:spcPct val="100000"/>
              </a:lnSpc>
            </a:pPr>
            <a:r>
              <a:rPr lang="zh-CN" sz="2000" b="1">
                <a:solidFill>
                  <a:schemeClr val="dk1"/>
                </a:solidFill>
                <a:latin typeface="微软雅黑" panose="020B0503020204020204" charset="-122"/>
                <a:ea typeface="微软雅黑" panose="020B0503020204020204" charset="-122"/>
                <a:cs typeface="微软雅黑" panose="020B0503020204020204" charset="-122"/>
              </a:rPr>
              <a:t>买买买</a:t>
            </a:r>
            <a:endParaRPr lang="zh-CN" altLang="en-US" sz="2000" b="1">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2" name="椭圆形标注 1"/>
          <p:cNvSpPr/>
          <p:nvPr/>
        </p:nvSpPr>
        <p:spPr>
          <a:xfrm>
            <a:off x="3726815" y="1264285"/>
            <a:ext cx="2841625" cy="1773555"/>
          </a:xfrm>
          <a:prstGeom prst="wedgeEllipseCallout">
            <a:avLst>
              <a:gd name="adj1" fmla="val -25320"/>
              <a:gd name="adj2" fmla="val 76091"/>
            </a:avLst>
          </a:prstGeom>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4" name="文本框 3"/>
          <p:cNvSpPr txBox="1"/>
          <p:nvPr/>
        </p:nvSpPr>
        <p:spPr>
          <a:xfrm>
            <a:off x="4236720" y="1951355"/>
            <a:ext cx="1821180" cy="398780"/>
          </a:xfrm>
          <a:prstGeom prst="rect">
            <a:avLst/>
          </a:prstGeom>
          <a:noFill/>
        </p:spPr>
        <p:txBody>
          <a:bodyPr wrap="square" rtlCol="0">
            <a:spAutoFit/>
          </a:bodyPr>
          <a:p>
            <a:r>
              <a:rPr lang="zh-CN" altLang="en-US" sz="2000">
                <a:latin typeface="微软雅黑" panose="020B0503020204020204" charset="-122"/>
                <a:ea typeface="微软雅黑" panose="020B0503020204020204" charset="-122"/>
              </a:rPr>
              <a:t>压岁钱怎么花？</a:t>
            </a:r>
            <a:endParaRPr lang="zh-CN" altLang="en-US" sz="2000">
              <a:latin typeface="微软雅黑" panose="020B0503020204020204" charset="-122"/>
              <a:ea typeface="微软雅黑" panose="020B0503020204020204" charset="-122"/>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p:tgtEl>
                                          <p:spTgt spid="28"/>
                                        </p:tgtEl>
                                        <p:attrNameLst>
                                          <p:attrName>ppt_y</p:attrName>
                                        </p:attrNameLst>
                                      </p:cBhvr>
                                      <p:tavLst>
                                        <p:tav tm="0">
                                          <p:val>
                                            <p:strVal val="#ppt_y+#ppt_h*1.125000"/>
                                          </p:val>
                                        </p:tav>
                                        <p:tav tm="100000">
                                          <p:val>
                                            <p:strVal val="#ppt_y"/>
                                          </p:val>
                                        </p:tav>
                                      </p:tavLst>
                                    </p:anim>
                                    <p:animEffect transition="in" filter="wipe(up)">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p:tgtEl>
                                          <p:spTgt spid="25"/>
                                        </p:tgtEl>
                                        <p:attrNameLst>
                                          <p:attrName>ppt_y</p:attrName>
                                        </p:attrNameLst>
                                      </p:cBhvr>
                                      <p:tavLst>
                                        <p:tav tm="0">
                                          <p:val>
                                            <p:strVal val="#ppt_y+#ppt_h*1.125000"/>
                                          </p:val>
                                        </p:tav>
                                        <p:tav tm="100000">
                                          <p:val>
                                            <p:strVal val="#ppt_y"/>
                                          </p:val>
                                        </p:tav>
                                      </p:tavLst>
                                    </p:anim>
                                    <p:animEffect transition="in" filter="wipe(up)">
                                      <p:cBhvr>
                                        <p:cTn id="18" dur="500"/>
                                        <p:tgtEl>
                                          <p:spTgt spid="25"/>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p:tgtEl>
                                          <p:spTgt spid="29"/>
                                        </p:tgtEl>
                                        <p:attrNameLst>
                                          <p:attrName>ppt_y</p:attrName>
                                        </p:attrNameLst>
                                      </p:cBhvr>
                                      <p:tavLst>
                                        <p:tav tm="0">
                                          <p:val>
                                            <p:strVal val="#ppt_y+#ppt_h*1.125000"/>
                                          </p:val>
                                        </p:tav>
                                        <p:tav tm="100000">
                                          <p:val>
                                            <p:strVal val="#ppt_y"/>
                                          </p:val>
                                        </p:tav>
                                      </p:tavLst>
                                    </p:anim>
                                    <p:animEffect transition="in" filter="wipe(up)">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p:tgtEl>
                                          <p:spTgt spid="31"/>
                                        </p:tgtEl>
                                        <p:attrNameLst>
                                          <p:attrName>ppt_y</p:attrName>
                                        </p:attrNameLst>
                                      </p:cBhvr>
                                      <p:tavLst>
                                        <p:tav tm="0">
                                          <p:val>
                                            <p:strVal val="#ppt_y+#ppt_h*1.125000"/>
                                          </p:val>
                                        </p:tav>
                                        <p:tav tm="100000">
                                          <p:val>
                                            <p:strVal val="#ppt_y"/>
                                          </p:val>
                                        </p:tav>
                                      </p:tavLst>
                                    </p:anim>
                                    <p:animEffect transition="in" filter="wipe(up)">
                                      <p:cBhvr>
                                        <p:cTn id="28" dur="500"/>
                                        <p:tgtEl>
                                          <p:spTgt spid="31"/>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p:tgtEl>
                                          <p:spTgt spid="32"/>
                                        </p:tgtEl>
                                        <p:attrNameLst>
                                          <p:attrName>ppt_y</p:attrName>
                                        </p:attrNameLst>
                                      </p:cBhvr>
                                      <p:tavLst>
                                        <p:tav tm="0">
                                          <p:val>
                                            <p:strVal val="#ppt_y+#ppt_h*1.125000"/>
                                          </p:val>
                                        </p:tav>
                                        <p:tav tm="100000">
                                          <p:val>
                                            <p:strVal val="#ppt_y"/>
                                          </p:val>
                                        </p:tav>
                                      </p:tavLst>
                                    </p:anim>
                                    <p:animEffect transition="in" filter="wipe(up)">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8" grpId="0"/>
      <p:bldP spid="23" grpId="1" animBg="1"/>
      <p:bldP spid="28" grpId="1"/>
      <p:bldP spid="25" grpId="0" bldLvl="0" animBg="1"/>
      <p:bldP spid="29" grpId="0"/>
      <p:bldP spid="25" grpId="1" animBg="1"/>
      <p:bldP spid="29" grpId="1"/>
      <p:bldP spid="31" grpId="0" bldLvl="0" animBg="1"/>
      <p:bldP spid="32" grpId="0"/>
      <p:bldP spid="31" grpId="1" animBg="1"/>
      <p:bldP spid="3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6494145" y="302895"/>
            <a:ext cx="5697855" cy="6252210"/>
          </a:xfrm>
          <a:prstGeom prst="rect">
            <a:avLst/>
          </a:prstGeom>
        </p:spPr>
      </p:pic>
      <p:grpSp>
        <p:nvGrpSpPr>
          <p:cNvPr id="53" name="íṩľîḑè"/>
          <p:cNvGrpSpPr/>
          <p:nvPr/>
        </p:nvGrpSpPr>
        <p:grpSpPr>
          <a:xfrm rot="0">
            <a:off x="5335270" y="303530"/>
            <a:ext cx="2794000" cy="6252845"/>
            <a:chOff x="3884427" y="1130300"/>
            <a:chExt cx="2794280" cy="5016500"/>
          </a:xfrm>
        </p:grpSpPr>
        <p:sp>
          <p:nvSpPr>
            <p:cNvPr id="54" name="íšlïḑè"/>
            <p:cNvSpPr/>
            <p:nvPr/>
          </p:nvSpPr>
          <p:spPr>
            <a:xfrm>
              <a:off x="4389578" y="1130300"/>
              <a:ext cx="1783977" cy="5016500"/>
            </a:xfrm>
            <a:prstGeom prst="parallelogram">
              <a:avLst>
                <a:gd name="adj" fmla="val 64497"/>
              </a:avLst>
            </a:prstGeom>
            <a:solidFill>
              <a:schemeClr val="bg1">
                <a:lumMod val="85000"/>
                <a:alpha val="9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sp>
          <p:nvSpPr>
            <p:cNvPr id="55" name="íŝḷiḋe"/>
            <p:cNvSpPr/>
            <p:nvPr/>
          </p:nvSpPr>
          <p:spPr>
            <a:xfrm>
              <a:off x="4894730" y="1130300"/>
              <a:ext cx="1783977" cy="5016500"/>
            </a:xfrm>
            <a:prstGeom prst="parallelogram">
              <a:avLst>
                <a:gd name="adj" fmla="val 64497"/>
              </a:avLst>
            </a:prstGeom>
            <a:solidFill>
              <a:srgbClr val="FF9618">
                <a:alpha val="90000"/>
              </a:srgb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dirty="0">
                <a:solidFill>
                  <a:schemeClr val="tx1"/>
                </a:solidFill>
                <a:cs typeface="+mn-ea"/>
                <a:sym typeface="+mn-lt"/>
              </a:endParaRPr>
            </a:p>
          </p:txBody>
        </p:sp>
        <p:sp>
          <p:nvSpPr>
            <p:cNvPr id="56" name="iṧ1îḑe"/>
            <p:cNvSpPr/>
            <p:nvPr/>
          </p:nvSpPr>
          <p:spPr>
            <a:xfrm>
              <a:off x="3884427" y="1130300"/>
              <a:ext cx="1783977" cy="5016500"/>
            </a:xfrm>
            <a:prstGeom prst="parallelogram">
              <a:avLst>
                <a:gd name="adj" fmla="val 64497"/>
              </a:avLst>
            </a:prstGeom>
            <a:solidFill>
              <a:schemeClr val="bg1">
                <a:lumMod val="95000"/>
                <a:alpha val="9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grpSp>
      <p:grpSp>
        <p:nvGrpSpPr>
          <p:cNvPr id="57" name="组合 56"/>
          <p:cNvGrpSpPr/>
          <p:nvPr/>
        </p:nvGrpSpPr>
        <p:grpSpPr>
          <a:xfrm>
            <a:off x="894739" y="1943660"/>
            <a:ext cx="5297170" cy="1532965"/>
            <a:chOff x="2860064" y="1502335"/>
            <a:chExt cx="5297170" cy="1532965"/>
          </a:xfrm>
        </p:grpSpPr>
        <p:sp>
          <p:nvSpPr>
            <p:cNvPr id="58" name="îṧliďe"/>
            <p:cNvSpPr/>
            <p:nvPr/>
          </p:nvSpPr>
          <p:spPr>
            <a:xfrm>
              <a:off x="2860064" y="1502335"/>
              <a:ext cx="108000" cy="1532965"/>
            </a:xfrm>
            <a:prstGeom prst="rect">
              <a:avLst/>
            </a:prstGeom>
            <a:solidFill>
              <a:schemeClr val="accent2"/>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sp>
          <p:nvSpPr>
            <p:cNvPr id="59" name="文本框 58"/>
            <p:cNvSpPr txBox="1"/>
            <p:nvPr/>
          </p:nvSpPr>
          <p:spPr>
            <a:xfrm>
              <a:off x="2968014" y="2111935"/>
              <a:ext cx="5189220" cy="922020"/>
            </a:xfrm>
            <a:prstGeom prst="rect">
              <a:avLst/>
            </a:prstGeom>
            <a:noFill/>
          </p:spPr>
          <p:txBody>
            <a:bodyPr wrap="square" rtlCol="0">
              <a:spAutoFit/>
            </a:bodyPr>
            <a:lstStyle/>
            <a:p>
              <a:r>
                <a:rPr lang="zh-CN" altLang="en-US" sz="5400" dirty="0">
                  <a:latin typeface="微软雅黑" panose="020B0503020204020204" charset="-122"/>
                  <a:ea typeface="微软雅黑" panose="020B0503020204020204" charset="-122"/>
                  <a:cs typeface="+mn-ea"/>
                  <a:sym typeface="+mn-lt"/>
                </a:rPr>
                <a:t>投资风云</a:t>
              </a:r>
              <a:endParaRPr lang="zh-CN" altLang="en-US" sz="5400" dirty="0">
                <a:latin typeface="微软雅黑" panose="020B0503020204020204" charset="-122"/>
                <a:ea typeface="微软雅黑" panose="020B0503020204020204" charset="-122"/>
                <a:cs typeface="+mn-ea"/>
                <a:sym typeface="+mn-lt"/>
              </a:endParaRPr>
            </a:p>
          </p:txBody>
        </p:sp>
        <p:sp>
          <p:nvSpPr>
            <p:cNvPr id="60" name="íṩľîḑé"/>
            <p:cNvSpPr/>
            <p:nvPr/>
          </p:nvSpPr>
          <p:spPr>
            <a:xfrm>
              <a:off x="2968064" y="1595319"/>
              <a:ext cx="1552772" cy="446763"/>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sz="5400" b="1" dirty="0">
                  <a:solidFill>
                    <a:schemeClr val="accent2"/>
                  </a:solidFill>
                  <a:latin typeface="微软雅黑" panose="020B0503020204020204" charset="-122"/>
                  <a:ea typeface="微软雅黑" panose="020B0503020204020204" charset="-122"/>
                </a:rPr>
                <a:t>03</a:t>
              </a:r>
              <a:endParaRPr lang="en-US" altLang="zh-CN" sz="5400" b="1" dirty="0">
                <a:solidFill>
                  <a:schemeClr val="accent2"/>
                </a:solidFill>
                <a:latin typeface="微软雅黑" panose="020B0503020204020204" charset="-122"/>
                <a:ea typeface="微软雅黑" panose="020B0503020204020204" charset="-122"/>
              </a:endParaRPr>
            </a:p>
          </p:txBody>
        </p:sp>
      </p:grpSp>
      <p:pic>
        <p:nvPicPr>
          <p:cNvPr id="63" name="图片 62" descr="logo"/>
          <p:cNvPicPr>
            <a:picLocks noChangeAspect="1"/>
          </p:cNvPicPr>
          <p:nvPr/>
        </p:nvPicPr>
        <p:blipFill>
          <a:blip r:embed="rId3"/>
          <a:stretch>
            <a:fillRect/>
          </a:stretch>
        </p:blipFill>
        <p:spPr>
          <a:xfrm>
            <a:off x="132715" y="-460375"/>
            <a:ext cx="4124960" cy="275018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ppt_x"/>
                                          </p:val>
                                        </p:tav>
                                        <p:tav tm="100000">
                                          <p:val>
                                            <p:strVal val="#ppt_x"/>
                                          </p:val>
                                        </p:tav>
                                      </p:tavLst>
                                    </p:anim>
                                    <p:anim calcmode="lin" valueType="num">
                                      <p:cBhvr additive="base">
                                        <p:cTn id="1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云形标注 4"/>
          <p:cNvSpPr/>
          <p:nvPr/>
        </p:nvSpPr>
        <p:spPr>
          <a:xfrm>
            <a:off x="6009005" y="1700530"/>
            <a:ext cx="5019040" cy="3157855"/>
          </a:xfrm>
          <a:prstGeom prst="cloudCallout">
            <a:avLst/>
          </a:prstGeom>
          <a:solidFill>
            <a:srgbClr val="D8EFF7"/>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pic>
        <p:nvPicPr>
          <p:cNvPr id="67" name="图片 66" descr="LOGO橙字"/>
          <p:cNvPicPr>
            <a:picLocks noChangeAspect="1"/>
          </p:cNvPicPr>
          <p:nvPr/>
        </p:nvPicPr>
        <p:blipFill>
          <a:blip r:embed="rId1"/>
          <a:stretch>
            <a:fillRect/>
          </a:stretch>
        </p:blipFill>
        <p:spPr>
          <a:xfrm>
            <a:off x="9860915" y="6175375"/>
            <a:ext cx="1988185" cy="429260"/>
          </a:xfrm>
          <a:prstGeom prst="rect">
            <a:avLst/>
          </a:prstGeom>
        </p:spPr>
      </p:pic>
      <p:sp>
        <p:nvSpPr>
          <p:cNvPr id="18" name="文本框 17"/>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DD4E1F"/>
              </a:solidFill>
              <a:latin typeface="微软雅黑" panose="020B0503020204020204" charset="-122"/>
              <a:ea typeface="微软雅黑" panose="020B0503020204020204" charset="-122"/>
            </a:endParaRPr>
          </a:p>
        </p:txBody>
      </p:sp>
      <p:sp>
        <p:nvSpPr>
          <p:cNvPr id="3" name="矩形 2"/>
          <p:cNvSpPr/>
          <p:nvPr/>
        </p:nvSpPr>
        <p:spPr>
          <a:xfrm>
            <a:off x="253778" y="157350"/>
            <a:ext cx="3183255" cy="521970"/>
          </a:xfrm>
          <a:prstGeom prst="rect">
            <a:avLst/>
          </a:prstGeom>
        </p:spPr>
        <p:txBody>
          <a:bodyPr wrap="none">
            <a:spAutoFit/>
          </a:bodyPr>
          <a:p>
            <a:pPr lvl="0" algn="l"/>
            <a:r>
              <a:rPr lang="en-US" sz="2800" dirty="0">
                <a:solidFill>
                  <a:srgbClr val="FF9618"/>
                </a:solidFill>
                <a:latin typeface="微软雅黑" panose="020B0503020204020204" charset="-122"/>
                <a:ea typeface="微软雅黑" panose="020B0503020204020204" charset="-122"/>
                <a:sym typeface="+mn-ea"/>
              </a:rPr>
              <a:t>3.1  “</a:t>
            </a:r>
            <a:r>
              <a:rPr lang="zh-CN" altLang="en-US" sz="2800" dirty="0">
                <a:solidFill>
                  <a:srgbClr val="FF9618"/>
                </a:solidFill>
                <a:latin typeface="微软雅黑" panose="020B0503020204020204" charset="-122"/>
                <a:ea typeface="微软雅黑" panose="020B0503020204020204" charset="-122"/>
                <a:sym typeface="+mn-ea"/>
              </a:rPr>
              <a:t>韭菜</a:t>
            </a:r>
            <a:r>
              <a:rPr lang="en-US" altLang="zh-CN" sz="2800" dirty="0">
                <a:solidFill>
                  <a:srgbClr val="FF9618"/>
                </a:solidFill>
                <a:latin typeface="微软雅黑" panose="020B0503020204020204" charset="-122"/>
                <a:ea typeface="微软雅黑" panose="020B0503020204020204" charset="-122"/>
                <a:sym typeface="+mn-ea"/>
              </a:rPr>
              <a:t>”-</a:t>
            </a:r>
            <a:r>
              <a:rPr lang="zh-CN" altLang="en-US" sz="2800" dirty="0">
                <a:solidFill>
                  <a:srgbClr val="FF9618"/>
                </a:solidFill>
                <a:latin typeface="微软雅黑" panose="020B0503020204020204" charset="-122"/>
                <a:ea typeface="微软雅黑" panose="020B0503020204020204" charset="-122"/>
                <a:sym typeface="+mn-ea"/>
              </a:rPr>
              <a:t>牛顿</a:t>
            </a:r>
            <a:endParaRPr lang="zh-CN" altLang="en-US" sz="2800" dirty="0">
              <a:solidFill>
                <a:srgbClr val="FF9618"/>
              </a:solidFill>
              <a:latin typeface="微软雅黑" panose="020B0503020204020204" charset="-122"/>
              <a:ea typeface="微软雅黑" panose="020B0503020204020204" charset="-122"/>
              <a:sym typeface="+mn-ea"/>
            </a:endParaRPr>
          </a:p>
        </p:txBody>
      </p:sp>
      <p:sp>
        <p:nvSpPr>
          <p:cNvPr id="16" name="文本框 15"/>
          <p:cNvSpPr txBox="1"/>
          <p:nvPr/>
        </p:nvSpPr>
        <p:spPr>
          <a:xfrm>
            <a:off x="6760845" y="2772410"/>
            <a:ext cx="3515995" cy="1014730"/>
          </a:xfrm>
          <a:prstGeom prst="rect">
            <a:avLst/>
          </a:prstGeom>
          <a:noFill/>
        </p:spPr>
        <p:txBody>
          <a:bodyPr wrap="square" rtlCol="0">
            <a:spAutoFit/>
          </a:bodyPr>
          <a:p>
            <a:pPr indent="457200" fontAlgn="auto">
              <a:lnSpc>
                <a:spcPct val="150000"/>
              </a:lnSpc>
            </a:pPr>
            <a:r>
              <a:rPr sz="2000">
                <a:solidFill>
                  <a:schemeClr val="tx1"/>
                </a:solidFill>
                <a:latin typeface="微软雅黑" panose="020B0503020204020204" charset="-122"/>
                <a:ea typeface="微软雅黑" panose="020B0503020204020204" charset="-122"/>
                <a:sym typeface="+mn-ea"/>
              </a:rPr>
              <a:t>我能算准天体的运行，却无法预测人类的疯狂。</a:t>
            </a:r>
            <a:endParaRPr lang="zh-CN" altLang="en-US" sz="2000">
              <a:solidFill>
                <a:schemeClr val="tx1"/>
              </a:solidFill>
              <a:latin typeface="微软雅黑" panose="020B0503020204020204" charset="-122"/>
              <a:ea typeface="微软雅黑" panose="020B0503020204020204" charset="-122"/>
              <a:sym typeface="+mn-ea"/>
            </a:endParaRPr>
          </a:p>
        </p:txBody>
      </p:sp>
      <p:pic>
        <p:nvPicPr>
          <p:cNvPr id="101" name="图片 100"/>
          <p:cNvPicPr/>
          <p:nvPr/>
        </p:nvPicPr>
        <p:blipFill>
          <a:blip r:embed="rId2"/>
          <a:stretch>
            <a:fillRect/>
          </a:stretch>
        </p:blipFill>
        <p:spPr>
          <a:xfrm>
            <a:off x="1457325" y="1236345"/>
            <a:ext cx="3789680" cy="4707255"/>
          </a:xfrm>
          <a:prstGeom prst="rect">
            <a:avLst/>
          </a:prstGeom>
          <a:noFill/>
          <a:ln w="9525">
            <a:noFill/>
          </a:ln>
        </p:spPr>
      </p:pic>
    </p:spTree>
    <p:custDataLst>
      <p:tags r:id="rId3"/>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5" grpId="1" animBg="1"/>
      <p:bldP spid="1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pic>
        <p:nvPicPr>
          <p:cNvPr id="67" name="图片 66" descr="LOGO橙字"/>
          <p:cNvPicPr>
            <a:picLocks noChangeAspect="1"/>
          </p:cNvPicPr>
          <p:nvPr/>
        </p:nvPicPr>
        <p:blipFill>
          <a:blip r:embed="rId1"/>
          <a:stretch>
            <a:fillRect/>
          </a:stretch>
        </p:blipFill>
        <p:spPr>
          <a:xfrm>
            <a:off x="9860915" y="6175375"/>
            <a:ext cx="1988185" cy="429260"/>
          </a:xfrm>
          <a:prstGeom prst="rect">
            <a:avLst/>
          </a:prstGeom>
        </p:spPr>
      </p:pic>
      <p:sp>
        <p:nvSpPr>
          <p:cNvPr id="18" name="文本框 17"/>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DD4E1F"/>
              </a:solidFill>
              <a:latin typeface="微软雅黑" panose="020B0503020204020204" charset="-122"/>
              <a:ea typeface="微软雅黑" panose="020B0503020204020204" charset="-122"/>
            </a:endParaRPr>
          </a:p>
        </p:txBody>
      </p:sp>
      <p:sp>
        <p:nvSpPr>
          <p:cNvPr id="10" name="椭圆 2"/>
          <p:cNvSpPr>
            <a:spLocks noChangeAspect="1" noChangeArrowheads="1"/>
          </p:cNvSpPr>
          <p:nvPr>
            <p:custDataLst>
              <p:tags r:id="rId2"/>
            </p:custDataLst>
          </p:nvPr>
        </p:nvSpPr>
        <p:spPr bwMode="auto">
          <a:xfrm>
            <a:off x="7596931" y="1399559"/>
            <a:ext cx="378286" cy="380467"/>
          </a:xfrm>
          <a:prstGeom prst="ellipse">
            <a:avLst/>
          </a:prstGeom>
          <a:solidFill>
            <a:srgbClr val="3B5686"/>
          </a:solidFill>
          <a:ln>
            <a:noFill/>
          </a:ln>
        </p:spPr>
        <p:txBody>
          <a:bodyPr lIns="90000" tIns="46800" rIns="90000" bIns="46800" anchor="ctr">
            <a:normAutofit fontScale="67500" lnSpcReduction="20000"/>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微软雅黑" panose="020B0503020204020204"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rgbClr val="000000"/>
                </a:solidFill>
                <a:latin typeface="Calibri" panose="020F0502020204030204" charset="0"/>
                <a:ea typeface="微软雅黑" panose="020B050302020402020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微软雅黑" panose="020B050302020402020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9pPr>
          </a:lstStyle>
          <a:p>
            <a:pPr algn="ctr" eaLnBrk="1" hangingPunct="1">
              <a:lnSpc>
                <a:spcPct val="100000"/>
              </a:lnSpc>
              <a:spcBef>
                <a:spcPct val="0"/>
              </a:spcBef>
              <a:buFont typeface="Arial" panose="020B0604020202020204" pitchFamily="34" charset="0"/>
              <a:buNone/>
              <a:defRPr/>
            </a:pPr>
            <a:r>
              <a:rPr lang="en-US" altLang="zh-CN" sz="1800" dirty="0">
                <a:solidFill>
                  <a:srgbClr val="FFFFFF"/>
                </a:solidFill>
                <a:latin typeface="Arial" panose="020B0604020202020204" pitchFamily="34" charset="0"/>
                <a:ea typeface="+mn-ea"/>
                <a:sym typeface="Adobe 黑体 Std R" panose="020B0400000000000000" charset="-122"/>
              </a:rPr>
              <a:t>1</a:t>
            </a:r>
            <a:endParaRPr lang="en-US" altLang="zh-CN" sz="1800" dirty="0">
              <a:solidFill>
                <a:srgbClr val="FFFFFF"/>
              </a:solidFill>
              <a:latin typeface="Arial" panose="020B0604020202020204" pitchFamily="34" charset="0"/>
              <a:ea typeface="+mn-ea"/>
              <a:sym typeface="Adobe 黑体 Std R" panose="020B0400000000000000" charset="-122"/>
            </a:endParaRPr>
          </a:p>
        </p:txBody>
      </p:sp>
      <p:sp>
        <p:nvSpPr>
          <p:cNvPr id="11" name="文本框 6"/>
          <p:cNvSpPr>
            <a:spLocks noChangeArrowheads="1"/>
          </p:cNvSpPr>
          <p:nvPr>
            <p:custDataLst>
              <p:tags r:id="rId3"/>
            </p:custDataLst>
          </p:nvPr>
        </p:nvSpPr>
        <p:spPr bwMode="auto">
          <a:xfrm>
            <a:off x="8022273" y="1438847"/>
            <a:ext cx="1849843" cy="2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oAutofit/>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微软雅黑" panose="020B0503020204020204"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rgbClr val="000000"/>
                </a:solidFill>
                <a:latin typeface="Calibri" panose="020F0502020204030204" charset="0"/>
                <a:ea typeface="微软雅黑" panose="020B050302020402020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微软雅黑" panose="020B050302020402020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9pPr>
          </a:lstStyle>
          <a:p>
            <a:pPr eaLnBrk="1" hangingPunct="1">
              <a:lnSpc>
                <a:spcPct val="100000"/>
              </a:lnSpc>
              <a:spcBef>
                <a:spcPct val="0"/>
              </a:spcBef>
              <a:buFont typeface="Arial" panose="020B0604020202020204" pitchFamily="34" charset="0"/>
              <a:buNone/>
              <a:defRPr/>
            </a:pPr>
            <a:r>
              <a:rPr lang="zh-CN" altLang="en-US" sz="1800" b="1" dirty="0">
                <a:latin typeface="Arial" panose="020B0604020202020204" pitchFamily="34" charset="0"/>
                <a:ea typeface="黑体" panose="02010609060101010101" charset="-122"/>
                <a:cs typeface="+mn-ea"/>
                <a:sym typeface="Calibri Light" panose="020F0302020204030204" charset="0"/>
              </a:rPr>
              <a:t>牛顿投资了</a:t>
            </a:r>
            <a:endParaRPr lang="zh-CN" altLang="en-US" sz="1800" b="1" dirty="0">
              <a:latin typeface="Arial" panose="020B0604020202020204" pitchFamily="34" charset="0"/>
              <a:ea typeface="黑体" panose="02010609060101010101" charset="-122"/>
              <a:cs typeface="+mn-ea"/>
              <a:sym typeface="Calibri Light" panose="020F0302020204030204" charset="0"/>
            </a:endParaRPr>
          </a:p>
        </p:txBody>
      </p:sp>
      <p:sp>
        <p:nvSpPr>
          <p:cNvPr id="12" name="椭圆 11"/>
          <p:cNvSpPr>
            <a:spLocks noChangeAspect="1" noChangeArrowheads="1"/>
          </p:cNvSpPr>
          <p:nvPr>
            <p:custDataLst>
              <p:tags r:id="rId4"/>
            </p:custDataLst>
          </p:nvPr>
        </p:nvSpPr>
        <p:spPr bwMode="auto">
          <a:xfrm>
            <a:off x="7596931" y="2300035"/>
            <a:ext cx="378286" cy="378287"/>
          </a:xfrm>
          <a:prstGeom prst="ellipse">
            <a:avLst/>
          </a:prstGeom>
          <a:solidFill>
            <a:srgbClr val="FF8F00"/>
          </a:solidFill>
          <a:ln>
            <a:noFill/>
          </a:ln>
          <a:extLst>
            <a:ext uri="{91240B29-F687-4F45-9708-019B960494DF}">
              <a14:hiddenLine xmlns:a14="http://schemas.microsoft.com/office/drawing/2010/main" w="9525">
                <a:solidFill>
                  <a:srgbClr val="000000"/>
                </a:solidFill>
                <a:round/>
              </a14:hiddenLine>
            </a:ext>
          </a:extLst>
        </p:spPr>
        <p:txBody>
          <a:bodyPr lIns="90000" tIns="46800" rIns="90000" bIns="46800" anchor="ctr"/>
          <a:lstStyle>
            <a:lvl1pPr>
              <a:lnSpc>
                <a:spcPct val="90000"/>
              </a:lnSpc>
              <a:spcBef>
                <a:spcPts val="1000"/>
              </a:spcBef>
              <a:buFont typeface="Arial" panose="020B0604020202020204" pitchFamily="34" charset="0"/>
              <a:buChar char="•"/>
              <a:defRPr sz="2400">
                <a:solidFill>
                  <a:srgbClr val="000000"/>
                </a:solidFill>
                <a:latin typeface="Arial" panose="020B0604020202020204" pitchFamily="34" charset="0"/>
                <a:ea typeface="黑体" panose="02010609060101010101" charset="-122"/>
                <a:sym typeface="Calibri" panose="020F0502020204030204" charset="0"/>
              </a:defRPr>
            </a:lvl1pPr>
            <a:lvl2pPr marL="742950" indent="-285750">
              <a:lnSpc>
                <a:spcPct val="90000"/>
              </a:lnSpc>
              <a:spcBef>
                <a:spcPts val="500"/>
              </a:spcBef>
              <a:buFont typeface="Arial" panose="020B0604020202020204" pitchFamily="34" charset="0"/>
              <a:buChar char="•"/>
              <a:defRPr sz="2000">
                <a:solidFill>
                  <a:srgbClr val="000000"/>
                </a:solidFill>
                <a:latin typeface="Arial" panose="020B0604020202020204" pitchFamily="34" charset="0"/>
                <a:ea typeface="黑体" panose="02010609060101010101" charset="-122"/>
                <a:sym typeface="Calibri" panose="020F0502020204030204" charset="0"/>
              </a:defRPr>
            </a:lvl2pPr>
            <a:lvl3pPr marL="1143000" indent="-228600">
              <a:lnSpc>
                <a:spcPct val="90000"/>
              </a:lnSpc>
              <a:spcBef>
                <a:spcPts val="500"/>
              </a:spcBef>
              <a:buFont typeface="Arial" panose="020B0604020202020204" pitchFamily="34" charset="0"/>
              <a:buChar char="•"/>
              <a:defRPr>
                <a:solidFill>
                  <a:srgbClr val="000000"/>
                </a:solidFill>
                <a:latin typeface="Arial" panose="020B0604020202020204" pitchFamily="34" charset="0"/>
                <a:ea typeface="黑体" panose="02010609060101010101"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Arial" panose="020B0604020202020204" pitchFamily="34" charset="0"/>
                <a:ea typeface="黑体" panose="02010609060101010101"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Arial" panose="020B0604020202020204" pitchFamily="34" charset="0"/>
                <a:ea typeface="黑体" panose="02010609060101010101"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Arial" panose="020B0604020202020204" pitchFamily="34" charset="0"/>
                <a:ea typeface="黑体" panose="02010609060101010101"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Arial" panose="020B0604020202020204" pitchFamily="34" charset="0"/>
                <a:ea typeface="黑体" panose="02010609060101010101"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Arial" panose="020B0604020202020204" pitchFamily="34" charset="0"/>
                <a:ea typeface="黑体" panose="02010609060101010101"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Arial" panose="020B0604020202020204" pitchFamily="34" charset="0"/>
                <a:ea typeface="黑体" panose="02010609060101010101"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r>
              <a:rPr lang="en-US" altLang="zh-CN" sz="1800" dirty="0">
                <a:solidFill>
                  <a:srgbClr val="FFFFFF"/>
                </a:solidFill>
                <a:latin typeface="Arial" panose="020B0604020202020204" pitchFamily="34" charset="0"/>
                <a:ea typeface="+mn-ea"/>
                <a:sym typeface="Adobe 黑体 Std R" panose="020B0400000000000000" charset="-122"/>
              </a:rPr>
              <a:t>2</a:t>
            </a:r>
            <a:endParaRPr lang="en-US" altLang="zh-CN" sz="1800" dirty="0">
              <a:solidFill>
                <a:srgbClr val="FFFFFF"/>
              </a:solidFill>
              <a:latin typeface="Arial" panose="020B0604020202020204" pitchFamily="34" charset="0"/>
              <a:ea typeface="+mn-ea"/>
              <a:sym typeface="Adobe 黑体 Std R" panose="020B0400000000000000" charset="-122"/>
            </a:endParaRPr>
          </a:p>
        </p:txBody>
      </p:sp>
      <p:sp>
        <p:nvSpPr>
          <p:cNvPr id="13" name="文本框 8"/>
          <p:cNvSpPr>
            <a:spLocks noChangeArrowheads="1"/>
          </p:cNvSpPr>
          <p:nvPr>
            <p:custDataLst>
              <p:tags r:id="rId5"/>
            </p:custDataLst>
          </p:nvPr>
        </p:nvSpPr>
        <p:spPr bwMode="auto">
          <a:xfrm>
            <a:off x="8022273" y="2354826"/>
            <a:ext cx="1849843" cy="2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oAutofit/>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微软雅黑" panose="020B0503020204020204"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rgbClr val="000000"/>
                </a:solidFill>
                <a:latin typeface="Calibri" panose="020F0502020204030204" charset="0"/>
                <a:ea typeface="微软雅黑" panose="020B050302020402020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微软雅黑" panose="020B050302020402020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9pPr>
          </a:lstStyle>
          <a:p>
            <a:pPr eaLnBrk="1" hangingPunct="1">
              <a:lnSpc>
                <a:spcPct val="100000"/>
              </a:lnSpc>
              <a:spcBef>
                <a:spcPct val="0"/>
              </a:spcBef>
              <a:buFont typeface="Arial" panose="020B0604020202020204" pitchFamily="34" charset="0"/>
              <a:buNone/>
              <a:defRPr/>
            </a:pPr>
            <a:r>
              <a:rPr lang="zh-CN" altLang="en-US" sz="1800" b="1" dirty="0">
                <a:latin typeface="Arial" panose="020B0604020202020204" pitchFamily="34" charset="0"/>
                <a:ea typeface="黑体" panose="02010609060101010101" charset="-122"/>
                <a:cs typeface="+mn-ea"/>
                <a:sym typeface="Calibri Light" panose="020F0302020204030204" charset="0"/>
              </a:rPr>
              <a:t>牛顿赚美了</a:t>
            </a:r>
            <a:endParaRPr lang="zh-CN" altLang="en-US" sz="1800" b="1" dirty="0">
              <a:latin typeface="Arial" panose="020B0604020202020204" pitchFamily="34" charset="0"/>
              <a:ea typeface="黑体" panose="02010609060101010101" charset="-122"/>
              <a:cs typeface="+mn-ea"/>
              <a:sym typeface="Calibri Light" panose="020F0302020204030204" charset="0"/>
            </a:endParaRPr>
          </a:p>
        </p:txBody>
      </p:sp>
      <p:sp>
        <p:nvSpPr>
          <p:cNvPr id="14" name="椭圆 4"/>
          <p:cNvSpPr>
            <a:spLocks noChangeAspect="1" noChangeArrowheads="1"/>
          </p:cNvSpPr>
          <p:nvPr>
            <p:custDataLst>
              <p:tags r:id="rId6"/>
            </p:custDataLst>
          </p:nvPr>
        </p:nvSpPr>
        <p:spPr bwMode="auto">
          <a:xfrm>
            <a:off x="7596931" y="3214683"/>
            <a:ext cx="378286" cy="379377"/>
          </a:xfrm>
          <a:prstGeom prst="ellipse">
            <a:avLst/>
          </a:prstGeom>
          <a:solidFill>
            <a:srgbClr val="3B5686"/>
          </a:solidFill>
          <a:ln>
            <a:noFill/>
          </a:ln>
        </p:spPr>
        <p:txBody>
          <a:bodyPr lIns="90000" tIns="46800" rIns="90000" bIns="46800" anchor="ctr">
            <a:normAutofit fontScale="67500" lnSpcReduction="20000"/>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微软雅黑" panose="020B0503020204020204"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rgbClr val="000000"/>
                </a:solidFill>
                <a:latin typeface="Calibri" panose="020F0502020204030204" charset="0"/>
                <a:ea typeface="微软雅黑" panose="020B050302020402020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微软雅黑" panose="020B050302020402020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9pPr>
          </a:lstStyle>
          <a:p>
            <a:pPr algn="ctr" eaLnBrk="1" hangingPunct="1">
              <a:lnSpc>
                <a:spcPct val="100000"/>
              </a:lnSpc>
              <a:spcBef>
                <a:spcPct val="0"/>
              </a:spcBef>
              <a:buFont typeface="Arial" panose="020B0604020202020204" pitchFamily="34" charset="0"/>
              <a:buNone/>
              <a:defRPr/>
            </a:pPr>
            <a:r>
              <a:rPr lang="en-US" altLang="zh-CN" sz="1800" dirty="0">
                <a:solidFill>
                  <a:srgbClr val="FFFFFF"/>
                </a:solidFill>
                <a:latin typeface="Arial" panose="020B0604020202020204" pitchFamily="34" charset="0"/>
                <a:ea typeface="+mn-ea"/>
                <a:sym typeface="Adobe 黑体 Std R" panose="020B0400000000000000" charset="-122"/>
              </a:rPr>
              <a:t>3</a:t>
            </a:r>
            <a:endParaRPr lang="en-US" altLang="zh-CN" sz="1800" dirty="0">
              <a:solidFill>
                <a:srgbClr val="FFFFFF"/>
              </a:solidFill>
              <a:latin typeface="Arial" panose="020B0604020202020204" pitchFamily="34" charset="0"/>
              <a:ea typeface="+mn-ea"/>
              <a:sym typeface="Adobe 黑体 Std R" panose="020B0400000000000000" charset="-122"/>
            </a:endParaRPr>
          </a:p>
        </p:txBody>
      </p:sp>
      <p:sp>
        <p:nvSpPr>
          <p:cNvPr id="15" name="文本框 10"/>
          <p:cNvSpPr>
            <a:spLocks noChangeArrowheads="1"/>
          </p:cNvSpPr>
          <p:nvPr>
            <p:custDataLst>
              <p:tags r:id="rId7"/>
            </p:custDataLst>
          </p:nvPr>
        </p:nvSpPr>
        <p:spPr bwMode="auto">
          <a:xfrm>
            <a:off x="8021320" y="3268980"/>
            <a:ext cx="2140585" cy="280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oAutofit/>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微软雅黑" panose="020B0503020204020204"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rgbClr val="000000"/>
                </a:solidFill>
                <a:latin typeface="Calibri" panose="020F0502020204030204" charset="0"/>
                <a:ea typeface="微软雅黑" panose="020B050302020402020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微软雅黑" panose="020B050302020402020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9pPr>
          </a:lstStyle>
          <a:p>
            <a:pPr eaLnBrk="1" hangingPunct="1">
              <a:lnSpc>
                <a:spcPct val="100000"/>
              </a:lnSpc>
              <a:spcBef>
                <a:spcPct val="0"/>
              </a:spcBef>
              <a:buFont typeface="Arial" panose="020B0604020202020204" pitchFamily="34" charset="0"/>
              <a:buNone/>
              <a:defRPr/>
            </a:pPr>
            <a:r>
              <a:rPr lang="zh-CN" altLang="en-US" sz="1800" b="1" dirty="0">
                <a:latin typeface="Arial" panose="020B0604020202020204" pitchFamily="34" charset="0"/>
                <a:ea typeface="黑体" panose="02010609060101010101" charset="-122"/>
                <a:cs typeface="+mn-ea"/>
                <a:sym typeface="Calibri Light" panose="020F0302020204030204" charset="0"/>
              </a:rPr>
              <a:t>牛顿的朋友发财了</a:t>
            </a:r>
            <a:endParaRPr lang="zh-CN" altLang="en-US" sz="1800" b="1" dirty="0">
              <a:latin typeface="Arial" panose="020B0604020202020204" pitchFamily="34" charset="0"/>
              <a:ea typeface="黑体" panose="02010609060101010101" charset="-122"/>
              <a:cs typeface="+mn-ea"/>
              <a:sym typeface="Calibri Light" panose="020F0302020204030204" charset="0"/>
            </a:endParaRPr>
          </a:p>
        </p:txBody>
      </p:sp>
      <p:sp>
        <p:nvSpPr>
          <p:cNvPr id="17" name="直接连接符 14"/>
          <p:cNvSpPr>
            <a:spLocks noChangeShapeType="1"/>
          </p:cNvSpPr>
          <p:nvPr>
            <p:custDataLst>
              <p:tags r:id="rId8"/>
            </p:custDataLst>
          </p:nvPr>
        </p:nvSpPr>
        <p:spPr bwMode="auto">
          <a:xfrm>
            <a:off x="7596931" y="2074371"/>
            <a:ext cx="3609530" cy="1090"/>
          </a:xfrm>
          <a:prstGeom prst="line">
            <a:avLst/>
          </a:prstGeom>
          <a:noFill/>
          <a:ln w="12700">
            <a:solidFill>
              <a:srgbClr val="D8D8D8"/>
            </a:solidFill>
            <a:bevel/>
          </a:ln>
          <a:extLst>
            <a:ext uri="{909E8E84-426E-40DD-AFC4-6F175D3DCCD1}">
              <a14:hiddenFill xmlns:a14="http://schemas.microsoft.com/office/drawing/2010/main">
                <a:noFill/>
              </a14:hiddenFill>
            </a:ext>
          </a:extLst>
        </p:spPr>
        <p:txBody>
          <a:bodyPr lIns="90000" tIns="46800" rIns="90000" bIns="46800">
            <a:normAutofit fontScale="25000" lnSpcReduction="20000"/>
          </a:bodyPr>
          <a:lstStyle/>
          <a:p>
            <a:pPr>
              <a:defRPr/>
            </a:pPr>
            <a:endParaRPr lang="zh-CN" altLang="en-US"/>
          </a:p>
        </p:txBody>
      </p:sp>
      <p:sp>
        <p:nvSpPr>
          <p:cNvPr id="19" name="直接连接符 15"/>
          <p:cNvSpPr>
            <a:spLocks noChangeShapeType="1"/>
          </p:cNvSpPr>
          <p:nvPr>
            <p:custDataLst>
              <p:tags r:id="rId9"/>
            </p:custDataLst>
          </p:nvPr>
        </p:nvSpPr>
        <p:spPr bwMode="auto">
          <a:xfrm>
            <a:off x="7596931" y="2983568"/>
            <a:ext cx="3609530" cy="0"/>
          </a:xfrm>
          <a:prstGeom prst="line">
            <a:avLst/>
          </a:prstGeom>
          <a:noFill/>
          <a:ln w="12700">
            <a:solidFill>
              <a:srgbClr val="D8D8D8"/>
            </a:solidFill>
            <a:bevel/>
          </a:ln>
          <a:extLst>
            <a:ext uri="{909E8E84-426E-40DD-AFC4-6F175D3DCCD1}">
              <a14:hiddenFill xmlns:a14="http://schemas.microsoft.com/office/drawing/2010/main">
                <a:noFill/>
              </a14:hiddenFill>
            </a:ext>
          </a:extLst>
        </p:spPr>
        <p:txBody>
          <a:bodyPr lIns="90000" tIns="46800" rIns="90000" bIns="46800">
            <a:normAutofit fontScale="25000" lnSpcReduction="20000"/>
          </a:bodyPr>
          <a:lstStyle/>
          <a:p>
            <a:pPr>
              <a:defRPr/>
            </a:pPr>
            <a:endParaRPr lang="zh-CN" altLang="en-US"/>
          </a:p>
        </p:txBody>
      </p:sp>
      <p:sp>
        <p:nvSpPr>
          <p:cNvPr id="20" name="椭圆 3"/>
          <p:cNvSpPr>
            <a:spLocks noChangeAspect="1" noChangeArrowheads="1"/>
          </p:cNvSpPr>
          <p:nvPr>
            <p:custDataLst>
              <p:tags r:id="rId10"/>
            </p:custDataLst>
          </p:nvPr>
        </p:nvSpPr>
        <p:spPr bwMode="auto">
          <a:xfrm>
            <a:off x="7596931" y="4090084"/>
            <a:ext cx="378286" cy="379377"/>
          </a:xfrm>
          <a:prstGeom prst="ellipse">
            <a:avLst/>
          </a:prstGeom>
          <a:solidFill>
            <a:srgbClr val="FF8F00"/>
          </a:solidFill>
          <a:ln>
            <a:noFill/>
          </a:ln>
          <a:extLst>
            <a:ext uri="{91240B29-F687-4F45-9708-019B960494DF}">
              <a14:hiddenLine xmlns:a14="http://schemas.microsoft.com/office/drawing/2010/main" w="9525">
                <a:solidFill>
                  <a:srgbClr val="000000"/>
                </a:solidFill>
                <a:round/>
              </a14:hiddenLine>
            </a:ext>
          </a:extLst>
        </p:spPr>
        <p:txBody>
          <a:bodyPr lIns="90000" tIns="46800" rIns="90000" bIns="46800" anchor="ctr"/>
          <a:lstStyle>
            <a:lvl1pPr>
              <a:lnSpc>
                <a:spcPct val="90000"/>
              </a:lnSpc>
              <a:spcBef>
                <a:spcPts val="1000"/>
              </a:spcBef>
              <a:buFont typeface="Arial" panose="020B0604020202020204" pitchFamily="34" charset="0"/>
              <a:buChar char="•"/>
              <a:defRPr sz="2400">
                <a:solidFill>
                  <a:srgbClr val="000000"/>
                </a:solidFill>
                <a:latin typeface="Arial" panose="020B0604020202020204" pitchFamily="34" charset="0"/>
                <a:ea typeface="黑体" panose="02010609060101010101" charset="-122"/>
                <a:sym typeface="Calibri" panose="020F0502020204030204" charset="0"/>
              </a:defRPr>
            </a:lvl1pPr>
            <a:lvl2pPr marL="742950" indent="-285750">
              <a:lnSpc>
                <a:spcPct val="90000"/>
              </a:lnSpc>
              <a:spcBef>
                <a:spcPts val="500"/>
              </a:spcBef>
              <a:buFont typeface="Arial" panose="020B0604020202020204" pitchFamily="34" charset="0"/>
              <a:buChar char="•"/>
              <a:defRPr sz="2000">
                <a:solidFill>
                  <a:srgbClr val="000000"/>
                </a:solidFill>
                <a:latin typeface="Arial" panose="020B0604020202020204" pitchFamily="34" charset="0"/>
                <a:ea typeface="黑体" panose="02010609060101010101" charset="-122"/>
                <a:sym typeface="Calibri" panose="020F0502020204030204" charset="0"/>
              </a:defRPr>
            </a:lvl2pPr>
            <a:lvl3pPr marL="1143000" indent="-228600">
              <a:lnSpc>
                <a:spcPct val="90000"/>
              </a:lnSpc>
              <a:spcBef>
                <a:spcPts val="500"/>
              </a:spcBef>
              <a:buFont typeface="Arial" panose="020B0604020202020204" pitchFamily="34" charset="0"/>
              <a:buChar char="•"/>
              <a:defRPr>
                <a:solidFill>
                  <a:srgbClr val="000000"/>
                </a:solidFill>
                <a:latin typeface="Arial" panose="020B0604020202020204" pitchFamily="34" charset="0"/>
                <a:ea typeface="黑体" panose="02010609060101010101"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Arial" panose="020B0604020202020204" pitchFamily="34" charset="0"/>
                <a:ea typeface="黑体" panose="02010609060101010101"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Arial" panose="020B0604020202020204" pitchFamily="34" charset="0"/>
                <a:ea typeface="黑体" panose="02010609060101010101"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Arial" panose="020B0604020202020204" pitchFamily="34" charset="0"/>
                <a:ea typeface="黑体" panose="02010609060101010101"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Arial" panose="020B0604020202020204" pitchFamily="34" charset="0"/>
                <a:ea typeface="黑体" panose="02010609060101010101"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Arial" panose="020B0604020202020204" pitchFamily="34" charset="0"/>
                <a:ea typeface="黑体" panose="02010609060101010101"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Arial" panose="020B0604020202020204" pitchFamily="34" charset="0"/>
                <a:ea typeface="黑体" panose="02010609060101010101"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r>
              <a:rPr lang="en-US" altLang="zh-CN" sz="1800">
                <a:solidFill>
                  <a:srgbClr val="FFFFFF"/>
                </a:solidFill>
                <a:latin typeface="Arial" panose="020B0604020202020204" pitchFamily="34" charset="0"/>
                <a:ea typeface="+mn-ea"/>
                <a:sym typeface="Adobe 黑体 Std R" panose="020B0400000000000000" charset="-122"/>
              </a:rPr>
              <a:t>4</a:t>
            </a:r>
            <a:endParaRPr lang="en-US" altLang="zh-CN" sz="1800">
              <a:solidFill>
                <a:srgbClr val="FFFFFF"/>
              </a:solidFill>
              <a:latin typeface="Arial" panose="020B0604020202020204" pitchFamily="34" charset="0"/>
              <a:ea typeface="+mn-ea"/>
              <a:sym typeface="Adobe 黑体 Std R" panose="020B0400000000000000" charset="-122"/>
            </a:endParaRPr>
          </a:p>
        </p:txBody>
      </p:sp>
      <p:sp>
        <p:nvSpPr>
          <p:cNvPr id="21" name="文本框 8"/>
          <p:cNvSpPr>
            <a:spLocks noChangeArrowheads="1"/>
          </p:cNvSpPr>
          <p:nvPr>
            <p:custDataLst>
              <p:tags r:id="rId11"/>
            </p:custDataLst>
          </p:nvPr>
        </p:nvSpPr>
        <p:spPr bwMode="auto">
          <a:xfrm>
            <a:off x="8021320" y="4149090"/>
            <a:ext cx="2444115" cy="28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oAutofit/>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微软雅黑" panose="020B0503020204020204"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rgbClr val="000000"/>
                </a:solidFill>
                <a:latin typeface="Calibri" panose="020F0502020204030204" charset="0"/>
                <a:ea typeface="微软雅黑" panose="020B050302020402020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微软雅黑" panose="020B050302020402020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9pPr>
          </a:lstStyle>
          <a:p>
            <a:pPr eaLnBrk="1" hangingPunct="1">
              <a:lnSpc>
                <a:spcPct val="100000"/>
              </a:lnSpc>
              <a:spcBef>
                <a:spcPct val="0"/>
              </a:spcBef>
              <a:buFont typeface="Arial" panose="020B0604020202020204" pitchFamily="34" charset="0"/>
              <a:buNone/>
              <a:defRPr/>
            </a:pPr>
            <a:r>
              <a:rPr lang="zh-CN" altLang="en-US" sz="1800" b="1" dirty="0">
                <a:latin typeface="Arial" panose="020B0604020202020204" pitchFamily="34" charset="0"/>
                <a:ea typeface="黑体" panose="02010609060101010101" charset="-122"/>
                <a:cs typeface="+mn-ea"/>
                <a:sym typeface="Calibri Light" panose="020F0302020204030204" charset="0"/>
              </a:rPr>
              <a:t>牛顿没忍住，又买了</a:t>
            </a:r>
            <a:endParaRPr lang="zh-CN" altLang="en-US" sz="1800" b="1" dirty="0">
              <a:latin typeface="Arial" panose="020B0604020202020204" pitchFamily="34" charset="0"/>
              <a:ea typeface="黑体" panose="02010609060101010101" charset="-122"/>
              <a:cs typeface="+mn-ea"/>
              <a:sym typeface="Calibri Light" panose="020F0302020204030204" charset="0"/>
            </a:endParaRPr>
          </a:p>
        </p:txBody>
      </p:sp>
      <p:sp>
        <p:nvSpPr>
          <p:cNvPr id="22" name="直接连接符 21"/>
          <p:cNvSpPr>
            <a:spLocks noChangeShapeType="1"/>
          </p:cNvSpPr>
          <p:nvPr>
            <p:custDataLst>
              <p:tags r:id="rId12"/>
            </p:custDataLst>
          </p:nvPr>
        </p:nvSpPr>
        <p:spPr bwMode="auto">
          <a:xfrm>
            <a:off x="7596931" y="3890584"/>
            <a:ext cx="3609530" cy="0"/>
          </a:xfrm>
          <a:prstGeom prst="line">
            <a:avLst/>
          </a:prstGeom>
          <a:noFill/>
          <a:ln w="12700">
            <a:solidFill>
              <a:srgbClr val="D8D8D8"/>
            </a:solidFill>
            <a:bevel/>
          </a:ln>
          <a:extLst>
            <a:ext uri="{909E8E84-426E-40DD-AFC4-6F175D3DCCD1}">
              <a14:hiddenFill xmlns:a14="http://schemas.microsoft.com/office/drawing/2010/main">
                <a:noFill/>
              </a14:hiddenFill>
            </a:ext>
          </a:extLst>
        </p:spPr>
        <p:txBody>
          <a:bodyPr lIns="90000" tIns="46800" rIns="90000" bIns="46800">
            <a:normAutofit fontScale="25000" lnSpcReduction="20000"/>
          </a:bodyPr>
          <a:lstStyle/>
          <a:p>
            <a:pPr>
              <a:defRPr/>
            </a:pPr>
            <a:endParaRPr lang="zh-CN" altLang="en-US"/>
          </a:p>
        </p:txBody>
      </p:sp>
      <p:sp>
        <p:nvSpPr>
          <p:cNvPr id="27" name="椭圆 4"/>
          <p:cNvSpPr>
            <a:spLocks noChangeAspect="1" noChangeArrowheads="1"/>
          </p:cNvSpPr>
          <p:nvPr>
            <p:custDataLst>
              <p:tags r:id="rId13"/>
            </p:custDataLst>
          </p:nvPr>
        </p:nvSpPr>
        <p:spPr bwMode="auto">
          <a:xfrm>
            <a:off x="7596931" y="4974007"/>
            <a:ext cx="378286" cy="379377"/>
          </a:xfrm>
          <a:prstGeom prst="ellipse">
            <a:avLst/>
          </a:prstGeom>
          <a:solidFill>
            <a:srgbClr val="3B5686"/>
          </a:solidFill>
          <a:ln>
            <a:noFill/>
          </a:ln>
        </p:spPr>
        <p:txBody>
          <a:bodyPr lIns="90000" tIns="46800" rIns="90000" bIns="46800" anchor="ctr">
            <a:normAutofit fontScale="67500" lnSpcReduction="20000"/>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微软雅黑" panose="020B0503020204020204"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rgbClr val="000000"/>
                </a:solidFill>
                <a:latin typeface="Calibri" panose="020F0502020204030204" charset="0"/>
                <a:ea typeface="微软雅黑" panose="020B050302020402020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微软雅黑" panose="020B050302020402020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9pPr>
          </a:lstStyle>
          <a:p>
            <a:pPr algn="ctr" eaLnBrk="1" hangingPunct="1">
              <a:lnSpc>
                <a:spcPct val="100000"/>
              </a:lnSpc>
              <a:spcBef>
                <a:spcPct val="0"/>
              </a:spcBef>
              <a:buFont typeface="Arial" panose="020B0604020202020204" pitchFamily="34" charset="0"/>
              <a:buNone/>
              <a:defRPr/>
            </a:pPr>
            <a:r>
              <a:rPr lang="en-US" altLang="zh-CN" sz="1800" dirty="0">
                <a:solidFill>
                  <a:srgbClr val="FFFFFF"/>
                </a:solidFill>
                <a:latin typeface="Arial" panose="020B0604020202020204" pitchFamily="34" charset="0"/>
                <a:ea typeface="+mn-ea"/>
                <a:sym typeface="Adobe 黑体 Std R" panose="020B0400000000000000" charset="-122"/>
              </a:rPr>
              <a:t>5</a:t>
            </a:r>
            <a:endParaRPr lang="en-US" altLang="zh-CN" sz="1800" dirty="0">
              <a:solidFill>
                <a:srgbClr val="FFFFFF"/>
              </a:solidFill>
              <a:latin typeface="Arial" panose="020B0604020202020204" pitchFamily="34" charset="0"/>
              <a:ea typeface="+mn-ea"/>
              <a:sym typeface="Adobe 黑体 Std R" panose="020B0400000000000000" charset="-122"/>
            </a:endParaRPr>
          </a:p>
        </p:txBody>
      </p:sp>
      <p:sp>
        <p:nvSpPr>
          <p:cNvPr id="28" name="文本框 10"/>
          <p:cNvSpPr>
            <a:spLocks noChangeArrowheads="1"/>
          </p:cNvSpPr>
          <p:nvPr>
            <p:custDataLst>
              <p:tags r:id="rId14"/>
            </p:custDataLst>
          </p:nvPr>
        </p:nvSpPr>
        <p:spPr bwMode="auto">
          <a:xfrm>
            <a:off x="8021320" y="5020945"/>
            <a:ext cx="2553335" cy="280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oAutofit/>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微软雅黑" panose="020B0503020204020204"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rgbClr val="000000"/>
                </a:solidFill>
                <a:latin typeface="Calibri" panose="020F0502020204030204" charset="0"/>
                <a:ea typeface="微软雅黑" panose="020B050302020402020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微软雅黑" panose="020B050302020402020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9pPr>
          </a:lstStyle>
          <a:p>
            <a:pPr eaLnBrk="1" hangingPunct="1">
              <a:lnSpc>
                <a:spcPct val="100000"/>
              </a:lnSpc>
              <a:spcBef>
                <a:spcPct val="0"/>
              </a:spcBef>
              <a:buFont typeface="Arial" panose="020B0604020202020204" pitchFamily="34" charset="0"/>
              <a:buNone/>
              <a:defRPr/>
            </a:pPr>
            <a:r>
              <a:rPr lang="zh-CN" altLang="en-US" sz="1800" b="1" dirty="0">
                <a:latin typeface="Arial" panose="020B0604020202020204" pitchFamily="34" charset="0"/>
                <a:ea typeface="黑体" panose="02010609060101010101" charset="-122"/>
                <a:cs typeface="+mn-ea"/>
                <a:sym typeface="Calibri Light" panose="020F0302020204030204" charset="0"/>
              </a:rPr>
              <a:t>牛顿在憧憬美好的未来</a:t>
            </a:r>
            <a:endParaRPr lang="zh-CN" altLang="en-US" sz="1800" b="1" dirty="0">
              <a:latin typeface="Arial" panose="020B0604020202020204" pitchFamily="34" charset="0"/>
              <a:ea typeface="黑体" panose="02010609060101010101" charset="-122"/>
              <a:cs typeface="+mn-ea"/>
              <a:sym typeface="Calibri Light" panose="020F0302020204030204" charset="0"/>
            </a:endParaRPr>
          </a:p>
        </p:txBody>
      </p:sp>
      <p:sp>
        <p:nvSpPr>
          <p:cNvPr id="30" name="直接连接符 15"/>
          <p:cNvSpPr>
            <a:spLocks noChangeShapeType="1"/>
          </p:cNvSpPr>
          <p:nvPr>
            <p:custDataLst>
              <p:tags r:id="rId15"/>
            </p:custDataLst>
          </p:nvPr>
        </p:nvSpPr>
        <p:spPr bwMode="auto">
          <a:xfrm>
            <a:off x="7596931" y="4742893"/>
            <a:ext cx="3609530" cy="0"/>
          </a:xfrm>
          <a:prstGeom prst="line">
            <a:avLst/>
          </a:prstGeom>
          <a:noFill/>
          <a:ln w="12700">
            <a:solidFill>
              <a:srgbClr val="D8D8D8"/>
            </a:solidFill>
            <a:bevel/>
          </a:ln>
          <a:extLst>
            <a:ext uri="{909E8E84-426E-40DD-AFC4-6F175D3DCCD1}">
              <a14:hiddenFill xmlns:a14="http://schemas.microsoft.com/office/drawing/2010/main">
                <a:noFill/>
              </a14:hiddenFill>
            </a:ext>
          </a:extLst>
        </p:spPr>
        <p:txBody>
          <a:bodyPr lIns="90000" tIns="46800" rIns="90000" bIns="46800">
            <a:normAutofit fontScale="25000" lnSpcReduction="20000"/>
          </a:bodyPr>
          <a:lstStyle/>
          <a:p>
            <a:pPr>
              <a:defRPr/>
            </a:pPr>
            <a:endParaRPr lang="zh-CN" altLang="en-US"/>
          </a:p>
        </p:txBody>
      </p:sp>
      <p:sp>
        <p:nvSpPr>
          <p:cNvPr id="32" name="椭圆 3"/>
          <p:cNvSpPr>
            <a:spLocks noChangeAspect="1" noChangeArrowheads="1"/>
          </p:cNvSpPr>
          <p:nvPr>
            <p:custDataLst>
              <p:tags r:id="rId16"/>
            </p:custDataLst>
          </p:nvPr>
        </p:nvSpPr>
        <p:spPr bwMode="auto">
          <a:xfrm>
            <a:off x="7598408" y="5778326"/>
            <a:ext cx="378286" cy="379377"/>
          </a:xfrm>
          <a:prstGeom prst="ellipse">
            <a:avLst/>
          </a:prstGeom>
          <a:solidFill>
            <a:srgbClr val="FF8F00"/>
          </a:solidFill>
          <a:ln>
            <a:noFill/>
          </a:ln>
          <a:extLst>
            <a:ext uri="{91240B29-F687-4F45-9708-019B960494DF}">
              <a14:hiddenLine xmlns:a14="http://schemas.microsoft.com/office/drawing/2010/main" w="9525">
                <a:solidFill>
                  <a:srgbClr val="000000"/>
                </a:solidFill>
                <a:round/>
              </a14:hiddenLine>
            </a:ext>
          </a:extLst>
        </p:spPr>
        <p:txBody>
          <a:bodyPr lIns="90000" tIns="46800" rIns="90000" bIns="46800" anchor="ctr"/>
          <a:lstStyle>
            <a:lvl1pPr>
              <a:lnSpc>
                <a:spcPct val="90000"/>
              </a:lnSpc>
              <a:spcBef>
                <a:spcPts val="1000"/>
              </a:spcBef>
              <a:buFont typeface="Arial" panose="020B0604020202020204" pitchFamily="34" charset="0"/>
              <a:buChar char="•"/>
              <a:defRPr sz="2400">
                <a:solidFill>
                  <a:srgbClr val="000000"/>
                </a:solidFill>
                <a:latin typeface="Arial" panose="020B0604020202020204" pitchFamily="34" charset="0"/>
                <a:ea typeface="黑体" panose="02010609060101010101" charset="-122"/>
                <a:sym typeface="Calibri" panose="020F0502020204030204" charset="0"/>
              </a:defRPr>
            </a:lvl1pPr>
            <a:lvl2pPr marL="742950" indent="-285750">
              <a:lnSpc>
                <a:spcPct val="90000"/>
              </a:lnSpc>
              <a:spcBef>
                <a:spcPts val="500"/>
              </a:spcBef>
              <a:buFont typeface="Arial" panose="020B0604020202020204" pitchFamily="34" charset="0"/>
              <a:buChar char="•"/>
              <a:defRPr sz="2000">
                <a:solidFill>
                  <a:srgbClr val="000000"/>
                </a:solidFill>
                <a:latin typeface="Arial" panose="020B0604020202020204" pitchFamily="34" charset="0"/>
                <a:ea typeface="黑体" panose="02010609060101010101" charset="-122"/>
                <a:sym typeface="Calibri" panose="020F0502020204030204" charset="0"/>
              </a:defRPr>
            </a:lvl2pPr>
            <a:lvl3pPr marL="1143000" indent="-228600">
              <a:lnSpc>
                <a:spcPct val="90000"/>
              </a:lnSpc>
              <a:spcBef>
                <a:spcPts val="500"/>
              </a:spcBef>
              <a:buFont typeface="Arial" panose="020B0604020202020204" pitchFamily="34" charset="0"/>
              <a:buChar char="•"/>
              <a:defRPr>
                <a:solidFill>
                  <a:srgbClr val="000000"/>
                </a:solidFill>
                <a:latin typeface="Arial" panose="020B0604020202020204" pitchFamily="34" charset="0"/>
                <a:ea typeface="黑体" panose="02010609060101010101"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Arial" panose="020B0604020202020204" pitchFamily="34" charset="0"/>
                <a:ea typeface="黑体" panose="02010609060101010101"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Arial" panose="020B0604020202020204" pitchFamily="34" charset="0"/>
                <a:ea typeface="黑体" panose="02010609060101010101"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Arial" panose="020B0604020202020204" pitchFamily="34" charset="0"/>
                <a:ea typeface="黑体" panose="02010609060101010101"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Arial" panose="020B0604020202020204" pitchFamily="34" charset="0"/>
                <a:ea typeface="黑体" panose="02010609060101010101"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Arial" panose="020B0604020202020204" pitchFamily="34" charset="0"/>
                <a:ea typeface="黑体" panose="02010609060101010101"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Arial" panose="020B0604020202020204" pitchFamily="34" charset="0"/>
                <a:ea typeface="黑体" panose="02010609060101010101"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r>
              <a:rPr lang="en-US" altLang="zh-CN" sz="1800" dirty="0">
                <a:solidFill>
                  <a:srgbClr val="FFFFFF"/>
                </a:solidFill>
                <a:latin typeface="Arial" panose="020B0604020202020204" pitchFamily="34" charset="0"/>
                <a:ea typeface="+mn-ea"/>
                <a:sym typeface="Adobe 黑体 Std R" panose="020B0400000000000000" charset="-122"/>
              </a:rPr>
              <a:t>6</a:t>
            </a:r>
            <a:endParaRPr lang="en-US" altLang="zh-CN" sz="1800" dirty="0">
              <a:solidFill>
                <a:srgbClr val="FFFFFF"/>
              </a:solidFill>
              <a:latin typeface="Arial" panose="020B0604020202020204" pitchFamily="34" charset="0"/>
              <a:ea typeface="+mn-ea"/>
              <a:sym typeface="Adobe 黑体 Std R" panose="020B0400000000000000" charset="-122"/>
            </a:endParaRPr>
          </a:p>
        </p:txBody>
      </p:sp>
      <p:sp>
        <p:nvSpPr>
          <p:cNvPr id="33" name="文本框 8"/>
          <p:cNvSpPr>
            <a:spLocks noChangeArrowheads="1"/>
          </p:cNvSpPr>
          <p:nvPr>
            <p:custDataLst>
              <p:tags r:id="rId17"/>
            </p:custDataLst>
          </p:nvPr>
        </p:nvSpPr>
        <p:spPr bwMode="auto">
          <a:xfrm>
            <a:off x="8022480" y="5836748"/>
            <a:ext cx="1849843" cy="2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oAutofit/>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微软雅黑" panose="020B0503020204020204"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rgbClr val="000000"/>
                </a:solidFill>
                <a:latin typeface="Calibri" panose="020F0502020204030204" charset="0"/>
                <a:ea typeface="微软雅黑" panose="020B050302020402020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微软雅黑" panose="020B050302020402020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9pPr>
          </a:lstStyle>
          <a:p>
            <a:pPr eaLnBrk="1" hangingPunct="1">
              <a:lnSpc>
                <a:spcPct val="100000"/>
              </a:lnSpc>
              <a:spcBef>
                <a:spcPct val="0"/>
              </a:spcBef>
              <a:buFont typeface="Arial" panose="020B0604020202020204" pitchFamily="34" charset="0"/>
              <a:buNone/>
              <a:defRPr/>
            </a:pPr>
            <a:r>
              <a:rPr lang="zh-CN" altLang="en-US" sz="1800" b="1" dirty="0">
                <a:latin typeface="Arial" panose="020B0604020202020204" pitchFamily="34" charset="0"/>
                <a:ea typeface="黑体" panose="02010609060101010101" charset="-122"/>
                <a:cs typeface="+mn-ea"/>
                <a:sym typeface="Calibri Light" panose="020F0302020204030204" charset="0"/>
              </a:rPr>
              <a:t>牛顿亏大发了</a:t>
            </a:r>
            <a:endParaRPr lang="zh-CN" altLang="en-US" sz="1800" b="1" dirty="0">
              <a:latin typeface="Arial" panose="020B0604020202020204" pitchFamily="34" charset="0"/>
              <a:ea typeface="黑体" panose="02010609060101010101" charset="-122"/>
              <a:cs typeface="+mn-ea"/>
              <a:sym typeface="Calibri Light" panose="020F0302020204030204" charset="0"/>
            </a:endParaRPr>
          </a:p>
        </p:txBody>
      </p:sp>
      <p:sp>
        <p:nvSpPr>
          <p:cNvPr id="34" name="直接连接符 33"/>
          <p:cNvSpPr>
            <a:spLocks noChangeShapeType="1"/>
          </p:cNvSpPr>
          <p:nvPr>
            <p:custDataLst>
              <p:tags r:id="rId18"/>
            </p:custDataLst>
          </p:nvPr>
        </p:nvSpPr>
        <p:spPr bwMode="auto">
          <a:xfrm>
            <a:off x="7598408" y="5578826"/>
            <a:ext cx="3609530" cy="0"/>
          </a:xfrm>
          <a:prstGeom prst="line">
            <a:avLst/>
          </a:prstGeom>
          <a:noFill/>
          <a:ln w="12700">
            <a:solidFill>
              <a:srgbClr val="D8D8D8"/>
            </a:solidFill>
            <a:bevel/>
          </a:ln>
          <a:extLst>
            <a:ext uri="{909E8E84-426E-40DD-AFC4-6F175D3DCCD1}">
              <a14:hiddenFill xmlns:a14="http://schemas.microsoft.com/office/drawing/2010/main">
                <a:noFill/>
              </a14:hiddenFill>
            </a:ext>
          </a:extLst>
        </p:spPr>
        <p:txBody>
          <a:bodyPr lIns="90000" tIns="46800" rIns="90000" bIns="46800">
            <a:normAutofit fontScale="25000" lnSpcReduction="20000"/>
          </a:bodyPr>
          <a:lstStyle/>
          <a:p>
            <a:pPr>
              <a:defRPr/>
            </a:pPr>
            <a:endParaRPr lang="zh-CN" altLang="en-US"/>
          </a:p>
        </p:txBody>
      </p:sp>
      <p:pic>
        <p:nvPicPr>
          <p:cNvPr id="37" name="图片 36"/>
          <p:cNvPicPr>
            <a:picLocks noChangeAspect="1"/>
          </p:cNvPicPr>
          <p:nvPr/>
        </p:nvPicPr>
        <p:blipFill>
          <a:blip r:embed="rId19"/>
          <a:stretch>
            <a:fillRect/>
          </a:stretch>
        </p:blipFill>
        <p:spPr>
          <a:xfrm>
            <a:off x="339090" y="1280795"/>
            <a:ext cx="6486525" cy="5095875"/>
          </a:xfrm>
          <a:prstGeom prst="rect">
            <a:avLst/>
          </a:prstGeom>
        </p:spPr>
      </p:pic>
      <p:sp>
        <p:nvSpPr>
          <p:cNvPr id="2" name="矩形 1"/>
          <p:cNvSpPr/>
          <p:nvPr/>
        </p:nvSpPr>
        <p:spPr>
          <a:xfrm>
            <a:off x="253778" y="157350"/>
            <a:ext cx="3183255" cy="521970"/>
          </a:xfrm>
          <a:prstGeom prst="rect">
            <a:avLst/>
          </a:prstGeom>
        </p:spPr>
        <p:txBody>
          <a:bodyPr wrap="none">
            <a:spAutoFit/>
          </a:bodyPr>
          <a:p>
            <a:pPr lvl="0" algn="l"/>
            <a:r>
              <a:rPr lang="en-US" sz="2800" dirty="0">
                <a:solidFill>
                  <a:srgbClr val="FF9618"/>
                </a:solidFill>
                <a:latin typeface="微软雅黑" panose="020B0503020204020204" charset="-122"/>
                <a:ea typeface="微软雅黑" panose="020B0503020204020204" charset="-122"/>
                <a:sym typeface="+mn-ea"/>
              </a:rPr>
              <a:t>3.1  “</a:t>
            </a:r>
            <a:r>
              <a:rPr lang="zh-CN" altLang="en-US" sz="2800" dirty="0">
                <a:solidFill>
                  <a:srgbClr val="FF9618"/>
                </a:solidFill>
                <a:latin typeface="微软雅黑" panose="020B0503020204020204" charset="-122"/>
                <a:ea typeface="微软雅黑" panose="020B0503020204020204" charset="-122"/>
                <a:sym typeface="+mn-ea"/>
              </a:rPr>
              <a:t>韭菜</a:t>
            </a:r>
            <a:r>
              <a:rPr lang="en-US" altLang="zh-CN" sz="2800" dirty="0">
                <a:solidFill>
                  <a:srgbClr val="FF9618"/>
                </a:solidFill>
                <a:latin typeface="微软雅黑" panose="020B0503020204020204" charset="-122"/>
                <a:ea typeface="微软雅黑" panose="020B0503020204020204" charset="-122"/>
                <a:sym typeface="+mn-ea"/>
              </a:rPr>
              <a:t>”-</a:t>
            </a:r>
            <a:r>
              <a:rPr lang="zh-CN" altLang="en-US" sz="2800" dirty="0">
                <a:solidFill>
                  <a:srgbClr val="FF9618"/>
                </a:solidFill>
                <a:latin typeface="微软雅黑" panose="020B0503020204020204" charset="-122"/>
                <a:ea typeface="微软雅黑" panose="020B0503020204020204" charset="-122"/>
                <a:sym typeface="+mn-ea"/>
              </a:rPr>
              <a:t>牛顿</a:t>
            </a:r>
            <a:endParaRPr lang="zh-CN" altLang="en-US" sz="2800" dirty="0">
              <a:solidFill>
                <a:srgbClr val="FF9618"/>
              </a:solidFill>
              <a:latin typeface="微软雅黑" panose="020B0503020204020204" charset="-122"/>
              <a:ea typeface="微软雅黑" panose="020B0503020204020204" charset="-122"/>
              <a:sym typeface="+mn-ea"/>
            </a:endParaRPr>
          </a:p>
        </p:txBody>
      </p:sp>
    </p:spTree>
    <p:custDataLst>
      <p:tags r:id="rId20"/>
    </p:custDataLst>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pic>
        <p:nvPicPr>
          <p:cNvPr id="67" name="图片 66" descr="LOGO橙字"/>
          <p:cNvPicPr>
            <a:picLocks noChangeAspect="1"/>
          </p:cNvPicPr>
          <p:nvPr/>
        </p:nvPicPr>
        <p:blipFill>
          <a:blip r:embed="rId1"/>
          <a:stretch>
            <a:fillRect/>
          </a:stretch>
        </p:blipFill>
        <p:spPr>
          <a:xfrm>
            <a:off x="9860915" y="6175375"/>
            <a:ext cx="1988185" cy="429260"/>
          </a:xfrm>
          <a:prstGeom prst="rect">
            <a:avLst/>
          </a:prstGeom>
        </p:spPr>
      </p:pic>
      <p:sp>
        <p:nvSpPr>
          <p:cNvPr id="18" name="文本框 17"/>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DD4E1F"/>
              </a:solidFill>
              <a:latin typeface="微软雅黑" panose="020B0503020204020204" charset="-122"/>
              <a:ea typeface="微软雅黑" panose="020B0503020204020204" charset="-122"/>
            </a:endParaRPr>
          </a:p>
        </p:txBody>
      </p:sp>
      <p:sp>
        <p:nvSpPr>
          <p:cNvPr id="3" name="矩形 2"/>
          <p:cNvSpPr/>
          <p:nvPr/>
        </p:nvSpPr>
        <p:spPr>
          <a:xfrm>
            <a:off x="253778" y="157350"/>
            <a:ext cx="4250055" cy="521970"/>
          </a:xfrm>
          <a:prstGeom prst="rect">
            <a:avLst/>
          </a:prstGeom>
        </p:spPr>
        <p:txBody>
          <a:bodyPr wrap="none">
            <a:spAutoFit/>
          </a:bodyPr>
          <a:p>
            <a:pPr lvl="0" algn="l"/>
            <a:r>
              <a:rPr lang="en-US" sz="2800" dirty="0">
                <a:solidFill>
                  <a:srgbClr val="FF9618"/>
                </a:solidFill>
                <a:latin typeface="微软雅黑" panose="020B0503020204020204" charset="-122"/>
                <a:ea typeface="微软雅黑" panose="020B0503020204020204" charset="-122"/>
                <a:sym typeface="+mn-ea"/>
              </a:rPr>
              <a:t>3.2  “</a:t>
            </a:r>
            <a:r>
              <a:rPr lang="zh-CN" altLang="en-US" sz="2800" dirty="0">
                <a:solidFill>
                  <a:srgbClr val="FF9618"/>
                </a:solidFill>
                <a:latin typeface="微软雅黑" panose="020B0503020204020204" charset="-122"/>
                <a:ea typeface="微软雅黑" panose="020B0503020204020204" charset="-122"/>
                <a:sym typeface="+mn-ea"/>
              </a:rPr>
              <a:t>见好就收</a:t>
            </a:r>
            <a:r>
              <a:rPr lang="en-US" altLang="zh-CN" sz="2800" dirty="0">
                <a:solidFill>
                  <a:srgbClr val="FF9618"/>
                </a:solidFill>
                <a:latin typeface="微软雅黑" panose="020B0503020204020204" charset="-122"/>
                <a:ea typeface="微软雅黑" panose="020B0503020204020204" charset="-122"/>
                <a:sym typeface="+mn-ea"/>
              </a:rPr>
              <a:t>”-</a:t>
            </a:r>
            <a:r>
              <a:rPr lang="zh-CN" altLang="en-US" sz="2800" dirty="0">
                <a:solidFill>
                  <a:srgbClr val="FF9618"/>
                </a:solidFill>
                <a:latin typeface="微软雅黑" panose="020B0503020204020204" charset="-122"/>
                <a:ea typeface="微软雅黑" panose="020B0503020204020204" charset="-122"/>
                <a:sym typeface="+mn-ea"/>
              </a:rPr>
              <a:t>马克思</a:t>
            </a:r>
            <a:endParaRPr lang="zh-CN" altLang="en-US" sz="2800" dirty="0">
              <a:solidFill>
                <a:srgbClr val="FF9618"/>
              </a:solidFill>
              <a:latin typeface="微软雅黑" panose="020B0503020204020204" charset="-122"/>
              <a:ea typeface="微软雅黑" panose="020B0503020204020204" charset="-122"/>
              <a:sym typeface="+mn-ea"/>
            </a:endParaRPr>
          </a:p>
        </p:txBody>
      </p:sp>
      <p:pic>
        <p:nvPicPr>
          <p:cNvPr id="102" name="图片 101"/>
          <p:cNvPicPr/>
          <p:nvPr/>
        </p:nvPicPr>
        <p:blipFill>
          <a:blip r:embed="rId2"/>
          <a:stretch>
            <a:fillRect/>
          </a:stretch>
        </p:blipFill>
        <p:spPr>
          <a:xfrm>
            <a:off x="1130935" y="1401445"/>
            <a:ext cx="2865120" cy="4176395"/>
          </a:xfrm>
          <a:prstGeom prst="rect">
            <a:avLst/>
          </a:prstGeom>
          <a:noFill/>
          <a:ln w="9525">
            <a:noFill/>
          </a:ln>
        </p:spPr>
      </p:pic>
      <p:sp>
        <p:nvSpPr>
          <p:cNvPr id="4" name="双波形 3"/>
          <p:cNvSpPr/>
          <p:nvPr/>
        </p:nvSpPr>
        <p:spPr>
          <a:xfrm>
            <a:off x="4735195" y="1401445"/>
            <a:ext cx="6520815" cy="4177030"/>
          </a:xfrm>
          <a:prstGeom prst="doubleWave">
            <a:avLst/>
          </a:prstGeom>
          <a:solidFill>
            <a:srgbClr val="E2CB85"/>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descr="7b0a2020202022776f7264617274223a20227b5c2269645c223a32353030343232342c5c227469645c223a31333532367d220a7d0a"/>
          <p:cNvSpPr txBox="1"/>
          <p:nvPr/>
        </p:nvSpPr>
        <p:spPr>
          <a:xfrm>
            <a:off x="5118100" y="2644775"/>
            <a:ext cx="5755640" cy="1568450"/>
          </a:xfrm>
          <a:prstGeom prst="rect">
            <a:avLst/>
          </a:prstGeom>
          <a:noFill/>
        </p:spPr>
        <p:txBody>
          <a:bodyPr wrap="square" rtlCol="0">
            <a:spAutoFit/>
            <a:scene3d>
              <a:camera prst="perspectiveRelaxed">
                <a:rot lat="20400000" lon="0" rev="0"/>
              </a:camera>
              <a:lightRig rig="flat" dir="t">
                <a:rot lat="0" lon="0" rev="0"/>
              </a:lightRig>
            </a:scene3d>
            <a:sp3d extrusionH="48126" contourW="5347">
              <a:extrusionClr>
                <a:srgbClr val="4F0B18"/>
              </a:extrusionClr>
              <a:contourClr>
                <a:srgbClr val="134823"/>
              </a:contourClr>
            </a:sp3d>
          </a:bodyPr>
          <a:p>
            <a:pPr fontAlgn="auto">
              <a:lnSpc>
                <a:spcPct val="150000"/>
              </a:lnSpc>
            </a:pPr>
            <a:r>
              <a:rPr lang="en-US" altLang="zh-CN" sz="3200" b="1">
                <a:ln w="6417" cmpd="sng">
                  <a:prstDash val="solid"/>
                </a:ln>
                <a:gradFill>
                  <a:gsLst>
                    <a:gs pos="0">
                      <a:srgbClr val="DF7539"/>
                    </a:gs>
                    <a:gs pos="100000">
                      <a:srgbClr val="C02C20"/>
                    </a:gs>
                  </a:gsLst>
                  <a:lin ang="5400000" scaled="0"/>
                </a:gradFill>
                <a:effectLst/>
                <a:latin typeface="汉仪程行简" panose="00020600040101010101" charset="-122"/>
                <a:ea typeface="汉仪程行简" panose="00020600040101010101" charset="-122"/>
                <a:cs typeface="汉仪程行简" panose="00020600040101010101" charset="-122"/>
              </a:rPr>
              <a:t> </a:t>
            </a:r>
            <a:r>
              <a:rPr lang="en-US" altLang="zh-CN" sz="3200" b="1">
                <a:ln w="6417" cmpd="sng">
                  <a:prstDash val="solid"/>
                </a:ln>
                <a:solidFill>
                  <a:schemeClr val="bg1"/>
                </a:solidFill>
                <a:effectLst/>
                <a:latin typeface="汉仪程行简" panose="00020600040101010101" charset="-122"/>
                <a:ea typeface="汉仪程行简" panose="00020600040101010101" charset="-122"/>
                <a:cs typeface="汉仪程行简" panose="00020600040101010101" charset="-122"/>
              </a:rPr>
              <a:t>      </a:t>
            </a:r>
            <a:r>
              <a:rPr lang="zh-CN" altLang="en-US" sz="3200" b="1">
                <a:ln w="6417" cmpd="sng">
                  <a:prstDash val="solid"/>
                </a:ln>
                <a:solidFill>
                  <a:schemeClr val="bg1"/>
                </a:solidFill>
                <a:effectLst/>
                <a:latin typeface="微软雅黑" panose="020B0503020204020204" charset="-122"/>
                <a:ea typeface="微软雅黑" panose="020B0503020204020204" charset="-122"/>
                <a:cs typeface="汉仪程行简" panose="00020600040101010101" charset="-122"/>
              </a:rPr>
              <a:t>身为经济学家，如果当了韭菜，我的书还怎么卖？</a:t>
            </a:r>
            <a:endParaRPr lang="zh-CN" altLang="en-US" sz="3200" b="1">
              <a:ln w="6417" cmpd="sng">
                <a:prstDash val="solid"/>
              </a:ln>
              <a:solidFill>
                <a:schemeClr val="bg1"/>
              </a:solidFill>
              <a:effectLst/>
              <a:latin typeface="微软雅黑" panose="020B0503020204020204" charset="-122"/>
              <a:ea typeface="微软雅黑" panose="020B0503020204020204" charset="-122"/>
              <a:cs typeface="汉仪程行简" panose="00020600040101010101" charset="-122"/>
            </a:endParaRPr>
          </a:p>
        </p:txBody>
      </p:sp>
    </p:spTree>
    <p:custDataLst>
      <p:tags r:id="rId3"/>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p:bldP spid="4" grpId="1" animBg="1"/>
      <p:bldP spid="6"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pic>
        <p:nvPicPr>
          <p:cNvPr id="67" name="图片 66" descr="LOGO橙字"/>
          <p:cNvPicPr>
            <a:picLocks noChangeAspect="1"/>
          </p:cNvPicPr>
          <p:nvPr/>
        </p:nvPicPr>
        <p:blipFill>
          <a:blip r:embed="rId1"/>
          <a:stretch>
            <a:fillRect/>
          </a:stretch>
        </p:blipFill>
        <p:spPr>
          <a:xfrm>
            <a:off x="9860915" y="6175375"/>
            <a:ext cx="1988185" cy="429260"/>
          </a:xfrm>
          <a:prstGeom prst="rect">
            <a:avLst/>
          </a:prstGeom>
        </p:spPr>
      </p:pic>
      <p:sp>
        <p:nvSpPr>
          <p:cNvPr id="18" name="文本框 17"/>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DD4E1F"/>
              </a:solidFill>
              <a:latin typeface="微软雅黑" panose="020B0503020204020204" charset="-122"/>
              <a:ea typeface="微软雅黑" panose="020B0503020204020204" charset="-122"/>
            </a:endParaRPr>
          </a:p>
        </p:txBody>
      </p:sp>
      <p:sp>
        <p:nvSpPr>
          <p:cNvPr id="3" name="矩形 2"/>
          <p:cNvSpPr/>
          <p:nvPr/>
        </p:nvSpPr>
        <p:spPr>
          <a:xfrm>
            <a:off x="253778" y="157350"/>
            <a:ext cx="4250055" cy="521970"/>
          </a:xfrm>
          <a:prstGeom prst="rect">
            <a:avLst/>
          </a:prstGeom>
        </p:spPr>
        <p:txBody>
          <a:bodyPr wrap="none">
            <a:spAutoFit/>
          </a:bodyPr>
          <a:p>
            <a:pPr lvl="0" algn="l"/>
            <a:r>
              <a:rPr lang="en-US" sz="2800" dirty="0">
                <a:solidFill>
                  <a:srgbClr val="FF9618"/>
                </a:solidFill>
                <a:latin typeface="微软雅黑" panose="020B0503020204020204" charset="-122"/>
                <a:ea typeface="微软雅黑" panose="020B0503020204020204" charset="-122"/>
                <a:sym typeface="+mn-ea"/>
              </a:rPr>
              <a:t>3.2  “</a:t>
            </a:r>
            <a:r>
              <a:rPr lang="zh-CN" altLang="en-US" sz="2800" dirty="0">
                <a:solidFill>
                  <a:srgbClr val="FF9618"/>
                </a:solidFill>
                <a:latin typeface="微软雅黑" panose="020B0503020204020204" charset="-122"/>
                <a:ea typeface="微软雅黑" panose="020B0503020204020204" charset="-122"/>
                <a:sym typeface="+mn-ea"/>
              </a:rPr>
              <a:t>见好就收</a:t>
            </a:r>
            <a:r>
              <a:rPr lang="en-US" altLang="zh-CN" sz="2800" dirty="0">
                <a:solidFill>
                  <a:srgbClr val="FF9618"/>
                </a:solidFill>
                <a:latin typeface="微软雅黑" panose="020B0503020204020204" charset="-122"/>
                <a:ea typeface="微软雅黑" panose="020B0503020204020204" charset="-122"/>
                <a:sym typeface="+mn-ea"/>
              </a:rPr>
              <a:t>”-</a:t>
            </a:r>
            <a:r>
              <a:rPr lang="zh-CN" altLang="en-US" sz="2800" dirty="0">
                <a:solidFill>
                  <a:srgbClr val="FF9618"/>
                </a:solidFill>
                <a:latin typeface="微软雅黑" panose="020B0503020204020204" charset="-122"/>
                <a:ea typeface="微软雅黑" panose="020B0503020204020204" charset="-122"/>
                <a:sym typeface="+mn-ea"/>
              </a:rPr>
              <a:t>马克思</a:t>
            </a:r>
            <a:endParaRPr lang="zh-CN" altLang="en-US" sz="2800" dirty="0">
              <a:solidFill>
                <a:srgbClr val="FF9618"/>
              </a:solidFill>
              <a:latin typeface="微软雅黑" panose="020B0503020204020204" charset="-122"/>
              <a:ea typeface="微软雅黑" panose="020B0503020204020204" charset="-122"/>
              <a:sym typeface="+mn-ea"/>
            </a:endParaRPr>
          </a:p>
        </p:txBody>
      </p:sp>
      <p:cxnSp>
        <p:nvCxnSpPr>
          <p:cNvPr id="22" name="直接连接符 21"/>
          <p:cNvCxnSpPr/>
          <p:nvPr>
            <p:custDataLst>
              <p:tags r:id="rId2"/>
            </p:custDataLst>
          </p:nvPr>
        </p:nvCxnSpPr>
        <p:spPr>
          <a:xfrm flipH="1">
            <a:off x="5755640" y="3294171"/>
            <a:ext cx="5719445" cy="2076450"/>
          </a:xfrm>
          <a:prstGeom prst="line">
            <a:avLst/>
          </a:prstGeom>
          <a:ln w="19050">
            <a:solidFill>
              <a:sysClr val="windowText" lastClr="000000">
                <a:lumMod val="50000"/>
                <a:lumOff val="50000"/>
              </a:sysClr>
            </a:solidFill>
          </a:ln>
        </p:spPr>
        <p:style>
          <a:lnRef idx="1">
            <a:srgbClr val="FA8550"/>
          </a:lnRef>
          <a:fillRef idx="0">
            <a:srgbClr val="FA8550"/>
          </a:fillRef>
          <a:effectRef idx="0">
            <a:srgbClr val="FA8550"/>
          </a:effectRef>
          <a:fontRef idx="minor">
            <a:sysClr val="windowText" lastClr="000000"/>
          </a:fontRef>
        </p:style>
      </p:cxnSp>
      <p:grpSp>
        <p:nvGrpSpPr>
          <p:cNvPr id="31" name="组合 30"/>
          <p:cNvGrpSpPr/>
          <p:nvPr>
            <p:custDataLst>
              <p:tags r:id="rId3"/>
            </p:custDataLst>
          </p:nvPr>
        </p:nvGrpSpPr>
        <p:grpSpPr>
          <a:xfrm>
            <a:off x="5701666" y="2614311"/>
            <a:ext cx="1458338" cy="2567780"/>
            <a:chOff x="654686" y="3182636"/>
            <a:chExt cx="1458338" cy="2567780"/>
          </a:xfrm>
        </p:grpSpPr>
        <p:sp>
          <p:nvSpPr>
            <p:cNvPr id="6" name="圆角矩形 5"/>
            <p:cNvSpPr/>
            <p:nvPr>
              <p:custDataLst>
                <p:tags r:id="rId4"/>
              </p:custDataLst>
            </p:nvPr>
          </p:nvSpPr>
          <p:spPr>
            <a:xfrm>
              <a:off x="654686" y="3182636"/>
              <a:ext cx="1458338" cy="2059975"/>
            </a:xfrm>
            <a:prstGeom prst="roundRect">
              <a:avLst/>
            </a:prstGeom>
            <a:solidFill>
              <a:srgbClr val="FA8550">
                <a:lumMod val="20000"/>
                <a:lumOff val="80000"/>
              </a:srgbClr>
            </a:solidFill>
            <a:ln w="38100">
              <a:noFill/>
            </a:ln>
          </p:spPr>
          <p:style>
            <a:lnRef idx="2">
              <a:srgbClr val="FA8550">
                <a:shade val="50000"/>
              </a:srgbClr>
            </a:lnRef>
            <a:fillRef idx="1">
              <a:srgbClr val="FA8550"/>
            </a:fillRef>
            <a:effectRef idx="0">
              <a:srgbClr val="FA8550"/>
            </a:effectRef>
            <a:fontRef idx="minor">
              <a:sysClr val="window" lastClr="FFFFFF"/>
            </a:fontRef>
          </p:style>
          <p:txBody>
            <a:bodyPr rtlCol="0" anchor="ctr">
              <a:normAutofit/>
            </a:bodyPr>
            <a:p>
              <a:pPr algn="ctr"/>
              <a:r>
                <a:rPr lang="zh-CN" altLang="en-US" dirty="0">
                  <a:solidFill>
                    <a:srgbClr val="FA8550">
                      <a:lumMod val="50000"/>
                    </a:srgbClr>
                  </a:solidFill>
                </a:rPr>
                <a:t>好朋友去世，留下</a:t>
              </a:r>
              <a:r>
                <a:rPr lang="en-US" altLang="zh-CN" dirty="0">
                  <a:solidFill>
                    <a:srgbClr val="FA8550">
                      <a:lumMod val="50000"/>
                    </a:srgbClr>
                  </a:solidFill>
                </a:rPr>
                <a:t>600</a:t>
              </a:r>
              <a:r>
                <a:rPr lang="zh-CN" altLang="en-US" dirty="0">
                  <a:solidFill>
                    <a:srgbClr val="FA8550">
                      <a:lumMod val="50000"/>
                    </a:srgbClr>
                  </a:solidFill>
                </a:rPr>
                <a:t>英镑</a:t>
              </a:r>
              <a:endParaRPr lang="zh-CN" altLang="en-US" dirty="0">
                <a:solidFill>
                  <a:srgbClr val="FA8550">
                    <a:lumMod val="50000"/>
                  </a:srgbClr>
                </a:solidFill>
              </a:endParaRPr>
            </a:p>
            <a:p>
              <a:pPr algn="ctr"/>
              <a:r>
                <a:rPr lang="zh-CN" altLang="en-US" dirty="0">
                  <a:solidFill>
                    <a:srgbClr val="FA8550">
                      <a:lumMod val="50000"/>
                    </a:srgbClr>
                  </a:solidFill>
                </a:rPr>
                <a:t>遗产</a:t>
              </a:r>
              <a:endParaRPr lang="zh-CN" altLang="en-US" dirty="0">
                <a:solidFill>
                  <a:srgbClr val="FA8550">
                    <a:lumMod val="50000"/>
                  </a:srgbClr>
                </a:solidFill>
              </a:endParaRPr>
            </a:p>
          </p:txBody>
        </p:sp>
        <p:sp>
          <p:nvSpPr>
            <p:cNvPr id="7" name="泪滴形 6"/>
            <p:cNvSpPr/>
            <p:nvPr>
              <p:custDataLst>
                <p:tags r:id="rId5"/>
              </p:custDataLst>
            </p:nvPr>
          </p:nvSpPr>
          <p:spPr>
            <a:xfrm rot="8100000">
              <a:off x="1173972" y="5030124"/>
              <a:ext cx="426786" cy="426786"/>
            </a:xfrm>
            <a:prstGeom prst="teardrop">
              <a:avLst>
                <a:gd name="adj" fmla="val 125412"/>
              </a:avLst>
            </a:prstGeom>
            <a:solidFill>
              <a:srgbClr val="FA8550"/>
            </a:solidFill>
            <a:ln w="38100">
              <a:solidFill>
                <a:sysClr val="window" lastClr="FFFFFF">
                  <a:lumMod val="95000"/>
                </a:sysClr>
              </a:solidFill>
            </a:ln>
          </p:spPr>
          <p:style>
            <a:lnRef idx="2">
              <a:srgbClr val="FA8550">
                <a:shade val="50000"/>
              </a:srgbClr>
            </a:lnRef>
            <a:fillRef idx="1">
              <a:srgbClr val="FA8550"/>
            </a:fillRef>
            <a:effectRef idx="0">
              <a:srgbClr val="FA8550"/>
            </a:effectRef>
            <a:fontRef idx="minor">
              <a:sysClr val="window" lastClr="FFFFFF"/>
            </a:fontRef>
          </p:style>
          <p:txBody>
            <a:bodyPr rtlCol="0" anchor="ctr">
              <a:normAutofit fontScale="72500"/>
            </a:bodyPr>
            <a:p>
              <a:pPr algn="ctr"/>
              <a:endParaRPr lang="zh-CN" altLang="en-US"/>
            </a:p>
          </p:txBody>
        </p:sp>
        <p:sp>
          <p:nvSpPr>
            <p:cNvPr id="8" name="椭圆 7"/>
            <p:cNvSpPr/>
            <p:nvPr>
              <p:custDataLst>
                <p:tags r:id="rId6"/>
              </p:custDataLst>
            </p:nvPr>
          </p:nvSpPr>
          <p:spPr>
            <a:xfrm rot="8100000">
              <a:off x="1273023" y="5129176"/>
              <a:ext cx="221664" cy="221664"/>
            </a:xfrm>
            <a:prstGeom prst="ellipse">
              <a:avLst/>
            </a:prstGeom>
            <a:solidFill>
              <a:sysClr val="window" lastClr="FFFFFF">
                <a:lumMod val="95000"/>
              </a:sysClr>
            </a:solidFill>
            <a:ln>
              <a:noFill/>
            </a:ln>
          </p:spPr>
          <p:style>
            <a:lnRef idx="2">
              <a:srgbClr val="FA8550">
                <a:shade val="50000"/>
              </a:srgbClr>
            </a:lnRef>
            <a:fillRef idx="1">
              <a:srgbClr val="FA8550"/>
            </a:fillRef>
            <a:effectRef idx="0">
              <a:srgbClr val="FA8550"/>
            </a:effectRef>
            <a:fontRef idx="minor">
              <a:sysClr val="window" lastClr="FFFFFF"/>
            </a:fontRef>
          </p:style>
          <p:txBody>
            <a:bodyPr rtlCol="0" anchor="ctr">
              <a:normAutofit fontScale="25000" lnSpcReduction="20000"/>
            </a:bodyPr>
            <a:p>
              <a:pPr algn="ctr"/>
              <a:endParaRPr lang="zh-CN" altLang="en-US"/>
            </a:p>
          </p:txBody>
        </p:sp>
        <p:sp>
          <p:nvSpPr>
            <p:cNvPr id="9" name="椭圆 8"/>
            <p:cNvSpPr/>
            <p:nvPr>
              <p:custDataLst>
                <p:tags r:id="rId7"/>
              </p:custDataLst>
            </p:nvPr>
          </p:nvSpPr>
          <p:spPr>
            <a:xfrm>
              <a:off x="1343925" y="5663536"/>
              <a:ext cx="86880" cy="86880"/>
            </a:xfrm>
            <a:prstGeom prst="ellipse">
              <a:avLst/>
            </a:prstGeom>
            <a:solidFill>
              <a:sysClr val="window" lastClr="FFFFFF">
                <a:lumMod val="95000"/>
              </a:sysClr>
            </a:solidFill>
            <a:ln w="38100">
              <a:solidFill>
                <a:sysClr val="windowText" lastClr="000000">
                  <a:lumMod val="50000"/>
                  <a:lumOff val="50000"/>
                </a:sysClr>
              </a:solidFill>
            </a:ln>
          </p:spPr>
          <p:style>
            <a:lnRef idx="2">
              <a:srgbClr val="FA8550">
                <a:shade val="50000"/>
              </a:srgbClr>
            </a:lnRef>
            <a:fillRef idx="1">
              <a:srgbClr val="FA8550"/>
            </a:fillRef>
            <a:effectRef idx="0">
              <a:srgbClr val="FA8550"/>
            </a:effectRef>
            <a:fontRef idx="minor">
              <a:sysClr val="window" lastClr="FFFFFF"/>
            </a:fontRef>
          </p:style>
          <p:txBody>
            <a:bodyPr rtlCol="0" anchor="ctr">
              <a:normAutofit fontScale="25000" lnSpcReduction="20000"/>
            </a:bodyPr>
            <a:p>
              <a:pPr algn="ctr"/>
              <a:endParaRPr lang="zh-CN" altLang="en-US"/>
            </a:p>
          </p:txBody>
        </p:sp>
      </p:grpSp>
      <p:grpSp>
        <p:nvGrpSpPr>
          <p:cNvPr id="33" name="组合 32"/>
          <p:cNvGrpSpPr/>
          <p:nvPr>
            <p:custDataLst>
              <p:tags r:id="rId8"/>
            </p:custDataLst>
          </p:nvPr>
        </p:nvGrpSpPr>
        <p:grpSpPr>
          <a:xfrm>
            <a:off x="10030160" y="1029050"/>
            <a:ext cx="1458338" cy="2567780"/>
            <a:chOff x="4983180" y="1597375"/>
            <a:chExt cx="1458338" cy="2567780"/>
          </a:xfrm>
        </p:grpSpPr>
        <p:sp>
          <p:nvSpPr>
            <p:cNvPr id="13" name="圆角矩形 12"/>
            <p:cNvSpPr/>
            <p:nvPr>
              <p:custDataLst>
                <p:tags r:id="rId9"/>
              </p:custDataLst>
            </p:nvPr>
          </p:nvSpPr>
          <p:spPr>
            <a:xfrm>
              <a:off x="4983180" y="1597375"/>
              <a:ext cx="1458338" cy="2059975"/>
            </a:xfrm>
            <a:prstGeom prst="roundRect">
              <a:avLst/>
            </a:prstGeom>
            <a:solidFill>
              <a:srgbClr val="E74D51">
                <a:lumMod val="20000"/>
                <a:lumOff val="80000"/>
              </a:srgbClr>
            </a:solidFill>
            <a:ln w="38100">
              <a:noFill/>
            </a:ln>
          </p:spPr>
          <p:style>
            <a:lnRef idx="2">
              <a:srgbClr val="FA8550">
                <a:shade val="50000"/>
              </a:srgbClr>
            </a:lnRef>
            <a:fillRef idx="1">
              <a:srgbClr val="FA8550"/>
            </a:fillRef>
            <a:effectRef idx="0">
              <a:srgbClr val="FA8550"/>
            </a:effectRef>
            <a:fontRef idx="minor">
              <a:sysClr val="window" lastClr="FFFFFF"/>
            </a:fontRef>
          </p:style>
          <p:txBody>
            <a:bodyPr rtlCol="0" anchor="ctr">
              <a:normAutofit/>
            </a:bodyPr>
            <a:p>
              <a:pPr algn="ctr"/>
              <a:r>
                <a:rPr lang="zh-CN" altLang="en-US" dirty="0">
                  <a:solidFill>
                    <a:srgbClr val="E74D51">
                      <a:lumMod val="50000"/>
                    </a:srgbClr>
                  </a:solidFill>
                </a:rPr>
                <a:t>一个月</a:t>
              </a:r>
              <a:endParaRPr lang="zh-CN" altLang="en-US" dirty="0">
                <a:solidFill>
                  <a:srgbClr val="E74D51">
                    <a:lumMod val="50000"/>
                  </a:srgbClr>
                </a:solidFill>
              </a:endParaRPr>
            </a:p>
            <a:p>
              <a:pPr algn="ctr"/>
              <a:r>
                <a:rPr lang="zh-CN" altLang="en-US" dirty="0">
                  <a:solidFill>
                    <a:srgbClr val="E74D51">
                      <a:lumMod val="50000"/>
                    </a:srgbClr>
                  </a:solidFill>
                </a:rPr>
                <a:t>赚</a:t>
              </a:r>
              <a:r>
                <a:rPr lang="en-US" altLang="zh-CN" dirty="0">
                  <a:solidFill>
                    <a:srgbClr val="E74D51">
                      <a:lumMod val="50000"/>
                    </a:srgbClr>
                  </a:solidFill>
                </a:rPr>
                <a:t>400</a:t>
              </a:r>
              <a:r>
                <a:rPr lang="zh-CN" altLang="en-US" dirty="0">
                  <a:solidFill>
                    <a:srgbClr val="E74D51">
                      <a:lumMod val="50000"/>
                    </a:srgbClr>
                  </a:solidFill>
                </a:rPr>
                <a:t>英镑</a:t>
              </a:r>
              <a:endParaRPr lang="zh-CN" altLang="en-US" dirty="0">
                <a:solidFill>
                  <a:srgbClr val="E74D51">
                    <a:lumMod val="50000"/>
                  </a:srgbClr>
                </a:solidFill>
              </a:endParaRPr>
            </a:p>
          </p:txBody>
        </p:sp>
        <p:sp>
          <p:nvSpPr>
            <p:cNvPr id="14" name="泪滴形 13"/>
            <p:cNvSpPr/>
            <p:nvPr>
              <p:custDataLst>
                <p:tags r:id="rId10"/>
              </p:custDataLst>
            </p:nvPr>
          </p:nvSpPr>
          <p:spPr>
            <a:xfrm rot="8100000">
              <a:off x="5502466" y="3444863"/>
              <a:ext cx="426786" cy="426786"/>
            </a:xfrm>
            <a:prstGeom prst="teardrop">
              <a:avLst>
                <a:gd name="adj" fmla="val 125412"/>
              </a:avLst>
            </a:prstGeom>
            <a:solidFill>
              <a:srgbClr val="E74D51"/>
            </a:solidFill>
            <a:ln w="38100">
              <a:solidFill>
                <a:sysClr val="window" lastClr="FFFFFF">
                  <a:lumMod val="95000"/>
                </a:sysClr>
              </a:solidFill>
            </a:ln>
          </p:spPr>
          <p:style>
            <a:lnRef idx="2">
              <a:srgbClr val="FA8550">
                <a:shade val="50000"/>
              </a:srgbClr>
            </a:lnRef>
            <a:fillRef idx="1">
              <a:srgbClr val="FA8550"/>
            </a:fillRef>
            <a:effectRef idx="0">
              <a:srgbClr val="FA8550"/>
            </a:effectRef>
            <a:fontRef idx="minor">
              <a:sysClr val="window" lastClr="FFFFFF"/>
            </a:fontRef>
          </p:style>
          <p:txBody>
            <a:bodyPr rtlCol="0" anchor="ctr">
              <a:normAutofit lnSpcReduction="20000"/>
            </a:bodyPr>
            <a:p>
              <a:pPr algn="ctr"/>
              <a:endParaRPr lang="zh-CN" altLang="en-US" sz="1400"/>
            </a:p>
          </p:txBody>
        </p:sp>
        <p:sp>
          <p:nvSpPr>
            <p:cNvPr id="15" name="椭圆 14"/>
            <p:cNvSpPr/>
            <p:nvPr>
              <p:custDataLst>
                <p:tags r:id="rId11"/>
              </p:custDataLst>
            </p:nvPr>
          </p:nvSpPr>
          <p:spPr>
            <a:xfrm rot="8100000">
              <a:off x="5601517" y="3543915"/>
              <a:ext cx="221664" cy="221664"/>
            </a:xfrm>
            <a:prstGeom prst="ellipse">
              <a:avLst/>
            </a:prstGeom>
            <a:solidFill>
              <a:sysClr val="window" lastClr="FFFFFF">
                <a:lumMod val="95000"/>
              </a:sysClr>
            </a:solidFill>
            <a:ln>
              <a:noFill/>
            </a:ln>
          </p:spPr>
          <p:style>
            <a:lnRef idx="2">
              <a:srgbClr val="FA8550">
                <a:shade val="50000"/>
              </a:srgbClr>
            </a:lnRef>
            <a:fillRef idx="1">
              <a:srgbClr val="FA8550"/>
            </a:fillRef>
            <a:effectRef idx="0">
              <a:srgbClr val="FA8550"/>
            </a:effectRef>
            <a:fontRef idx="minor">
              <a:sysClr val="window" lastClr="FFFFFF"/>
            </a:fontRef>
          </p:style>
          <p:txBody>
            <a:bodyPr rtlCol="0" anchor="ctr">
              <a:normAutofit fontScale="32500" lnSpcReduction="20000"/>
            </a:bodyPr>
            <a:p>
              <a:pPr algn="ctr"/>
              <a:endParaRPr lang="zh-CN" altLang="en-US" sz="1400"/>
            </a:p>
          </p:txBody>
        </p:sp>
        <p:sp>
          <p:nvSpPr>
            <p:cNvPr id="10" name="椭圆 9"/>
            <p:cNvSpPr/>
            <p:nvPr>
              <p:custDataLst>
                <p:tags r:id="rId12"/>
              </p:custDataLst>
            </p:nvPr>
          </p:nvSpPr>
          <p:spPr>
            <a:xfrm>
              <a:off x="5672419" y="4078275"/>
              <a:ext cx="86880" cy="86880"/>
            </a:xfrm>
            <a:prstGeom prst="ellipse">
              <a:avLst/>
            </a:prstGeom>
            <a:solidFill>
              <a:sysClr val="window" lastClr="FFFFFF">
                <a:lumMod val="95000"/>
              </a:sysClr>
            </a:solidFill>
            <a:ln w="38100">
              <a:solidFill>
                <a:sysClr val="windowText" lastClr="000000">
                  <a:lumMod val="50000"/>
                  <a:lumOff val="50000"/>
                </a:sysClr>
              </a:solidFill>
            </a:ln>
          </p:spPr>
          <p:style>
            <a:lnRef idx="2">
              <a:srgbClr val="FA8550">
                <a:shade val="50000"/>
              </a:srgbClr>
            </a:lnRef>
            <a:fillRef idx="1">
              <a:srgbClr val="FA8550"/>
            </a:fillRef>
            <a:effectRef idx="0">
              <a:srgbClr val="FA8550"/>
            </a:effectRef>
            <a:fontRef idx="minor">
              <a:sysClr val="window" lastClr="FFFFFF"/>
            </a:fontRef>
          </p:style>
          <p:txBody>
            <a:bodyPr rtlCol="0" anchor="ctr">
              <a:normAutofit fontScale="25000" lnSpcReduction="20000"/>
            </a:bodyPr>
            <a:p>
              <a:pPr algn="ctr"/>
              <a:endParaRPr lang="zh-CN" altLang="en-US" sz="1400"/>
            </a:p>
          </p:txBody>
        </p:sp>
      </p:grpSp>
      <p:grpSp>
        <p:nvGrpSpPr>
          <p:cNvPr id="32" name="组合 31"/>
          <p:cNvGrpSpPr/>
          <p:nvPr>
            <p:custDataLst>
              <p:tags r:id="rId13"/>
            </p:custDataLst>
          </p:nvPr>
        </p:nvGrpSpPr>
        <p:grpSpPr>
          <a:xfrm>
            <a:off x="7865913" y="1821680"/>
            <a:ext cx="1458338" cy="2567780"/>
            <a:chOff x="2818933" y="2390005"/>
            <a:chExt cx="1458338" cy="2567780"/>
          </a:xfrm>
        </p:grpSpPr>
        <p:sp>
          <p:nvSpPr>
            <p:cNvPr id="11" name="圆角矩形 10"/>
            <p:cNvSpPr/>
            <p:nvPr>
              <p:custDataLst>
                <p:tags r:id="rId14"/>
              </p:custDataLst>
            </p:nvPr>
          </p:nvSpPr>
          <p:spPr>
            <a:xfrm>
              <a:off x="2818933" y="2390005"/>
              <a:ext cx="1458338" cy="2059975"/>
            </a:xfrm>
            <a:prstGeom prst="roundRect">
              <a:avLst/>
            </a:prstGeom>
            <a:solidFill>
              <a:srgbClr val="CE8D3E">
                <a:lumMod val="20000"/>
                <a:lumOff val="80000"/>
              </a:srgbClr>
            </a:solidFill>
            <a:ln w="38100">
              <a:noFill/>
            </a:ln>
          </p:spPr>
          <p:style>
            <a:lnRef idx="2">
              <a:srgbClr val="FA8550">
                <a:shade val="50000"/>
              </a:srgbClr>
            </a:lnRef>
            <a:fillRef idx="1">
              <a:srgbClr val="FA8550"/>
            </a:fillRef>
            <a:effectRef idx="0">
              <a:srgbClr val="FA8550"/>
            </a:effectRef>
            <a:fontRef idx="minor">
              <a:sysClr val="window" lastClr="FFFFFF"/>
            </a:fontRef>
          </p:style>
          <p:txBody>
            <a:bodyPr rtlCol="0" anchor="ctr">
              <a:normAutofit/>
            </a:bodyPr>
            <a:p>
              <a:pPr algn="ctr"/>
              <a:r>
                <a:rPr lang="zh-CN" altLang="en-US" dirty="0">
                  <a:solidFill>
                    <a:srgbClr val="CE8D3E">
                      <a:lumMod val="50000"/>
                    </a:srgbClr>
                  </a:solidFill>
                </a:rPr>
                <a:t>买进</a:t>
              </a:r>
              <a:r>
                <a:rPr lang="en-US" altLang="zh-CN" dirty="0">
                  <a:solidFill>
                    <a:srgbClr val="CE8D3E">
                      <a:lumMod val="50000"/>
                    </a:srgbClr>
                  </a:solidFill>
                </a:rPr>
                <a:t>4</a:t>
              </a:r>
              <a:r>
                <a:rPr lang="zh-CN" altLang="en-US" dirty="0">
                  <a:solidFill>
                    <a:srgbClr val="CE8D3E">
                      <a:lumMod val="50000"/>
                    </a:srgbClr>
                  </a:solidFill>
                </a:rPr>
                <a:t>支</a:t>
              </a:r>
              <a:endParaRPr lang="zh-CN" altLang="en-US" dirty="0">
                <a:solidFill>
                  <a:srgbClr val="CE8D3E">
                    <a:lumMod val="50000"/>
                  </a:srgbClr>
                </a:solidFill>
              </a:endParaRPr>
            </a:p>
            <a:p>
              <a:pPr algn="ctr"/>
              <a:r>
                <a:rPr lang="zh-CN" altLang="en-US" dirty="0">
                  <a:solidFill>
                    <a:srgbClr val="CE8D3E">
                      <a:lumMod val="50000"/>
                    </a:srgbClr>
                  </a:solidFill>
                </a:rPr>
                <a:t>不同股票</a:t>
              </a:r>
              <a:endParaRPr lang="zh-CN" altLang="en-US" dirty="0">
                <a:solidFill>
                  <a:srgbClr val="CE8D3E">
                    <a:lumMod val="50000"/>
                  </a:srgbClr>
                </a:solidFill>
              </a:endParaRPr>
            </a:p>
          </p:txBody>
        </p:sp>
        <p:sp>
          <p:nvSpPr>
            <p:cNvPr id="19" name="泪滴形 18"/>
            <p:cNvSpPr/>
            <p:nvPr>
              <p:custDataLst>
                <p:tags r:id="rId15"/>
              </p:custDataLst>
            </p:nvPr>
          </p:nvSpPr>
          <p:spPr>
            <a:xfrm rot="8100000">
              <a:off x="3338219" y="4237493"/>
              <a:ext cx="426786" cy="426786"/>
            </a:xfrm>
            <a:prstGeom prst="teardrop">
              <a:avLst>
                <a:gd name="adj" fmla="val 125412"/>
              </a:avLst>
            </a:prstGeom>
            <a:solidFill>
              <a:srgbClr val="CE8D3E"/>
            </a:solidFill>
            <a:ln w="38100">
              <a:solidFill>
                <a:sysClr val="window" lastClr="FFFFFF">
                  <a:lumMod val="95000"/>
                </a:sysClr>
              </a:solidFill>
            </a:ln>
          </p:spPr>
          <p:style>
            <a:lnRef idx="2">
              <a:srgbClr val="FA8550">
                <a:shade val="50000"/>
              </a:srgbClr>
            </a:lnRef>
            <a:fillRef idx="1">
              <a:srgbClr val="FA8550"/>
            </a:fillRef>
            <a:effectRef idx="0">
              <a:srgbClr val="FA8550"/>
            </a:effectRef>
            <a:fontRef idx="minor">
              <a:sysClr val="window" lastClr="FFFFFF"/>
            </a:fontRef>
          </p:style>
          <p:txBody>
            <a:bodyPr rtlCol="0" anchor="ctr">
              <a:normAutofit lnSpcReduction="20000"/>
            </a:bodyPr>
            <a:p>
              <a:pPr algn="ctr"/>
              <a:endParaRPr lang="zh-CN" altLang="en-US" sz="1400"/>
            </a:p>
          </p:txBody>
        </p:sp>
        <p:sp>
          <p:nvSpPr>
            <p:cNvPr id="20" name="椭圆 19"/>
            <p:cNvSpPr/>
            <p:nvPr>
              <p:custDataLst>
                <p:tags r:id="rId16"/>
              </p:custDataLst>
            </p:nvPr>
          </p:nvSpPr>
          <p:spPr>
            <a:xfrm rot="8100000">
              <a:off x="3437270" y="4336545"/>
              <a:ext cx="221664" cy="221664"/>
            </a:xfrm>
            <a:prstGeom prst="ellipse">
              <a:avLst/>
            </a:prstGeom>
            <a:solidFill>
              <a:sysClr val="window" lastClr="FFFFFF">
                <a:lumMod val="95000"/>
              </a:sysClr>
            </a:solidFill>
            <a:ln>
              <a:noFill/>
            </a:ln>
          </p:spPr>
          <p:style>
            <a:lnRef idx="2">
              <a:srgbClr val="FA8550">
                <a:shade val="50000"/>
              </a:srgbClr>
            </a:lnRef>
            <a:fillRef idx="1">
              <a:srgbClr val="FA8550"/>
            </a:fillRef>
            <a:effectRef idx="0">
              <a:srgbClr val="FA8550"/>
            </a:effectRef>
            <a:fontRef idx="minor">
              <a:sysClr val="window" lastClr="FFFFFF"/>
            </a:fontRef>
          </p:style>
          <p:txBody>
            <a:bodyPr rtlCol="0" anchor="ctr">
              <a:normAutofit fontScale="32500" lnSpcReduction="20000"/>
            </a:bodyPr>
            <a:p>
              <a:pPr algn="ctr"/>
              <a:endParaRPr lang="zh-CN" altLang="en-US" sz="1400"/>
            </a:p>
          </p:txBody>
        </p:sp>
        <p:sp>
          <p:nvSpPr>
            <p:cNvPr id="21" name="椭圆 20"/>
            <p:cNvSpPr/>
            <p:nvPr>
              <p:custDataLst>
                <p:tags r:id="rId17"/>
              </p:custDataLst>
            </p:nvPr>
          </p:nvSpPr>
          <p:spPr>
            <a:xfrm>
              <a:off x="3508172" y="4870905"/>
              <a:ext cx="86880" cy="86880"/>
            </a:xfrm>
            <a:prstGeom prst="ellipse">
              <a:avLst/>
            </a:prstGeom>
            <a:solidFill>
              <a:sysClr val="window" lastClr="FFFFFF">
                <a:lumMod val="95000"/>
              </a:sysClr>
            </a:solidFill>
            <a:ln w="38100">
              <a:solidFill>
                <a:sysClr val="windowText" lastClr="000000">
                  <a:lumMod val="50000"/>
                  <a:lumOff val="50000"/>
                </a:sysClr>
              </a:solidFill>
            </a:ln>
          </p:spPr>
          <p:style>
            <a:lnRef idx="2">
              <a:srgbClr val="FA8550">
                <a:shade val="50000"/>
              </a:srgbClr>
            </a:lnRef>
            <a:fillRef idx="1">
              <a:srgbClr val="FA8550"/>
            </a:fillRef>
            <a:effectRef idx="0">
              <a:srgbClr val="FA8550"/>
            </a:effectRef>
            <a:fontRef idx="minor">
              <a:sysClr val="window" lastClr="FFFFFF"/>
            </a:fontRef>
          </p:style>
          <p:txBody>
            <a:bodyPr rtlCol="0" anchor="ctr">
              <a:normAutofit fontScale="25000" lnSpcReduction="20000"/>
            </a:bodyPr>
            <a:p>
              <a:pPr algn="ctr"/>
              <a:endParaRPr lang="zh-CN" altLang="en-US" sz="1400"/>
            </a:p>
          </p:txBody>
        </p:sp>
      </p:grpSp>
      <p:sp>
        <p:nvSpPr>
          <p:cNvPr id="27" name="文本框 26"/>
          <p:cNvSpPr txBox="1"/>
          <p:nvPr>
            <p:custDataLst>
              <p:tags r:id="rId18"/>
            </p:custDataLst>
          </p:nvPr>
        </p:nvSpPr>
        <p:spPr>
          <a:xfrm>
            <a:off x="5960009" y="5314646"/>
            <a:ext cx="1905904" cy="369332"/>
          </a:xfrm>
          <a:prstGeom prst="rect">
            <a:avLst/>
          </a:prstGeom>
          <a:noFill/>
        </p:spPr>
        <p:txBody>
          <a:bodyPr wrap="square" rtlCol="0">
            <a:normAutofit/>
          </a:bodyPr>
          <a:p>
            <a:r>
              <a:rPr lang="zh-CN" altLang="en-US" dirty="0">
                <a:latin typeface="Arial" panose="020B0604020202020204" pitchFamily="34" charset="0"/>
                <a:ea typeface="黑体" panose="02010609060101010101" charset="-122"/>
                <a:cs typeface="+mn-ea"/>
              </a:rPr>
              <a:t>获得资金</a:t>
            </a:r>
            <a:endParaRPr lang="zh-CN" altLang="en-US" dirty="0">
              <a:latin typeface="Arial" panose="020B0604020202020204" pitchFamily="34" charset="0"/>
              <a:ea typeface="黑体" panose="02010609060101010101" charset="-122"/>
              <a:cs typeface="+mn-ea"/>
            </a:endParaRPr>
          </a:p>
        </p:txBody>
      </p:sp>
      <p:sp>
        <p:nvSpPr>
          <p:cNvPr id="28" name="文本框 27"/>
          <p:cNvSpPr txBox="1"/>
          <p:nvPr>
            <p:custDataLst>
              <p:tags r:id="rId19"/>
            </p:custDataLst>
          </p:nvPr>
        </p:nvSpPr>
        <p:spPr>
          <a:xfrm>
            <a:off x="8068365" y="4555689"/>
            <a:ext cx="1905904" cy="369332"/>
          </a:xfrm>
          <a:prstGeom prst="rect">
            <a:avLst/>
          </a:prstGeom>
          <a:noFill/>
        </p:spPr>
        <p:txBody>
          <a:bodyPr wrap="square" rtlCol="0">
            <a:normAutofit/>
          </a:bodyPr>
          <a:p>
            <a:r>
              <a:rPr lang="zh-CN" altLang="en-US" dirty="0">
                <a:latin typeface="Arial" panose="020B0604020202020204" pitchFamily="34" charset="0"/>
                <a:ea typeface="黑体" panose="02010609060101010101" charset="-122"/>
                <a:cs typeface="+mn-ea"/>
              </a:rPr>
              <a:t>分散风险</a:t>
            </a:r>
            <a:endParaRPr lang="zh-CN" altLang="en-US" dirty="0">
              <a:latin typeface="Arial" panose="020B0604020202020204" pitchFamily="34" charset="0"/>
              <a:ea typeface="黑体" panose="02010609060101010101" charset="-122"/>
              <a:cs typeface="+mn-ea"/>
            </a:endParaRPr>
          </a:p>
        </p:txBody>
      </p:sp>
      <p:sp>
        <p:nvSpPr>
          <p:cNvPr id="29" name="文本框 28"/>
          <p:cNvSpPr txBox="1"/>
          <p:nvPr>
            <p:custDataLst>
              <p:tags r:id="rId20"/>
            </p:custDataLst>
          </p:nvPr>
        </p:nvSpPr>
        <p:spPr>
          <a:xfrm>
            <a:off x="10176721" y="3796731"/>
            <a:ext cx="1905904" cy="369332"/>
          </a:xfrm>
          <a:prstGeom prst="rect">
            <a:avLst/>
          </a:prstGeom>
          <a:noFill/>
        </p:spPr>
        <p:txBody>
          <a:bodyPr wrap="square" rtlCol="0">
            <a:normAutofit/>
          </a:bodyPr>
          <a:p>
            <a:r>
              <a:rPr lang="zh-CN" altLang="en-US" dirty="0">
                <a:latin typeface="Arial" panose="020B0604020202020204" pitchFamily="34" charset="0"/>
                <a:ea typeface="黑体" panose="02010609060101010101" charset="-122"/>
                <a:cs typeface="+mn-ea"/>
              </a:rPr>
              <a:t>见好就收</a:t>
            </a:r>
            <a:endParaRPr lang="zh-CN" altLang="en-US" dirty="0">
              <a:latin typeface="Arial" panose="020B0604020202020204" pitchFamily="34" charset="0"/>
              <a:ea typeface="黑体" panose="02010609060101010101" charset="-122"/>
              <a:cs typeface="+mn-ea"/>
            </a:endParaRPr>
          </a:p>
        </p:txBody>
      </p:sp>
      <p:pic>
        <p:nvPicPr>
          <p:cNvPr id="108" name="图片 107"/>
          <p:cNvPicPr/>
          <p:nvPr/>
        </p:nvPicPr>
        <p:blipFill>
          <a:blip r:embed="rId21"/>
          <a:stretch>
            <a:fillRect/>
          </a:stretch>
        </p:blipFill>
        <p:spPr>
          <a:xfrm>
            <a:off x="650875" y="1029335"/>
            <a:ext cx="4526915" cy="4655185"/>
          </a:xfrm>
          <a:prstGeom prst="rect">
            <a:avLst/>
          </a:prstGeom>
          <a:noFill/>
          <a:ln w="9525">
            <a:noFill/>
          </a:ln>
        </p:spPr>
      </p:pic>
    </p:spTree>
    <p:custDataLst>
      <p:tags r:id="rId2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ppt_x"/>
                                          </p:val>
                                        </p:tav>
                                        <p:tav tm="100000">
                                          <p:val>
                                            <p:strVal val="#ppt_x"/>
                                          </p:val>
                                        </p:tav>
                                      </p:tavLst>
                                    </p:anim>
                                    <p:anim calcmode="lin" valueType="num">
                                      <p:cBhvr additive="base">
                                        <p:cTn id="18" dur="500" fill="hold"/>
                                        <p:tgtEl>
                                          <p:spTgt spid="3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28" grpId="0"/>
      <p:bldP spid="28" grpId="1"/>
      <p:bldP spid="29" grpId="0"/>
      <p:bldP spid="29"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竖卷形 11"/>
          <p:cNvSpPr/>
          <p:nvPr/>
        </p:nvSpPr>
        <p:spPr>
          <a:xfrm>
            <a:off x="5719445" y="1376045"/>
            <a:ext cx="6010275" cy="4323715"/>
          </a:xfrm>
          <a:prstGeom prst="verticalScroll">
            <a:avLst/>
          </a:prstGeom>
          <a:solidFill>
            <a:srgbClr val="C3CFCE"/>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pic>
        <p:nvPicPr>
          <p:cNvPr id="67" name="图片 66" descr="LOGO橙字"/>
          <p:cNvPicPr>
            <a:picLocks noChangeAspect="1"/>
          </p:cNvPicPr>
          <p:nvPr/>
        </p:nvPicPr>
        <p:blipFill>
          <a:blip r:embed="rId1"/>
          <a:stretch>
            <a:fillRect/>
          </a:stretch>
        </p:blipFill>
        <p:spPr>
          <a:xfrm>
            <a:off x="9860915" y="6175375"/>
            <a:ext cx="1988185" cy="429260"/>
          </a:xfrm>
          <a:prstGeom prst="rect">
            <a:avLst/>
          </a:prstGeom>
        </p:spPr>
      </p:pic>
      <p:sp>
        <p:nvSpPr>
          <p:cNvPr id="18" name="文本框 17"/>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DD4E1F"/>
              </a:solidFill>
              <a:latin typeface="微软雅黑" panose="020B0503020204020204" charset="-122"/>
              <a:ea typeface="微软雅黑" panose="020B0503020204020204" charset="-122"/>
            </a:endParaRPr>
          </a:p>
        </p:txBody>
      </p:sp>
      <p:sp>
        <p:nvSpPr>
          <p:cNvPr id="3" name="矩形 2"/>
          <p:cNvSpPr/>
          <p:nvPr/>
        </p:nvSpPr>
        <p:spPr>
          <a:xfrm>
            <a:off x="253778" y="157350"/>
            <a:ext cx="4250055" cy="521970"/>
          </a:xfrm>
          <a:prstGeom prst="rect">
            <a:avLst/>
          </a:prstGeom>
        </p:spPr>
        <p:txBody>
          <a:bodyPr wrap="none">
            <a:spAutoFit/>
          </a:bodyPr>
          <a:p>
            <a:pPr lvl="0" algn="l"/>
            <a:r>
              <a:rPr lang="en-US" sz="2800" dirty="0">
                <a:solidFill>
                  <a:srgbClr val="FF9618"/>
                </a:solidFill>
                <a:latin typeface="微软雅黑" panose="020B0503020204020204" charset="-122"/>
                <a:ea typeface="微软雅黑" panose="020B0503020204020204" charset="-122"/>
                <a:sym typeface="+mn-ea"/>
              </a:rPr>
              <a:t>3.2  “</a:t>
            </a:r>
            <a:r>
              <a:rPr lang="zh-CN" altLang="en-US" sz="2800" dirty="0">
                <a:solidFill>
                  <a:srgbClr val="FF9618"/>
                </a:solidFill>
                <a:latin typeface="微软雅黑" panose="020B0503020204020204" charset="-122"/>
                <a:ea typeface="微软雅黑" panose="020B0503020204020204" charset="-122"/>
                <a:sym typeface="+mn-ea"/>
              </a:rPr>
              <a:t>见好就收</a:t>
            </a:r>
            <a:r>
              <a:rPr lang="en-US" altLang="zh-CN" sz="2800" dirty="0">
                <a:solidFill>
                  <a:srgbClr val="FF9618"/>
                </a:solidFill>
                <a:latin typeface="微软雅黑" panose="020B0503020204020204" charset="-122"/>
                <a:ea typeface="微软雅黑" panose="020B0503020204020204" charset="-122"/>
                <a:sym typeface="+mn-ea"/>
              </a:rPr>
              <a:t>”-</a:t>
            </a:r>
            <a:r>
              <a:rPr lang="zh-CN" altLang="en-US" sz="2800" dirty="0">
                <a:solidFill>
                  <a:srgbClr val="FF9618"/>
                </a:solidFill>
                <a:latin typeface="微软雅黑" panose="020B0503020204020204" charset="-122"/>
                <a:ea typeface="微软雅黑" panose="020B0503020204020204" charset="-122"/>
                <a:sym typeface="+mn-ea"/>
              </a:rPr>
              <a:t>马克思</a:t>
            </a:r>
            <a:endParaRPr lang="zh-CN" altLang="en-US" sz="2800" dirty="0">
              <a:solidFill>
                <a:srgbClr val="FF9618"/>
              </a:solidFill>
              <a:latin typeface="微软雅黑" panose="020B0503020204020204" charset="-122"/>
              <a:ea typeface="微软雅黑" panose="020B0503020204020204" charset="-122"/>
              <a:sym typeface="+mn-ea"/>
            </a:endParaRPr>
          </a:p>
        </p:txBody>
      </p:sp>
      <p:pic>
        <p:nvPicPr>
          <p:cNvPr id="109" name="图片 108"/>
          <p:cNvPicPr/>
          <p:nvPr/>
        </p:nvPicPr>
        <p:blipFill>
          <a:blip r:embed="rId2"/>
          <a:stretch>
            <a:fillRect/>
          </a:stretch>
        </p:blipFill>
        <p:spPr>
          <a:xfrm>
            <a:off x="756920" y="1370330"/>
            <a:ext cx="4860925" cy="4318635"/>
          </a:xfrm>
          <a:prstGeom prst="rect">
            <a:avLst/>
          </a:prstGeom>
          <a:noFill/>
          <a:ln w="9525">
            <a:noFill/>
          </a:ln>
        </p:spPr>
      </p:pic>
      <p:sp>
        <p:nvSpPr>
          <p:cNvPr id="5" name="文本框 4"/>
          <p:cNvSpPr txBox="1"/>
          <p:nvPr/>
        </p:nvSpPr>
        <p:spPr>
          <a:xfrm>
            <a:off x="6678930" y="2006600"/>
            <a:ext cx="4091940" cy="3415030"/>
          </a:xfrm>
          <a:prstGeom prst="rect">
            <a:avLst/>
          </a:prstGeom>
          <a:noFill/>
        </p:spPr>
        <p:txBody>
          <a:bodyPr wrap="square" rtlCol="0">
            <a:spAutoFit/>
          </a:bodyPr>
          <a:p>
            <a:pPr fontAlgn="auto">
              <a:lnSpc>
                <a:spcPct val="200000"/>
              </a:lnSpc>
            </a:pPr>
            <a:r>
              <a:rPr lang="en-US" altLang="zh-CN" sz="1600">
                <a:latin typeface="微软雅黑" panose="020B0503020204020204" charset="-122"/>
                <a:ea typeface="微软雅黑" panose="020B0503020204020204" charset="-122"/>
              </a:rPr>
              <a:t>   </a:t>
            </a:r>
            <a:r>
              <a:rPr lang="en-US" altLang="zh-CN" sz="1600">
                <a:solidFill>
                  <a:schemeClr val="bg1"/>
                </a:solidFill>
                <a:latin typeface="微软雅黑" panose="020B0503020204020204" charset="-122"/>
                <a:ea typeface="微软雅黑" panose="020B0503020204020204" charset="-122"/>
              </a:rPr>
              <a:t>    </a:t>
            </a:r>
            <a:r>
              <a:rPr lang="zh-CN" altLang="en-US">
                <a:solidFill>
                  <a:schemeClr val="bg1"/>
                </a:solidFill>
                <a:latin typeface="微软雅黑" panose="020B0503020204020204" charset="-122"/>
                <a:ea typeface="微软雅黑" panose="020B0503020204020204" charset="-122"/>
              </a:rPr>
              <a:t>老朋友赠送我的遗产确实是雪中送炭，我也小试牛刀赚了一把，但我觉得适可而止就行了。万一太过沉迷，又不巧赔个血本无归，我对不起老友，也对不起自己一直在做的研究工作。我时刻清醒，对自己最重要的是什么。</a:t>
            </a:r>
            <a:endParaRPr lang="zh-CN" altLang="en-US">
              <a:solidFill>
                <a:schemeClr val="bg1"/>
              </a:solidFill>
              <a:latin typeface="微软雅黑" panose="020B0503020204020204" charset="-122"/>
              <a:ea typeface="微软雅黑" panose="020B0503020204020204" charset="-122"/>
            </a:endParaRPr>
          </a:p>
        </p:txBody>
      </p:sp>
    </p:spTree>
    <p:custDataLst>
      <p:tags r:id="rId3"/>
    </p:custDataLst>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1" name="图片 110" descr="7b0a20202020227069636672616d65646573223a20222670666d383332303637353835302626737074313434262662647431303026267764743235353026220a7d0a"/>
          <p:cNvPicPr/>
          <p:nvPr/>
        </p:nvPicPr>
        <p:blipFill>
          <a:blip r:embed="rId1">
            <a:extLst>
              <a:ext uri="{BEBA8EAE-BF5A-486C-A8C5-ECC9F3942E4B}">
                <a14:imgProps xmlns:a14="http://schemas.microsoft.com/office/drawing/2010/main">
                  <a14:imgLayer r:embed="rId2"/>
                </a14:imgProps>
              </a:ext>
            </a:extLst>
          </a:blip>
          <a:srcRect/>
          <a:stretch>
            <a:fillRect/>
          </a:stretch>
        </p:blipFill>
        <p:spPr>
          <a:xfrm>
            <a:off x="1577975" y="2154555"/>
            <a:ext cx="2279650" cy="2325370"/>
          </a:xfrm>
          <a:prstGeom prst="rect">
            <a:avLst/>
          </a:prstGeom>
          <a:noFill/>
          <a:ln w="9525">
            <a:noFill/>
          </a:ln>
        </p:spPr>
      </p:pic>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pic>
        <p:nvPicPr>
          <p:cNvPr id="67" name="图片 66" descr="LOGO橙字"/>
          <p:cNvPicPr>
            <a:picLocks noChangeAspect="1"/>
          </p:cNvPicPr>
          <p:nvPr/>
        </p:nvPicPr>
        <p:blipFill>
          <a:blip r:embed="rId3"/>
          <a:stretch>
            <a:fillRect/>
          </a:stretch>
        </p:blipFill>
        <p:spPr>
          <a:xfrm>
            <a:off x="9860915" y="6175375"/>
            <a:ext cx="1988185" cy="429260"/>
          </a:xfrm>
          <a:prstGeom prst="rect">
            <a:avLst/>
          </a:prstGeom>
        </p:spPr>
      </p:pic>
      <p:sp>
        <p:nvSpPr>
          <p:cNvPr id="18" name="文本框 17"/>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DD4E1F"/>
              </a:solidFill>
              <a:latin typeface="微软雅黑" panose="020B0503020204020204" charset="-122"/>
              <a:ea typeface="微软雅黑" panose="020B0503020204020204" charset="-122"/>
            </a:endParaRPr>
          </a:p>
        </p:txBody>
      </p:sp>
      <p:sp>
        <p:nvSpPr>
          <p:cNvPr id="3" name="矩形 2"/>
          <p:cNvSpPr/>
          <p:nvPr/>
        </p:nvSpPr>
        <p:spPr>
          <a:xfrm>
            <a:off x="253778" y="157350"/>
            <a:ext cx="4605655" cy="521970"/>
          </a:xfrm>
          <a:prstGeom prst="rect">
            <a:avLst/>
          </a:prstGeom>
        </p:spPr>
        <p:txBody>
          <a:bodyPr wrap="none">
            <a:spAutoFit/>
          </a:bodyPr>
          <a:p>
            <a:pPr lvl="0" algn="l"/>
            <a:r>
              <a:rPr lang="en-US" sz="2800" dirty="0">
                <a:solidFill>
                  <a:srgbClr val="FF9618"/>
                </a:solidFill>
                <a:latin typeface="微软雅黑" panose="020B0503020204020204" charset="-122"/>
                <a:ea typeface="微软雅黑" panose="020B0503020204020204" charset="-122"/>
                <a:sym typeface="+mn-ea"/>
              </a:rPr>
              <a:t>3.3  “</a:t>
            </a:r>
            <a:r>
              <a:rPr lang="zh-CN" altLang="en-US" sz="2800" dirty="0">
                <a:solidFill>
                  <a:srgbClr val="FF9618"/>
                </a:solidFill>
                <a:latin typeface="微软雅黑" panose="020B0503020204020204" charset="-122"/>
                <a:ea typeface="微软雅黑" panose="020B0503020204020204" charset="-122"/>
                <a:sym typeface="+mn-ea"/>
              </a:rPr>
              <a:t>长期投资</a:t>
            </a:r>
            <a:r>
              <a:rPr lang="en-US" altLang="zh-CN" sz="2800" dirty="0">
                <a:solidFill>
                  <a:srgbClr val="FF9618"/>
                </a:solidFill>
                <a:latin typeface="微软雅黑" panose="020B0503020204020204" charset="-122"/>
                <a:ea typeface="微软雅黑" panose="020B0503020204020204" charset="-122"/>
                <a:sym typeface="+mn-ea"/>
              </a:rPr>
              <a:t>”-</a:t>
            </a:r>
            <a:r>
              <a:rPr lang="zh-CN" altLang="en-US" sz="2800" dirty="0">
                <a:solidFill>
                  <a:srgbClr val="FF9618"/>
                </a:solidFill>
                <a:latin typeface="微软雅黑" panose="020B0503020204020204" charset="-122"/>
                <a:ea typeface="微软雅黑" panose="020B0503020204020204" charset="-122"/>
                <a:sym typeface="+mn-ea"/>
              </a:rPr>
              <a:t>爱因斯坦</a:t>
            </a:r>
            <a:endParaRPr lang="zh-CN" altLang="en-US" sz="2800" dirty="0">
              <a:solidFill>
                <a:srgbClr val="FF9618"/>
              </a:solidFill>
              <a:latin typeface="微软雅黑" panose="020B0503020204020204" charset="-122"/>
              <a:ea typeface="微软雅黑" panose="020B0503020204020204" charset="-122"/>
              <a:sym typeface="+mn-ea"/>
            </a:endParaRPr>
          </a:p>
        </p:txBody>
      </p:sp>
      <p:grpSp>
        <p:nvGrpSpPr>
          <p:cNvPr id="31" name="组合 30"/>
          <p:cNvGrpSpPr/>
          <p:nvPr/>
        </p:nvGrpSpPr>
        <p:grpSpPr>
          <a:xfrm>
            <a:off x="1486535" y="1529715"/>
            <a:ext cx="7966710" cy="4368165"/>
            <a:chOff x="901" y="2896"/>
            <a:chExt cx="12546" cy="6879"/>
          </a:xfrm>
        </p:grpSpPr>
        <p:grpSp>
          <p:nvGrpSpPr>
            <p:cNvPr id="19" name="组合 18"/>
            <p:cNvGrpSpPr/>
            <p:nvPr/>
          </p:nvGrpSpPr>
          <p:grpSpPr>
            <a:xfrm>
              <a:off x="901" y="2896"/>
              <a:ext cx="12546" cy="6879"/>
              <a:chOff x="901" y="2960"/>
              <a:chExt cx="12546" cy="6879"/>
            </a:xfrm>
          </p:grpSpPr>
          <p:sp>
            <p:nvSpPr>
              <p:cNvPr id="13" name="任意多边形 12"/>
              <p:cNvSpPr/>
              <p:nvPr>
                <p:custDataLst>
                  <p:tags r:id="rId4"/>
                </p:custDataLst>
              </p:nvPr>
            </p:nvSpPr>
            <p:spPr>
              <a:xfrm>
                <a:off x="4420" y="3853"/>
                <a:ext cx="3963" cy="644"/>
              </a:xfrm>
              <a:custGeom>
                <a:avLst/>
                <a:gdLst>
                  <a:gd name="connisteX0" fmla="*/ 0 w 2516505"/>
                  <a:gd name="connsiteY0" fmla="*/ 408940 h 408940"/>
                  <a:gd name="connisteX1" fmla="*/ 408940 w 2516505"/>
                  <a:gd name="connsiteY1" fmla="*/ 0 h 408940"/>
                  <a:gd name="connisteX2" fmla="*/ 2516505 w 2516505"/>
                  <a:gd name="connsiteY2" fmla="*/ 0 h 408940"/>
                </a:gdLst>
                <a:ahLst/>
                <a:cxnLst>
                  <a:cxn ang="0">
                    <a:pos x="connisteX0" y="connsiteY0"/>
                  </a:cxn>
                  <a:cxn ang="0">
                    <a:pos x="connisteX1" y="connsiteY1"/>
                  </a:cxn>
                  <a:cxn ang="0">
                    <a:pos x="connisteX2" y="connsiteY2"/>
                  </a:cxn>
                </a:cxnLst>
                <a:rect l="l" t="t" r="r" b="b"/>
                <a:pathLst>
                  <a:path w="2516505" h="408940">
                    <a:moveTo>
                      <a:pt x="0" y="408940"/>
                    </a:moveTo>
                    <a:lnTo>
                      <a:pt x="408940" y="0"/>
                    </a:lnTo>
                    <a:lnTo>
                      <a:pt x="2516505" y="0"/>
                    </a:lnTo>
                  </a:path>
                </a:pathLst>
              </a:custGeom>
              <a:no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cs typeface="汉仪文黑-45简" panose="00020600040101010101" charset="-122"/>
                </a:endParaRPr>
              </a:p>
            </p:txBody>
          </p:sp>
          <p:sp>
            <p:nvSpPr>
              <p:cNvPr id="15" name="任意多边形 14"/>
              <p:cNvSpPr/>
              <p:nvPr>
                <p:custDataLst>
                  <p:tags r:id="rId5"/>
                </p:custDataLst>
              </p:nvPr>
            </p:nvSpPr>
            <p:spPr>
              <a:xfrm flipV="1">
                <a:off x="4147" y="7420"/>
                <a:ext cx="4087" cy="1418"/>
              </a:xfrm>
              <a:custGeom>
                <a:avLst/>
                <a:gdLst>
                  <a:gd name="connisteX0" fmla="*/ 0 w 2516505"/>
                  <a:gd name="connsiteY0" fmla="*/ 408940 h 408940"/>
                  <a:gd name="connisteX1" fmla="*/ 408940 w 2516505"/>
                  <a:gd name="connsiteY1" fmla="*/ 0 h 408940"/>
                  <a:gd name="connisteX2" fmla="*/ 2516505 w 2516505"/>
                  <a:gd name="connsiteY2" fmla="*/ 0 h 408940"/>
                </a:gdLst>
                <a:ahLst/>
                <a:cxnLst>
                  <a:cxn ang="0">
                    <a:pos x="connisteX0" y="connsiteY0"/>
                  </a:cxn>
                  <a:cxn ang="0">
                    <a:pos x="connisteX1" y="connsiteY1"/>
                  </a:cxn>
                  <a:cxn ang="0">
                    <a:pos x="connisteX2" y="connsiteY2"/>
                  </a:cxn>
                </a:cxnLst>
                <a:rect l="l" t="t" r="r" b="b"/>
                <a:pathLst>
                  <a:path w="2516505" h="408940">
                    <a:moveTo>
                      <a:pt x="0" y="408940"/>
                    </a:moveTo>
                    <a:lnTo>
                      <a:pt x="408940" y="0"/>
                    </a:lnTo>
                    <a:lnTo>
                      <a:pt x="2516505" y="0"/>
                    </a:lnTo>
                  </a:path>
                </a:pathLst>
              </a:custGeom>
              <a:no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cs typeface="汉仪文黑-45简" panose="00020600040101010101" charset="-122"/>
                </a:endParaRPr>
              </a:p>
            </p:txBody>
          </p:sp>
          <p:grpSp>
            <p:nvGrpSpPr>
              <p:cNvPr id="2" name="组合 1"/>
              <p:cNvGrpSpPr/>
              <p:nvPr/>
            </p:nvGrpSpPr>
            <p:grpSpPr>
              <a:xfrm>
                <a:off x="901" y="3828"/>
                <a:ext cx="3887" cy="3886"/>
                <a:chOff x="901" y="3524"/>
                <a:chExt cx="3745" cy="3745"/>
              </a:xfrm>
            </p:grpSpPr>
            <p:sp>
              <p:nvSpPr>
                <p:cNvPr id="7" name="弧形 6"/>
                <p:cNvSpPr/>
                <p:nvPr>
                  <p:custDataLst>
                    <p:tags r:id="rId6"/>
                  </p:custDataLst>
                </p:nvPr>
              </p:nvSpPr>
              <p:spPr>
                <a:xfrm>
                  <a:off x="901" y="3524"/>
                  <a:ext cx="3737" cy="3737"/>
                </a:xfrm>
                <a:prstGeom prst="arc">
                  <a:avLst>
                    <a:gd name="adj1" fmla="val 18918944"/>
                    <a:gd name="adj2" fmla="val 3166843"/>
                  </a:avLst>
                </a:prstGeom>
                <a:noFill/>
                <a:ln>
                  <a:solidFill>
                    <a:schemeClr val="dk1"/>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cs typeface="汉仪文黑-45简" panose="00020600040101010101" charset="-122"/>
                  </a:endParaRPr>
                </a:p>
              </p:txBody>
            </p:sp>
            <p:sp>
              <p:nvSpPr>
                <p:cNvPr id="8" name="椭圆 7"/>
                <p:cNvSpPr/>
                <p:nvPr>
                  <p:custDataLst>
                    <p:tags r:id="rId7"/>
                  </p:custDataLst>
                </p:nvPr>
              </p:nvSpPr>
              <p:spPr>
                <a:xfrm>
                  <a:off x="4060" y="4068"/>
                  <a:ext cx="227" cy="227"/>
                </a:xfrm>
                <a:prstGeom prst="ellipse">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cs typeface="汉仪文黑-45简" panose="00020600040101010101" charset="-122"/>
                  </a:endParaRPr>
                </a:p>
              </p:txBody>
            </p:sp>
            <p:sp>
              <p:nvSpPr>
                <p:cNvPr id="9" name="椭圆 8"/>
                <p:cNvSpPr/>
                <p:nvPr>
                  <p:custDataLst>
                    <p:tags r:id="rId8"/>
                  </p:custDataLst>
                </p:nvPr>
              </p:nvSpPr>
              <p:spPr>
                <a:xfrm>
                  <a:off x="3833" y="6789"/>
                  <a:ext cx="227" cy="227"/>
                </a:xfrm>
                <a:prstGeom prst="ellipse">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cs typeface="汉仪文黑-45简" panose="00020600040101010101" charset="-122"/>
                  </a:endParaRPr>
                </a:p>
              </p:txBody>
            </p:sp>
            <p:sp>
              <p:nvSpPr>
                <p:cNvPr id="6" name="椭圆 5"/>
                <p:cNvSpPr/>
                <p:nvPr>
                  <p:custDataLst>
                    <p:tags r:id="rId9"/>
                  </p:custDataLst>
                </p:nvPr>
              </p:nvSpPr>
              <p:spPr>
                <a:xfrm>
                  <a:off x="909" y="3532"/>
                  <a:ext cx="3737" cy="3737"/>
                </a:xfrm>
                <a:prstGeom prst="ellipse">
                  <a:avLst/>
                </a:prstGeom>
                <a:noFill/>
                <a:ln>
                  <a:solidFill>
                    <a:srgbClr val="526573"/>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cs typeface="汉仪文黑-45简" panose="00020600040101010101" charset="-122"/>
                  </a:endParaRPr>
                </a:p>
              </p:txBody>
            </p:sp>
          </p:grpSp>
          <p:sp>
            <p:nvSpPr>
              <p:cNvPr id="14" name="圆角矩形 13"/>
              <p:cNvSpPr/>
              <p:nvPr>
                <p:custDataLst>
                  <p:tags r:id="rId10"/>
                </p:custDataLst>
              </p:nvPr>
            </p:nvSpPr>
            <p:spPr>
              <a:xfrm>
                <a:off x="6001" y="2960"/>
                <a:ext cx="7446" cy="1879"/>
              </a:xfrm>
              <a:prstGeom prst="roundRect">
                <a:avLst>
                  <a:gd name="adj" fmla="val 50000"/>
                </a:avLst>
              </a:prstGeom>
              <a:solidFill>
                <a:schemeClr val="lt1"/>
              </a:solidFill>
              <a:ln w="28575" cmpd="sng">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tx1"/>
                    </a:solidFill>
                    <a:latin typeface="微软雅黑" panose="020B0503020204020204" charset="-122"/>
                    <a:ea typeface="微软雅黑" panose="020B0503020204020204" charset="-122"/>
                    <a:cs typeface="汉仪文黑-45简" panose="00020600040101010101" charset="-122"/>
                  </a:rPr>
                  <a:t>物理学成就无人能及</a:t>
                </a:r>
                <a:endParaRPr lang="zh-CN" altLang="en-US">
                  <a:solidFill>
                    <a:schemeClr val="tx1"/>
                  </a:solidFill>
                  <a:latin typeface="微软雅黑" panose="020B0503020204020204" charset="-122"/>
                  <a:ea typeface="微软雅黑" panose="020B0503020204020204" charset="-122"/>
                  <a:cs typeface="汉仪文黑-45简" panose="00020600040101010101" charset="-122"/>
                </a:endParaRPr>
              </a:p>
            </p:txBody>
          </p:sp>
          <p:sp>
            <p:nvSpPr>
              <p:cNvPr id="16" name="圆角矩形 15"/>
              <p:cNvSpPr/>
              <p:nvPr>
                <p:custDataLst>
                  <p:tags r:id="rId11"/>
                </p:custDataLst>
              </p:nvPr>
            </p:nvSpPr>
            <p:spPr>
              <a:xfrm>
                <a:off x="6001" y="7960"/>
                <a:ext cx="7446" cy="1879"/>
              </a:xfrm>
              <a:prstGeom prst="roundRect">
                <a:avLst>
                  <a:gd name="adj" fmla="val 50000"/>
                </a:avLst>
              </a:prstGeom>
              <a:solidFill>
                <a:schemeClr val="lt1"/>
              </a:solidFill>
              <a:ln w="28575" cmpd="sng">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tx1"/>
                    </a:solidFill>
                    <a:latin typeface="微软雅黑" panose="020B0503020204020204" charset="-122"/>
                    <a:ea typeface="微软雅黑" panose="020B0503020204020204" charset="-122"/>
                    <a:cs typeface="汉仪文黑-45简" panose="00020600040101010101" charset="-122"/>
                  </a:rPr>
                  <a:t>炒股收益颇丰</a:t>
                </a:r>
                <a:endParaRPr lang="zh-CN" altLang="en-US">
                  <a:solidFill>
                    <a:schemeClr val="tx1"/>
                  </a:solidFill>
                  <a:latin typeface="微软雅黑" panose="020B0503020204020204" charset="-122"/>
                  <a:ea typeface="微软雅黑" panose="020B0503020204020204" charset="-122"/>
                  <a:cs typeface="汉仪文黑-45简" panose="00020600040101010101" charset="-122"/>
                </a:endParaRPr>
              </a:p>
            </p:txBody>
          </p:sp>
        </p:grpSp>
        <p:pic>
          <p:nvPicPr>
            <p:cNvPr id="10" name="图片 9" descr="32313538373531383b32313538393434333bcdf8bfce"/>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981" y="3313"/>
              <a:ext cx="795" cy="795"/>
            </a:xfrm>
            <a:prstGeom prst="rect">
              <a:avLst/>
            </a:prstGeom>
          </p:spPr>
        </p:pic>
        <p:pic>
          <p:nvPicPr>
            <p:cNvPr id="30" name="图片 29" descr="343631313431363b32303033343231353bb6e0c3bdcce5"/>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010" y="8490"/>
              <a:ext cx="737" cy="737"/>
            </a:xfrm>
            <a:prstGeom prst="rect">
              <a:avLst/>
            </a:prstGeom>
          </p:spPr>
        </p:pic>
      </p:grpSp>
    </p:spTree>
    <p:custDataLst>
      <p:tags r:id="rId16"/>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heckerboard(across)">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pic>
        <p:nvPicPr>
          <p:cNvPr id="67" name="图片 66" descr="LOGO橙字"/>
          <p:cNvPicPr>
            <a:picLocks noChangeAspect="1"/>
          </p:cNvPicPr>
          <p:nvPr/>
        </p:nvPicPr>
        <p:blipFill>
          <a:blip r:embed="rId1"/>
          <a:stretch>
            <a:fillRect/>
          </a:stretch>
        </p:blipFill>
        <p:spPr>
          <a:xfrm>
            <a:off x="9860915" y="6175375"/>
            <a:ext cx="1988185" cy="429260"/>
          </a:xfrm>
          <a:prstGeom prst="rect">
            <a:avLst/>
          </a:prstGeom>
        </p:spPr>
      </p:pic>
      <p:sp>
        <p:nvSpPr>
          <p:cNvPr id="18" name="文本框 17"/>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DD4E1F"/>
              </a:solidFill>
              <a:latin typeface="微软雅黑" panose="020B0503020204020204" charset="-122"/>
              <a:ea typeface="微软雅黑" panose="020B0503020204020204" charset="-122"/>
            </a:endParaRPr>
          </a:p>
        </p:txBody>
      </p:sp>
      <p:sp>
        <p:nvSpPr>
          <p:cNvPr id="3" name="矩形 2"/>
          <p:cNvSpPr/>
          <p:nvPr/>
        </p:nvSpPr>
        <p:spPr>
          <a:xfrm>
            <a:off x="253778" y="157350"/>
            <a:ext cx="4605655" cy="521970"/>
          </a:xfrm>
          <a:prstGeom prst="rect">
            <a:avLst/>
          </a:prstGeom>
        </p:spPr>
        <p:txBody>
          <a:bodyPr wrap="none">
            <a:spAutoFit/>
          </a:bodyPr>
          <a:p>
            <a:pPr lvl="0" algn="l"/>
            <a:r>
              <a:rPr lang="en-US" sz="2800" dirty="0">
                <a:solidFill>
                  <a:srgbClr val="FF9618"/>
                </a:solidFill>
                <a:latin typeface="微软雅黑" panose="020B0503020204020204" charset="-122"/>
                <a:ea typeface="微软雅黑" panose="020B0503020204020204" charset="-122"/>
                <a:sym typeface="+mn-ea"/>
              </a:rPr>
              <a:t>3.3  “</a:t>
            </a:r>
            <a:r>
              <a:rPr lang="zh-CN" altLang="en-US" sz="2800" dirty="0">
                <a:solidFill>
                  <a:srgbClr val="FF9618"/>
                </a:solidFill>
                <a:latin typeface="微软雅黑" panose="020B0503020204020204" charset="-122"/>
                <a:ea typeface="微软雅黑" panose="020B0503020204020204" charset="-122"/>
                <a:sym typeface="+mn-ea"/>
              </a:rPr>
              <a:t>长期投资</a:t>
            </a:r>
            <a:r>
              <a:rPr lang="en-US" altLang="zh-CN" sz="2800" dirty="0">
                <a:solidFill>
                  <a:srgbClr val="FF9618"/>
                </a:solidFill>
                <a:latin typeface="微软雅黑" panose="020B0503020204020204" charset="-122"/>
                <a:ea typeface="微软雅黑" panose="020B0503020204020204" charset="-122"/>
                <a:sym typeface="+mn-ea"/>
              </a:rPr>
              <a:t>”-</a:t>
            </a:r>
            <a:r>
              <a:rPr lang="zh-CN" altLang="en-US" sz="2800" dirty="0">
                <a:solidFill>
                  <a:srgbClr val="FF9618"/>
                </a:solidFill>
                <a:latin typeface="微软雅黑" panose="020B0503020204020204" charset="-122"/>
                <a:ea typeface="微软雅黑" panose="020B0503020204020204" charset="-122"/>
                <a:sym typeface="+mn-ea"/>
              </a:rPr>
              <a:t>爱因斯坦</a:t>
            </a:r>
            <a:endParaRPr lang="zh-CN" altLang="en-US" sz="2800" dirty="0">
              <a:solidFill>
                <a:srgbClr val="FF9618"/>
              </a:solidFill>
              <a:latin typeface="微软雅黑" panose="020B0503020204020204" charset="-122"/>
              <a:ea typeface="微软雅黑" panose="020B0503020204020204" charset="-122"/>
              <a:sym typeface="+mn-ea"/>
            </a:endParaRPr>
          </a:p>
        </p:txBody>
      </p:sp>
      <p:pic>
        <p:nvPicPr>
          <p:cNvPr id="112" name="图片 111" descr="7b0a20202020227069636672616d65646573223a20222670666d383332303637353835302626737074313434262662647431303026267764743235353026220a7d0a"/>
          <p:cNvPicPr/>
          <p:nvPr/>
        </p:nvPicPr>
        <p:blipFill>
          <a:blip r:embed="rId2">
            <a:extLst>
              <a:ext uri="{BEBA8EAE-BF5A-486C-A8C5-ECC9F3942E4B}">
                <a14:imgProps xmlns:a14="http://schemas.microsoft.com/office/drawing/2010/main">
                  <a14:imgLayer r:embed="rId3"/>
                </a14:imgProps>
              </a:ext>
            </a:extLst>
          </a:blip>
          <a:srcRect/>
          <a:stretch>
            <a:fillRect/>
          </a:stretch>
        </p:blipFill>
        <p:spPr>
          <a:xfrm>
            <a:off x="2692400" y="2449830"/>
            <a:ext cx="1981200" cy="1913255"/>
          </a:xfrm>
          <a:prstGeom prst="rect">
            <a:avLst/>
          </a:prstGeom>
          <a:noFill/>
          <a:ln w="9525">
            <a:noFill/>
          </a:ln>
        </p:spPr>
      </p:pic>
      <p:pic>
        <p:nvPicPr>
          <p:cNvPr id="47" name="图片 46" descr="7b0a20202020227069636672616d65646573223a20222670666d383332303637353835302626737074313434262662647431303026267764743235353026220a7d0a"/>
          <p:cNvPicPr>
            <a:picLocks noChangeAspect="1"/>
          </p:cNvPicPr>
          <p:nvPr/>
        </p:nvPicPr>
        <p:blipFill>
          <a:blip r:embed="rId4">
            <a:extLst>
              <a:ext uri="{BEBA8EAE-BF5A-486C-A8C5-ECC9F3942E4B}">
                <a14:imgProps xmlns:a14="http://schemas.microsoft.com/office/drawing/2010/main">
                  <a14:imgLayer r:embed="rId5"/>
                </a14:imgProps>
              </a:ext>
            </a:extLst>
          </a:blip>
          <a:srcRect/>
          <a:stretch>
            <a:fillRect/>
          </a:stretch>
        </p:blipFill>
        <p:spPr>
          <a:xfrm>
            <a:off x="6183630" y="2499995"/>
            <a:ext cx="1910080" cy="1861185"/>
          </a:xfrm>
          <a:prstGeom prst="rect">
            <a:avLst/>
          </a:prstGeom>
        </p:spPr>
      </p:pic>
      <p:sp>
        <p:nvSpPr>
          <p:cNvPr id="66" name="任意多边形 65"/>
          <p:cNvSpPr/>
          <p:nvPr>
            <p:custDataLst>
              <p:tags r:id="rId6"/>
            </p:custDataLst>
          </p:nvPr>
        </p:nvSpPr>
        <p:spPr>
          <a:xfrm>
            <a:off x="3649264" y="1550510"/>
            <a:ext cx="1855055" cy="3710112"/>
          </a:xfrm>
          <a:custGeom>
            <a:avLst/>
            <a:gdLst>
              <a:gd name="connsiteX0" fmla="*/ 0 w 1543050"/>
              <a:gd name="connsiteY0" fmla="*/ 0 h 3086100"/>
              <a:gd name="connsiteX1" fmla="*/ 1543050 w 1543050"/>
              <a:gd name="connsiteY1" fmla="*/ 1543050 h 3086100"/>
              <a:gd name="connsiteX2" fmla="*/ 0 w 1543050"/>
              <a:gd name="connsiteY2" fmla="*/ 3086100 h 3086100"/>
              <a:gd name="connsiteX3" fmla="*/ 0 w 1543050"/>
              <a:gd name="connsiteY3" fmla="*/ 2528534 h 3086100"/>
              <a:gd name="connsiteX4" fmla="*/ 985484 w 1543050"/>
              <a:gd name="connsiteY4" fmla="*/ 1543050 h 3086100"/>
              <a:gd name="connsiteX5" fmla="*/ 0 w 1543050"/>
              <a:gd name="connsiteY5" fmla="*/ 557566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3050" h="3086100">
                <a:moveTo>
                  <a:pt x="0" y="0"/>
                </a:moveTo>
                <a:cubicBezTo>
                  <a:pt x="852203" y="0"/>
                  <a:pt x="1543050" y="690847"/>
                  <a:pt x="1543050" y="1543050"/>
                </a:cubicBezTo>
                <a:cubicBezTo>
                  <a:pt x="1543050" y="2395253"/>
                  <a:pt x="852203" y="3086100"/>
                  <a:pt x="0" y="3086100"/>
                </a:cubicBezTo>
                <a:lnTo>
                  <a:pt x="0" y="2528534"/>
                </a:lnTo>
                <a:cubicBezTo>
                  <a:pt x="544268" y="2528534"/>
                  <a:pt x="985484" y="2087318"/>
                  <a:pt x="985484" y="1543050"/>
                </a:cubicBezTo>
                <a:cubicBezTo>
                  <a:pt x="985484" y="998782"/>
                  <a:pt x="544268" y="557566"/>
                  <a:pt x="0" y="557566"/>
                </a:cubicBezTo>
                <a:close/>
              </a:path>
            </a:pathLst>
          </a:custGeom>
          <a:solidFill>
            <a:srgbClr val="DEAB81">
              <a:lumMod val="60000"/>
              <a:lumOff val="40000"/>
            </a:srgbClr>
          </a:solidFill>
          <a:ln>
            <a:noFill/>
          </a:ln>
        </p:spPr>
        <p:style>
          <a:lnRef idx="2">
            <a:srgbClr val="DEAB81">
              <a:shade val="50000"/>
            </a:srgbClr>
          </a:lnRef>
          <a:fillRef idx="1">
            <a:srgbClr val="DEAB81"/>
          </a:fillRef>
          <a:effectRef idx="0">
            <a:srgbClr val="DEAB81"/>
          </a:effectRef>
          <a:fontRef idx="minor">
            <a:srgbClr val="FFFFFF"/>
          </a:fontRef>
        </p:style>
        <p:txBody>
          <a:bodyPr rot="0" spcFirstLastPara="0" vertOverflow="overflow" horzOverflow="overflow" vert="horz" wrap="square" lIns="91440" tIns="45720" rIns="72000" bIns="45720" numCol="1" spcCol="0" rtlCol="0" fromWordArt="0" anchor="ctr" anchorCtr="0" forceAA="0" compatLnSpc="1">
            <a:normAutofit/>
          </a:bodyPr>
          <a:lstStyle/>
          <a:p>
            <a:pPr algn="r"/>
            <a:endParaRPr lang="zh-CN" altLang="en-US" sz="2800" b="1" dirty="0">
              <a:solidFill>
                <a:srgbClr val="FFFFFF"/>
              </a:solidFill>
              <a:sym typeface="Arial" panose="020B0604020202020204" pitchFamily="34" charset="0"/>
            </a:endParaRPr>
          </a:p>
        </p:txBody>
      </p:sp>
      <p:pic>
        <p:nvPicPr>
          <p:cNvPr id="69" name="图片 68"/>
          <p:cNvPicPr>
            <a:picLocks noChangeAspect="1"/>
          </p:cNvPicPr>
          <p:nvPr>
            <p:custDataLst>
              <p:tags r:id="rId7"/>
            </p:custDataLst>
          </p:nvPr>
        </p:nvPicPr>
        <p:blipFill rotWithShape="1">
          <a:blip r:embed="rId8"/>
          <a:srcRect t="50886"/>
          <a:stretch>
            <a:fillRect/>
          </a:stretch>
        </p:blipFill>
        <p:spPr>
          <a:xfrm rot="16200000" flipH="1">
            <a:off x="3141807" y="1857257"/>
            <a:ext cx="1081981" cy="67068"/>
          </a:xfrm>
          <a:prstGeom prst="rect">
            <a:avLst/>
          </a:prstGeom>
        </p:spPr>
      </p:pic>
      <p:pic>
        <p:nvPicPr>
          <p:cNvPr id="70" name="图片 69"/>
          <p:cNvPicPr>
            <a:picLocks noChangeAspect="1"/>
          </p:cNvPicPr>
          <p:nvPr>
            <p:custDataLst>
              <p:tags r:id="rId9"/>
            </p:custDataLst>
          </p:nvPr>
        </p:nvPicPr>
        <p:blipFill rotWithShape="1">
          <a:blip r:embed="rId8"/>
          <a:srcRect t="50886"/>
          <a:stretch>
            <a:fillRect/>
          </a:stretch>
        </p:blipFill>
        <p:spPr>
          <a:xfrm rot="16200000" flipH="1">
            <a:off x="3141807" y="4888142"/>
            <a:ext cx="1081981" cy="67068"/>
          </a:xfrm>
          <a:prstGeom prst="rect">
            <a:avLst/>
          </a:prstGeom>
        </p:spPr>
      </p:pic>
      <p:sp>
        <p:nvSpPr>
          <p:cNvPr id="72" name="任意多边形 71"/>
          <p:cNvSpPr/>
          <p:nvPr>
            <p:custDataLst>
              <p:tags r:id="rId10"/>
            </p:custDataLst>
          </p:nvPr>
        </p:nvSpPr>
        <p:spPr>
          <a:xfrm>
            <a:off x="7105480" y="1550510"/>
            <a:ext cx="1855055" cy="3710112"/>
          </a:xfrm>
          <a:custGeom>
            <a:avLst/>
            <a:gdLst>
              <a:gd name="connsiteX0" fmla="*/ 0 w 1543050"/>
              <a:gd name="connsiteY0" fmla="*/ 0 h 3086100"/>
              <a:gd name="connsiteX1" fmla="*/ 1543050 w 1543050"/>
              <a:gd name="connsiteY1" fmla="*/ 1543050 h 3086100"/>
              <a:gd name="connsiteX2" fmla="*/ 0 w 1543050"/>
              <a:gd name="connsiteY2" fmla="*/ 3086100 h 3086100"/>
              <a:gd name="connsiteX3" fmla="*/ 0 w 1543050"/>
              <a:gd name="connsiteY3" fmla="*/ 2528534 h 3086100"/>
              <a:gd name="connsiteX4" fmla="*/ 985484 w 1543050"/>
              <a:gd name="connsiteY4" fmla="*/ 1543050 h 3086100"/>
              <a:gd name="connsiteX5" fmla="*/ 0 w 1543050"/>
              <a:gd name="connsiteY5" fmla="*/ 557566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3050" h="3086100">
                <a:moveTo>
                  <a:pt x="0" y="0"/>
                </a:moveTo>
                <a:cubicBezTo>
                  <a:pt x="852203" y="0"/>
                  <a:pt x="1543050" y="690847"/>
                  <a:pt x="1543050" y="1543050"/>
                </a:cubicBezTo>
                <a:cubicBezTo>
                  <a:pt x="1543050" y="2395253"/>
                  <a:pt x="852203" y="3086100"/>
                  <a:pt x="0" y="3086100"/>
                </a:cubicBezTo>
                <a:lnTo>
                  <a:pt x="0" y="2528534"/>
                </a:lnTo>
                <a:cubicBezTo>
                  <a:pt x="544268" y="2528534"/>
                  <a:pt x="985484" y="2087318"/>
                  <a:pt x="985484" y="1543050"/>
                </a:cubicBezTo>
                <a:cubicBezTo>
                  <a:pt x="985484" y="998782"/>
                  <a:pt x="544268" y="557566"/>
                  <a:pt x="0" y="557566"/>
                </a:cubicBezTo>
                <a:close/>
              </a:path>
            </a:pathLst>
          </a:custGeom>
          <a:solidFill>
            <a:srgbClr val="869ACD">
              <a:lumMod val="60000"/>
              <a:lumOff val="40000"/>
            </a:srgbClr>
          </a:solidFill>
          <a:ln>
            <a:noFill/>
          </a:ln>
        </p:spPr>
        <p:style>
          <a:lnRef idx="2">
            <a:srgbClr val="DEAB81">
              <a:shade val="50000"/>
            </a:srgbClr>
          </a:lnRef>
          <a:fillRef idx="1">
            <a:srgbClr val="DEAB81"/>
          </a:fillRef>
          <a:effectRef idx="0">
            <a:srgbClr val="DEAB81"/>
          </a:effectRef>
          <a:fontRef idx="minor">
            <a:srgbClr val="FFFFFF"/>
          </a:fontRef>
        </p:style>
        <p:txBody>
          <a:bodyPr rot="0" spcFirstLastPara="0" vertOverflow="overflow" horzOverflow="overflow" vert="horz" wrap="square" lIns="91440" tIns="45720" rIns="72000" bIns="45720" numCol="1" spcCol="0" rtlCol="0" fromWordArt="0" anchor="ctr" anchorCtr="0" forceAA="0" compatLnSpc="1">
            <a:normAutofit/>
          </a:bodyPr>
          <a:lstStyle/>
          <a:p>
            <a:pPr algn="r"/>
            <a:endParaRPr lang="zh-CN" altLang="en-US" sz="2800" b="1" dirty="0">
              <a:solidFill>
                <a:srgbClr val="FFFFFF"/>
              </a:solidFill>
              <a:sym typeface="Arial" panose="020B0604020202020204" pitchFamily="34" charset="0"/>
            </a:endParaRPr>
          </a:p>
        </p:txBody>
      </p:sp>
      <p:pic>
        <p:nvPicPr>
          <p:cNvPr id="74" name="图片 73"/>
          <p:cNvPicPr>
            <a:picLocks noChangeAspect="1"/>
          </p:cNvPicPr>
          <p:nvPr>
            <p:custDataLst>
              <p:tags r:id="rId11"/>
            </p:custDataLst>
          </p:nvPr>
        </p:nvPicPr>
        <p:blipFill rotWithShape="1">
          <a:blip r:embed="rId8"/>
          <a:srcRect t="50886"/>
          <a:stretch>
            <a:fillRect/>
          </a:stretch>
        </p:blipFill>
        <p:spPr>
          <a:xfrm rot="16200000" flipH="1">
            <a:off x="6598023" y="1857257"/>
            <a:ext cx="1081981" cy="67068"/>
          </a:xfrm>
          <a:prstGeom prst="rect">
            <a:avLst/>
          </a:prstGeom>
        </p:spPr>
      </p:pic>
      <p:pic>
        <p:nvPicPr>
          <p:cNvPr id="75" name="图片 74"/>
          <p:cNvPicPr>
            <a:picLocks noChangeAspect="1"/>
          </p:cNvPicPr>
          <p:nvPr>
            <p:custDataLst>
              <p:tags r:id="rId12"/>
            </p:custDataLst>
          </p:nvPr>
        </p:nvPicPr>
        <p:blipFill rotWithShape="1">
          <a:blip r:embed="rId8"/>
          <a:srcRect t="50886"/>
          <a:stretch>
            <a:fillRect/>
          </a:stretch>
        </p:blipFill>
        <p:spPr>
          <a:xfrm rot="16200000" flipH="1">
            <a:off x="6598023" y="4888142"/>
            <a:ext cx="1081981" cy="67068"/>
          </a:xfrm>
          <a:prstGeom prst="rect">
            <a:avLst/>
          </a:prstGeom>
        </p:spPr>
      </p:pic>
      <p:sp>
        <p:nvSpPr>
          <p:cNvPr id="78" name="文本框 77"/>
          <p:cNvSpPr txBox="1"/>
          <p:nvPr/>
        </p:nvSpPr>
        <p:spPr>
          <a:xfrm>
            <a:off x="2347595" y="5462905"/>
            <a:ext cx="2671445" cy="460375"/>
          </a:xfrm>
          <a:prstGeom prst="rect">
            <a:avLst/>
          </a:prstGeom>
          <a:noFill/>
        </p:spPr>
        <p:txBody>
          <a:bodyPr wrap="square" rtlCol="0">
            <a:spAutoFit/>
          </a:bodyPr>
          <a:p>
            <a:pPr algn="ctr"/>
            <a:r>
              <a:rPr lang="zh-CN" altLang="en-US" sz="2400">
                <a:latin typeface="微软雅黑" panose="020B0503020204020204" charset="-122"/>
                <a:ea typeface="微软雅黑" panose="020B0503020204020204" charset="-122"/>
              </a:rPr>
              <a:t>长期持有</a:t>
            </a:r>
            <a:endParaRPr lang="zh-CN" altLang="en-US" sz="2400">
              <a:latin typeface="微软雅黑" panose="020B0503020204020204" charset="-122"/>
              <a:ea typeface="微软雅黑" panose="020B0503020204020204" charset="-122"/>
            </a:endParaRPr>
          </a:p>
        </p:txBody>
      </p:sp>
      <p:sp>
        <p:nvSpPr>
          <p:cNvPr id="79" name="文本框 78"/>
          <p:cNvSpPr txBox="1"/>
          <p:nvPr/>
        </p:nvSpPr>
        <p:spPr>
          <a:xfrm>
            <a:off x="5803265" y="5462905"/>
            <a:ext cx="2671445" cy="460375"/>
          </a:xfrm>
          <a:prstGeom prst="rect">
            <a:avLst/>
          </a:prstGeom>
          <a:noFill/>
        </p:spPr>
        <p:txBody>
          <a:bodyPr wrap="square" rtlCol="0">
            <a:spAutoFit/>
          </a:bodyPr>
          <a:p>
            <a:pPr algn="ctr"/>
            <a:r>
              <a:rPr lang="zh-CN" altLang="en-US" sz="2400">
                <a:latin typeface="微软雅黑" panose="020B0503020204020204" charset="-122"/>
                <a:ea typeface="微软雅黑" panose="020B0503020204020204" charset="-122"/>
              </a:rPr>
              <a:t>见好就收</a:t>
            </a:r>
            <a:endParaRPr lang="zh-CN" altLang="en-US" sz="2400">
              <a:latin typeface="微软雅黑" panose="020B0503020204020204" charset="-122"/>
              <a:ea typeface="微软雅黑" panose="020B0503020204020204" charset="-122"/>
            </a:endParaRPr>
          </a:p>
        </p:txBody>
      </p:sp>
    </p:spTree>
    <p:custDataLst>
      <p:tags r:id="rId13"/>
    </p:custDataLst>
  </p:cSld>
  <p:clrMapOvr>
    <a:masterClrMapping/>
  </p:clrMapOvr>
  <p:transition>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pic>
        <p:nvPicPr>
          <p:cNvPr id="67" name="图片 66" descr="LOGO橙字"/>
          <p:cNvPicPr>
            <a:picLocks noChangeAspect="1"/>
          </p:cNvPicPr>
          <p:nvPr/>
        </p:nvPicPr>
        <p:blipFill>
          <a:blip r:embed="rId1"/>
          <a:stretch>
            <a:fillRect/>
          </a:stretch>
        </p:blipFill>
        <p:spPr>
          <a:xfrm>
            <a:off x="9860915" y="6175375"/>
            <a:ext cx="1988185" cy="429260"/>
          </a:xfrm>
          <a:prstGeom prst="rect">
            <a:avLst/>
          </a:prstGeom>
        </p:spPr>
      </p:pic>
      <p:sp>
        <p:nvSpPr>
          <p:cNvPr id="18" name="文本框 17"/>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DD4E1F"/>
              </a:solidFill>
              <a:latin typeface="微软雅黑" panose="020B0503020204020204" charset="-122"/>
              <a:ea typeface="微软雅黑" panose="020B0503020204020204" charset="-122"/>
            </a:endParaRPr>
          </a:p>
        </p:txBody>
      </p:sp>
      <p:sp>
        <p:nvSpPr>
          <p:cNvPr id="3" name="矩形 2"/>
          <p:cNvSpPr/>
          <p:nvPr/>
        </p:nvSpPr>
        <p:spPr>
          <a:xfrm>
            <a:off x="253778" y="157350"/>
            <a:ext cx="4605655" cy="521970"/>
          </a:xfrm>
          <a:prstGeom prst="rect">
            <a:avLst/>
          </a:prstGeom>
        </p:spPr>
        <p:txBody>
          <a:bodyPr wrap="none">
            <a:spAutoFit/>
          </a:bodyPr>
          <a:p>
            <a:pPr lvl="0" algn="l"/>
            <a:r>
              <a:rPr lang="en-US" sz="2800" dirty="0">
                <a:solidFill>
                  <a:srgbClr val="FF9618"/>
                </a:solidFill>
                <a:latin typeface="微软雅黑" panose="020B0503020204020204" charset="-122"/>
                <a:ea typeface="微软雅黑" panose="020B0503020204020204" charset="-122"/>
                <a:sym typeface="+mn-ea"/>
              </a:rPr>
              <a:t>3.3  “</a:t>
            </a:r>
            <a:r>
              <a:rPr lang="zh-CN" altLang="en-US" sz="2800" dirty="0">
                <a:solidFill>
                  <a:srgbClr val="FF9618"/>
                </a:solidFill>
                <a:latin typeface="微软雅黑" panose="020B0503020204020204" charset="-122"/>
                <a:ea typeface="微软雅黑" panose="020B0503020204020204" charset="-122"/>
                <a:sym typeface="+mn-ea"/>
              </a:rPr>
              <a:t>长期投资</a:t>
            </a:r>
            <a:r>
              <a:rPr lang="en-US" altLang="zh-CN" sz="2800" dirty="0">
                <a:solidFill>
                  <a:srgbClr val="FF9618"/>
                </a:solidFill>
                <a:latin typeface="微软雅黑" panose="020B0503020204020204" charset="-122"/>
                <a:ea typeface="微软雅黑" panose="020B0503020204020204" charset="-122"/>
                <a:sym typeface="+mn-ea"/>
              </a:rPr>
              <a:t>”-</a:t>
            </a:r>
            <a:r>
              <a:rPr lang="zh-CN" altLang="en-US" sz="2800" dirty="0">
                <a:solidFill>
                  <a:srgbClr val="FF9618"/>
                </a:solidFill>
                <a:latin typeface="微软雅黑" panose="020B0503020204020204" charset="-122"/>
                <a:ea typeface="微软雅黑" panose="020B0503020204020204" charset="-122"/>
                <a:sym typeface="+mn-ea"/>
              </a:rPr>
              <a:t>爱因斯坦</a:t>
            </a:r>
            <a:endParaRPr lang="zh-CN" altLang="en-US" sz="2800" dirty="0">
              <a:solidFill>
                <a:srgbClr val="FF9618"/>
              </a:solidFill>
              <a:latin typeface="微软雅黑" panose="020B0503020204020204" charset="-122"/>
              <a:ea typeface="微软雅黑" panose="020B0503020204020204" charset="-122"/>
              <a:sym typeface="+mn-ea"/>
            </a:endParaRPr>
          </a:p>
        </p:txBody>
      </p:sp>
      <p:cxnSp>
        <p:nvCxnSpPr>
          <p:cNvPr id="2" name="直接连接符 1"/>
          <p:cNvCxnSpPr/>
          <p:nvPr>
            <p:custDataLst>
              <p:tags r:id="rId2"/>
            </p:custDataLst>
          </p:nvPr>
        </p:nvCxnSpPr>
        <p:spPr>
          <a:xfrm flipH="1">
            <a:off x="0" y="4483099"/>
            <a:ext cx="12192000" cy="0"/>
          </a:xfrm>
          <a:prstGeom prst="line">
            <a:avLst/>
          </a:prstGeom>
          <a:ln w="19050">
            <a:solidFill>
              <a:srgbClr val="000000">
                <a:lumMod val="50000"/>
                <a:lumOff val="50000"/>
              </a:srgbClr>
            </a:solidFill>
          </a:ln>
        </p:spPr>
        <p:style>
          <a:lnRef idx="1">
            <a:srgbClr val="1F74AD"/>
          </a:lnRef>
          <a:fillRef idx="0">
            <a:srgbClr val="1F74AD"/>
          </a:fillRef>
          <a:effectRef idx="0">
            <a:srgbClr val="1F74AD"/>
          </a:effectRef>
          <a:fontRef idx="minor">
            <a:srgbClr val="000000"/>
          </a:fontRef>
        </p:style>
      </p:cxnSp>
      <p:sp>
        <p:nvSpPr>
          <p:cNvPr id="9" name="椭圆 8"/>
          <p:cNvSpPr/>
          <p:nvPr>
            <p:custDataLst>
              <p:tags r:id="rId3"/>
            </p:custDataLst>
          </p:nvPr>
        </p:nvSpPr>
        <p:spPr>
          <a:xfrm>
            <a:off x="1406049" y="4425179"/>
            <a:ext cx="115840" cy="115840"/>
          </a:xfrm>
          <a:prstGeom prst="ellipse">
            <a:avLst/>
          </a:prstGeom>
          <a:solidFill>
            <a:sysClr val="window" lastClr="FFFFFF">
              <a:lumMod val="95000"/>
            </a:sysClr>
          </a:solidFill>
          <a:ln w="38100">
            <a:solidFill>
              <a:srgbClr val="000000">
                <a:lumMod val="50000"/>
                <a:lumOff val="50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3" name="圆角矩形 12"/>
          <p:cNvSpPr/>
          <p:nvPr>
            <p:custDataLst>
              <p:tags r:id="rId4"/>
            </p:custDataLst>
          </p:nvPr>
        </p:nvSpPr>
        <p:spPr>
          <a:xfrm>
            <a:off x="2810369" y="1117312"/>
            <a:ext cx="1944451" cy="2746634"/>
          </a:xfrm>
          <a:prstGeom prst="roundRect">
            <a:avLst/>
          </a:prstGeom>
          <a:solidFill>
            <a:srgbClr val="3498DB">
              <a:lumMod val="20000"/>
              <a:lumOff val="80000"/>
            </a:srgbClr>
          </a:solidFill>
          <a:ln w="38100">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r>
              <a:rPr lang="zh-CN" altLang="en-US" spc="150">
                <a:solidFill>
                  <a:srgbClr val="000000">
                    <a:lumMod val="75000"/>
                    <a:lumOff val="25000"/>
                  </a:srgbClr>
                </a:solidFill>
                <a:latin typeface="Arial" panose="020B0604020202020204" pitchFamily="34" charset="0"/>
                <a:ea typeface="微软雅黑" panose="020B0503020204020204" charset="-122"/>
                <a:sym typeface="Arial" panose="020B0604020202020204" pitchFamily="34" charset="0"/>
              </a:rPr>
              <a:t>买入</a:t>
            </a:r>
            <a:r>
              <a:rPr lang="en-US" altLang="zh-CN" spc="150">
                <a:solidFill>
                  <a:srgbClr val="000000">
                    <a:lumMod val="75000"/>
                    <a:lumOff val="25000"/>
                  </a:srgbClr>
                </a:solidFill>
                <a:latin typeface="Arial" panose="020B0604020202020204" pitchFamily="34" charset="0"/>
                <a:ea typeface="微软雅黑" panose="020B0503020204020204" charset="-122"/>
                <a:sym typeface="Arial" panose="020B0604020202020204" pitchFamily="34" charset="0"/>
              </a:rPr>
              <a:t>60</a:t>
            </a:r>
            <a:r>
              <a:rPr lang="zh-CN" altLang="en-US" spc="150">
                <a:solidFill>
                  <a:srgbClr val="000000">
                    <a:lumMod val="75000"/>
                    <a:lumOff val="25000"/>
                  </a:srgbClr>
                </a:solidFill>
                <a:latin typeface="Arial" panose="020B0604020202020204" pitchFamily="34" charset="0"/>
                <a:ea typeface="微软雅黑" panose="020B0503020204020204" charset="-122"/>
                <a:sym typeface="Arial" panose="020B0604020202020204" pitchFamily="34" charset="0"/>
              </a:rPr>
              <a:t>股</a:t>
            </a:r>
            <a:endParaRPr lang="zh-CN" altLang="en-US" spc="150">
              <a:solidFill>
                <a:srgbClr val="000000">
                  <a:lumMod val="75000"/>
                  <a:lumOff val="25000"/>
                </a:srgbClr>
              </a:solidFill>
              <a:latin typeface="Arial" panose="020B0604020202020204" pitchFamily="34" charset="0"/>
              <a:ea typeface="微软雅黑" panose="020B0503020204020204" charset="-122"/>
              <a:sym typeface="Arial" panose="020B0604020202020204" pitchFamily="34" charset="0"/>
            </a:endParaRPr>
          </a:p>
          <a:p>
            <a:pPr algn="ctr">
              <a:lnSpc>
                <a:spcPct val="120000"/>
              </a:lnSpc>
            </a:pPr>
            <a:r>
              <a:rPr lang="zh-CN" altLang="en-US" spc="150">
                <a:solidFill>
                  <a:srgbClr val="000000">
                    <a:lumMod val="75000"/>
                    <a:lumOff val="25000"/>
                  </a:srgbClr>
                </a:solidFill>
                <a:latin typeface="Arial" panose="020B0604020202020204" pitchFamily="34" charset="0"/>
                <a:ea typeface="微软雅黑" panose="020B0503020204020204" charset="-122"/>
                <a:sym typeface="Arial" panose="020B0604020202020204" pitchFamily="34" charset="0"/>
              </a:rPr>
              <a:t>五月百货商店</a:t>
            </a:r>
            <a:endParaRPr lang="zh-CN" altLang="en-US" spc="150">
              <a:solidFill>
                <a:srgbClr val="000000">
                  <a:lumMod val="75000"/>
                  <a:lumOff val="25000"/>
                </a:srgbClr>
              </a:solidFill>
              <a:latin typeface="Arial" panose="020B0604020202020204" pitchFamily="34" charset="0"/>
              <a:ea typeface="微软雅黑" panose="020B0503020204020204" charset="-122"/>
              <a:sym typeface="Arial" panose="020B0604020202020204" pitchFamily="34" charset="0"/>
            </a:endParaRPr>
          </a:p>
        </p:txBody>
      </p:sp>
      <p:sp>
        <p:nvSpPr>
          <p:cNvPr id="19" name="泪滴形 18"/>
          <p:cNvSpPr/>
          <p:nvPr>
            <p:custDataLst>
              <p:tags r:id="rId5"/>
            </p:custDataLst>
          </p:nvPr>
        </p:nvSpPr>
        <p:spPr>
          <a:xfrm rot="8100000">
            <a:off x="3502750" y="3580630"/>
            <a:ext cx="569048" cy="569048"/>
          </a:xfrm>
          <a:prstGeom prst="teardrop">
            <a:avLst>
              <a:gd name="adj" fmla="val 125412"/>
            </a:avLst>
          </a:prstGeom>
          <a:solidFill>
            <a:srgbClr val="3498DB"/>
          </a:solidFill>
          <a:ln w="38100">
            <a:solidFill>
              <a:sysClr val="window" lastClr="FFFFFF">
                <a:lumMod val="9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endParaRPr lang="zh-CN" altLang="en-US" sz="1400">
              <a:latin typeface="Arial" panose="020B0604020202020204" pitchFamily="34" charset="0"/>
              <a:ea typeface="微软雅黑" panose="020B0503020204020204" charset="-122"/>
              <a:sym typeface="Arial" panose="020B0604020202020204" pitchFamily="34" charset="0"/>
            </a:endParaRPr>
          </a:p>
        </p:txBody>
      </p:sp>
      <p:sp>
        <p:nvSpPr>
          <p:cNvPr id="14" name="椭圆 13"/>
          <p:cNvSpPr/>
          <p:nvPr>
            <p:custDataLst>
              <p:tags r:id="rId6"/>
            </p:custDataLst>
          </p:nvPr>
        </p:nvSpPr>
        <p:spPr>
          <a:xfrm rot="8100000">
            <a:off x="3634818" y="3712699"/>
            <a:ext cx="295552" cy="295552"/>
          </a:xfrm>
          <a:prstGeom prst="ellipse">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47500" lnSpcReduction="20000"/>
          </a:bodyPr>
          <a:p>
            <a:pPr algn="ctr">
              <a:lnSpc>
                <a:spcPct val="140000"/>
              </a:lnSpc>
            </a:pPr>
            <a:endParaRPr lang="zh-CN" altLang="en-US" sz="1400">
              <a:latin typeface="Arial" panose="020B0604020202020204" pitchFamily="34" charset="0"/>
              <a:ea typeface="微软雅黑" panose="020B0503020204020204" charset="-122"/>
              <a:sym typeface="Arial" panose="020B0604020202020204" pitchFamily="34" charset="0"/>
            </a:endParaRPr>
          </a:p>
        </p:txBody>
      </p:sp>
      <p:sp>
        <p:nvSpPr>
          <p:cNvPr id="15" name="椭圆 14"/>
          <p:cNvSpPr/>
          <p:nvPr>
            <p:custDataLst>
              <p:tags r:id="rId7"/>
            </p:custDataLst>
          </p:nvPr>
        </p:nvSpPr>
        <p:spPr>
          <a:xfrm>
            <a:off x="3729354" y="4425179"/>
            <a:ext cx="115840" cy="115840"/>
          </a:xfrm>
          <a:prstGeom prst="ellipse">
            <a:avLst/>
          </a:prstGeom>
          <a:solidFill>
            <a:sysClr val="window" lastClr="FFFFFF">
              <a:lumMod val="95000"/>
            </a:sysClr>
          </a:solidFill>
          <a:ln w="38100">
            <a:solidFill>
              <a:srgbClr val="000000">
                <a:lumMod val="50000"/>
                <a:lumOff val="50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sz="1400">
              <a:latin typeface="Arial" panose="020B0604020202020204" pitchFamily="34" charset="0"/>
              <a:ea typeface="微软雅黑" panose="020B0503020204020204" charset="-122"/>
              <a:sym typeface="Arial" panose="020B0604020202020204" pitchFamily="34" charset="0"/>
            </a:endParaRPr>
          </a:p>
        </p:txBody>
      </p:sp>
      <p:sp>
        <p:nvSpPr>
          <p:cNvPr id="16" name="圆角矩形 15"/>
          <p:cNvSpPr/>
          <p:nvPr>
            <p:custDataLst>
              <p:tags r:id="rId8"/>
            </p:custDataLst>
          </p:nvPr>
        </p:nvSpPr>
        <p:spPr>
          <a:xfrm>
            <a:off x="5133675" y="1117312"/>
            <a:ext cx="1944451" cy="2746634"/>
          </a:xfrm>
          <a:prstGeom prst="roundRect">
            <a:avLst/>
          </a:prstGeom>
          <a:solidFill>
            <a:srgbClr val="1AA3AA">
              <a:lumMod val="20000"/>
              <a:lumOff val="80000"/>
            </a:srgbClr>
          </a:solidFill>
          <a:ln w="38100">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r>
              <a:rPr lang="zh-CN" altLang="en-US" spc="150">
                <a:solidFill>
                  <a:srgbClr val="000000">
                    <a:lumMod val="75000"/>
                    <a:lumOff val="25000"/>
                  </a:srgbClr>
                </a:solidFill>
                <a:latin typeface="Arial" panose="020B0604020202020204" pitchFamily="34" charset="0"/>
                <a:ea typeface="微软雅黑" panose="020B0503020204020204" charset="-122"/>
                <a:sym typeface="Arial" panose="020B0604020202020204" pitchFamily="34" charset="0"/>
              </a:rPr>
              <a:t>翻一番</a:t>
            </a:r>
            <a:endParaRPr lang="zh-CN" altLang="en-US" spc="150">
              <a:solidFill>
                <a:srgbClr val="000000">
                  <a:lumMod val="75000"/>
                  <a:lumOff val="25000"/>
                </a:srgbClr>
              </a:solidFill>
              <a:latin typeface="Arial" panose="020B0604020202020204" pitchFamily="34" charset="0"/>
              <a:ea typeface="微软雅黑" panose="020B0503020204020204" charset="-122"/>
              <a:sym typeface="Arial" panose="020B0604020202020204" pitchFamily="34" charset="0"/>
            </a:endParaRPr>
          </a:p>
          <a:p>
            <a:pPr algn="ctr">
              <a:lnSpc>
                <a:spcPct val="120000"/>
              </a:lnSpc>
            </a:pPr>
            <a:r>
              <a:rPr lang="zh-CN" altLang="en-US" spc="150">
                <a:solidFill>
                  <a:srgbClr val="000000">
                    <a:lumMod val="75000"/>
                    <a:lumOff val="25000"/>
                  </a:srgbClr>
                </a:solidFill>
                <a:latin typeface="Arial" panose="020B0604020202020204" pitchFamily="34" charset="0"/>
                <a:ea typeface="微软雅黑" panose="020B0503020204020204" charset="-122"/>
                <a:sym typeface="Arial" panose="020B0604020202020204" pitchFamily="34" charset="0"/>
              </a:rPr>
              <a:t>长期持有</a:t>
            </a:r>
            <a:endParaRPr lang="zh-CN" altLang="en-US" spc="150">
              <a:solidFill>
                <a:srgbClr val="000000">
                  <a:lumMod val="75000"/>
                  <a:lumOff val="25000"/>
                </a:srgbClr>
              </a:solidFill>
              <a:latin typeface="Arial" panose="020B0604020202020204" pitchFamily="34" charset="0"/>
              <a:ea typeface="微软雅黑" panose="020B0503020204020204" charset="-122"/>
              <a:sym typeface="Arial" panose="020B0604020202020204" pitchFamily="34" charset="0"/>
            </a:endParaRPr>
          </a:p>
        </p:txBody>
      </p:sp>
      <p:sp>
        <p:nvSpPr>
          <p:cNvPr id="25" name="泪滴形 24"/>
          <p:cNvSpPr/>
          <p:nvPr>
            <p:custDataLst>
              <p:tags r:id="rId9"/>
            </p:custDataLst>
          </p:nvPr>
        </p:nvSpPr>
        <p:spPr>
          <a:xfrm rot="8100000">
            <a:off x="5826056" y="3580630"/>
            <a:ext cx="569048" cy="569048"/>
          </a:xfrm>
          <a:prstGeom prst="teardrop">
            <a:avLst>
              <a:gd name="adj" fmla="val 125412"/>
            </a:avLst>
          </a:prstGeom>
          <a:solidFill>
            <a:srgbClr val="1AA3AA"/>
          </a:solidFill>
          <a:ln w="38100">
            <a:solidFill>
              <a:sysClr val="window" lastClr="FFFFFF">
                <a:lumMod val="9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endParaRPr lang="zh-CN" altLang="en-US" sz="1400">
              <a:latin typeface="Arial" panose="020B0604020202020204" pitchFamily="34" charset="0"/>
              <a:ea typeface="微软雅黑" panose="020B0503020204020204" charset="-122"/>
              <a:sym typeface="Arial" panose="020B0604020202020204" pitchFamily="34" charset="0"/>
            </a:endParaRPr>
          </a:p>
        </p:txBody>
      </p:sp>
      <p:sp>
        <p:nvSpPr>
          <p:cNvPr id="30" name="椭圆 29"/>
          <p:cNvSpPr/>
          <p:nvPr>
            <p:custDataLst>
              <p:tags r:id="rId10"/>
            </p:custDataLst>
          </p:nvPr>
        </p:nvSpPr>
        <p:spPr>
          <a:xfrm rot="8100000">
            <a:off x="5958124" y="3712699"/>
            <a:ext cx="295552" cy="295552"/>
          </a:xfrm>
          <a:prstGeom prst="ellipse">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47500" lnSpcReduction="20000"/>
          </a:bodyPr>
          <a:p>
            <a:pPr algn="ctr">
              <a:lnSpc>
                <a:spcPct val="140000"/>
              </a:lnSpc>
            </a:pPr>
            <a:endParaRPr lang="zh-CN" altLang="en-US" sz="1400">
              <a:latin typeface="Arial" panose="020B0604020202020204" pitchFamily="34" charset="0"/>
              <a:ea typeface="微软雅黑" panose="020B0503020204020204" charset="-122"/>
              <a:sym typeface="Arial" panose="020B0604020202020204" pitchFamily="34" charset="0"/>
            </a:endParaRPr>
          </a:p>
        </p:txBody>
      </p:sp>
      <p:sp>
        <p:nvSpPr>
          <p:cNvPr id="28" name="椭圆 27"/>
          <p:cNvSpPr/>
          <p:nvPr>
            <p:custDataLst>
              <p:tags r:id="rId11"/>
            </p:custDataLst>
          </p:nvPr>
        </p:nvSpPr>
        <p:spPr>
          <a:xfrm>
            <a:off x="6052660" y="4425179"/>
            <a:ext cx="115840" cy="115840"/>
          </a:xfrm>
          <a:prstGeom prst="ellipse">
            <a:avLst/>
          </a:prstGeom>
          <a:solidFill>
            <a:sysClr val="window" lastClr="FFFFFF">
              <a:lumMod val="95000"/>
            </a:sysClr>
          </a:solidFill>
          <a:ln w="38100">
            <a:solidFill>
              <a:srgbClr val="000000">
                <a:lumMod val="50000"/>
                <a:lumOff val="50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sz="1400">
              <a:latin typeface="Arial" panose="020B0604020202020204" pitchFamily="34" charset="0"/>
              <a:ea typeface="微软雅黑" panose="020B0503020204020204" charset="-122"/>
              <a:sym typeface="Arial" panose="020B0604020202020204" pitchFamily="34" charset="0"/>
            </a:endParaRPr>
          </a:p>
        </p:txBody>
      </p:sp>
      <p:sp>
        <p:nvSpPr>
          <p:cNvPr id="38" name="圆角矩形 37"/>
          <p:cNvSpPr/>
          <p:nvPr>
            <p:custDataLst>
              <p:tags r:id="rId12"/>
            </p:custDataLst>
          </p:nvPr>
        </p:nvSpPr>
        <p:spPr>
          <a:xfrm>
            <a:off x="7456980" y="1117312"/>
            <a:ext cx="1944451" cy="2746634"/>
          </a:xfrm>
          <a:prstGeom prst="roundRect">
            <a:avLst/>
          </a:prstGeom>
          <a:solidFill>
            <a:srgbClr val="69A35B">
              <a:lumMod val="20000"/>
              <a:lumOff val="80000"/>
            </a:srgbClr>
          </a:solidFill>
          <a:ln w="38100">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r>
              <a:rPr lang="zh-CN" altLang="en-US" spc="150">
                <a:solidFill>
                  <a:srgbClr val="000000">
                    <a:lumMod val="75000"/>
                    <a:lumOff val="25000"/>
                  </a:srgbClr>
                </a:solidFill>
                <a:latin typeface="Arial" panose="020B0604020202020204" pitchFamily="34" charset="0"/>
                <a:ea typeface="微软雅黑" panose="020B0503020204020204" charset="-122"/>
                <a:sym typeface="Arial" panose="020B0604020202020204" pitchFamily="34" charset="0"/>
              </a:rPr>
              <a:t>几千美元变成</a:t>
            </a:r>
            <a:r>
              <a:rPr lang="en-US" altLang="zh-CN" spc="150">
                <a:solidFill>
                  <a:srgbClr val="000000">
                    <a:lumMod val="75000"/>
                    <a:lumOff val="25000"/>
                  </a:srgbClr>
                </a:solidFill>
                <a:latin typeface="Arial" panose="020B0604020202020204" pitchFamily="34" charset="0"/>
                <a:ea typeface="微软雅黑" panose="020B0503020204020204" charset="-122"/>
                <a:sym typeface="Arial" panose="020B0604020202020204" pitchFamily="34" charset="0"/>
              </a:rPr>
              <a:t>25</a:t>
            </a:r>
            <a:r>
              <a:rPr lang="zh-CN" altLang="en-US" spc="150">
                <a:solidFill>
                  <a:srgbClr val="000000">
                    <a:lumMod val="75000"/>
                    <a:lumOff val="25000"/>
                  </a:srgbClr>
                </a:solidFill>
                <a:latin typeface="Arial" panose="020B0604020202020204" pitchFamily="34" charset="0"/>
                <a:ea typeface="微软雅黑" panose="020B0503020204020204" charset="-122"/>
                <a:sym typeface="Arial" panose="020B0604020202020204" pitchFamily="34" charset="0"/>
              </a:rPr>
              <a:t>万美元</a:t>
            </a:r>
            <a:endParaRPr lang="zh-CN" altLang="en-US" spc="150">
              <a:solidFill>
                <a:srgbClr val="000000">
                  <a:lumMod val="75000"/>
                  <a:lumOff val="25000"/>
                </a:srgbClr>
              </a:solidFill>
              <a:latin typeface="Arial" panose="020B0604020202020204" pitchFamily="34" charset="0"/>
              <a:ea typeface="微软雅黑" panose="020B0503020204020204" charset="-122"/>
              <a:sym typeface="Arial" panose="020B0604020202020204" pitchFamily="34" charset="0"/>
            </a:endParaRPr>
          </a:p>
        </p:txBody>
      </p:sp>
      <p:sp>
        <p:nvSpPr>
          <p:cNvPr id="39" name="泪滴形 38"/>
          <p:cNvSpPr/>
          <p:nvPr>
            <p:custDataLst>
              <p:tags r:id="rId13"/>
            </p:custDataLst>
          </p:nvPr>
        </p:nvSpPr>
        <p:spPr>
          <a:xfrm rot="8100000">
            <a:off x="8149361" y="3580630"/>
            <a:ext cx="569048" cy="569048"/>
          </a:xfrm>
          <a:prstGeom prst="teardrop">
            <a:avLst>
              <a:gd name="adj" fmla="val 125412"/>
            </a:avLst>
          </a:prstGeom>
          <a:solidFill>
            <a:srgbClr val="69A35B"/>
          </a:solidFill>
          <a:ln w="38100">
            <a:solidFill>
              <a:sysClr val="window" lastClr="FFFFFF">
                <a:lumMod val="9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endParaRPr lang="zh-CN" altLang="en-US" sz="1400">
              <a:latin typeface="Arial" panose="020B0604020202020204" pitchFamily="34" charset="0"/>
              <a:ea typeface="微软雅黑" panose="020B0503020204020204" charset="-122"/>
              <a:sym typeface="Arial" panose="020B0604020202020204" pitchFamily="34" charset="0"/>
            </a:endParaRPr>
          </a:p>
        </p:txBody>
      </p:sp>
      <p:sp>
        <p:nvSpPr>
          <p:cNvPr id="40" name="椭圆 39"/>
          <p:cNvSpPr/>
          <p:nvPr>
            <p:custDataLst>
              <p:tags r:id="rId14"/>
            </p:custDataLst>
          </p:nvPr>
        </p:nvSpPr>
        <p:spPr>
          <a:xfrm rot="8100000">
            <a:off x="8281429" y="3712699"/>
            <a:ext cx="295552" cy="295552"/>
          </a:xfrm>
          <a:prstGeom prst="ellipse">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47500" lnSpcReduction="20000"/>
          </a:bodyPr>
          <a:p>
            <a:pPr algn="ctr">
              <a:lnSpc>
                <a:spcPct val="140000"/>
              </a:lnSpc>
            </a:pPr>
            <a:endParaRPr lang="zh-CN" altLang="en-US" sz="1400">
              <a:latin typeface="Arial" panose="020B0604020202020204" pitchFamily="34" charset="0"/>
              <a:ea typeface="微软雅黑" panose="020B0503020204020204" charset="-122"/>
              <a:sym typeface="Arial" panose="020B0604020202020204" pitchFamily="34" charset="0"/>
            </a:endParaRPr>
          </a:p>
        </p:txBody>
      </p:sp>
      <p:sp>
        <p:nvSpPr>
          <p:cNvPr id="41" name="椭圆 40"/>
          <p:cNvSpPr/>
          <p:nvPr>
            <p:custDataLst>
              <p:tags r:id="rId15"/>
            </p:custDataLst>
          </p:nvPr>
        </p:nvSpPr>
        <p:spPr>
          <a:xfrm>
            <a:off x="8375965" y="4425179"/>
            <a:ext cx="115840" cy="115840"/>
          </a:xfrm>
          <a:prstGeom prst="ellipse">
            <a:avLst/>
          </a:prstGeom>
          <a:solidFill>
            <a:sysClr val="window" lastClr="FFFFFF">
              <a:lumMod val="95000"/>
            </a:sysClr>
          </a:solidFill>
          <a:ln w="38100">
            <a:solidFill>
              <a:srgbClr val="000000">
                <a:lumMod val="50000"/>
                <a:lumOff val="50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sz="1400">
              <a:latin typeface="Arial" panose="020B0604020202020204" pitchFamily="34" charset="0"/>
              <a:ea typeface="微软雅黑" panose="020B0503020204020204" charset="-122"/>
              <a:sym typeface="Arial" panose="020B0604020202020204" pitchFamily="34" charset="0"/>
            </a:endParaRPr>
          </a:p>
        </p:txBody>
      </p:sp>
      <p:sp>
        <p:nvSpPr>
          <p:cNvPr id="48" name="椭圆 47"/>
          <p:cNvSpPr/>
          <p:nvPr>
            <p:custDataLst>
              <p:tags r:id="rId16"/>
            </p:custDataLst>
          </p:nvPr>
        </p:nvSpPr>
        <p:spPr>
          <a:xfrm>
            <a:off x="10699270" y="4425179"/>
            <a:ext cx="115840" cy="115840"/>
          </a:xfrm>
          <a:prstGeom prst="ellipse">
            <a:avLst/>
          </a:prstGeom>
          <a:solidFill>
            <a:sysClr val="window" lastClr="FFFFFF">
              <a:lumMod val="95000"/>
            </a:sysClr>
          </a:solidFill>
          <a:ln w="38100">
            <a:solidFill>
              <a:srgbClr val="000000">
                <a:lumMod val="50000"/>
                <a:lumOff val="50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sz="1400">
              <a:latin typeface="Arial" panose="020B0604020202020204" pitchFamily="34" charset="0"/>
              <a:ea typeface="微软雅黑" panose="020B0503020204020204" charset="-122"/>
              <a:sym typeface="Arial" panose="020B0604020202020204" pitchFamily="34" charset="0"/>
            </a:endParaRPr>
          </a:p>
        </p:txBody>
      </p:sp>
      <p:sp>
        <p:nvSpPr>
          <p:cNvPr id="31" name="文本框 30"/>
          <p:cNvSpPr txBox="1"/>
          <p:nvPr>
            <p:custDataLst>
              <p:tags r:id="rId17"/>
            </p:custDataLst>
          </p:nvPr>
        </p:nvSpPr>
        <p:spPr>
          <a:xfrm>
            <a:off x="2746449" y="4878914"/>
            <a:ext cx="2072292" cy="861775"/>
          </a:xfrm>
          <a:prstGeom prst="rect">
            <a:avLst/>
          </a:prstGeom>
          <a:noFill/>
        </p:spPr>
        <p:txBody>
          <a:bodyPr wrap="square" rtlCol="0">
            <a:normAutofit/>
          </a:bodyPr>
          <a:p>
            <a:pPr algn="ctr">
              <a:lnSpc>
                <a:spcPct val="120000"/>
              </a:lnSpc>
            </a:pPr>
            <a:r>
              <a:rPr lang="zh-CN" altLang="en-US" sz="2000" b="1" spc="300">
                <a:solidFill>
                  <a:srgbClr val="000000">
                    <a:lumMod val="75000"/>
                    <a:lumOff val="25000"/>
                  </a:srgbClr>
                </a:solidFill>
                <a:latin typeface="Arial" panose="020B0604020202020204" pitchFamily="34" charset="0"/>
                <a:ea typeface="微软雅黑" panose="020B0503020204020204" charset="-122"/>
                <a:sym typeface="Arial" panose="020B0604020202020204" pitchFamily="34" charset="0"/>
              </a:rPr>
              <a:t>买入</a:t>
            </a:r>
            <a:endParaRPr lang="zh-CN" altLang="en-US" sz="2000" b="1" spc="300">
              <a:solidFill>
                <a:srgbClr val="000000">
                  <a:lumMod val="75000"/>
                  <a:lumOff val="25000"/>
                </a:srgbClr>
              </a:solidFill>
              <a:latin typeface="Arial" panose="020B0604020202020204" pitchFamily="34" charset="0"/>
              <a:ea typeface="微软雅黑" panose="020B0503020204020204" charset="-122"/>
              <a:sym typeface="Arial" panose="020B0604020202020204" pitchFamily="34" charset="0"/>
            </a:endParaRPr>
          </a:p>
        </p:txBody>
      </p:sp>
      <p:sp>
        <p:nvSpPr>
          <p:cNvPr id="32" name="文本框 31"/>
          <p:cNvSpPr txBox="1"/>
          <p:nvPr>
            <p:custDataLst>
              <p:tags r:id="rId18"/>
            </p:custDataLst>
          </p:nvPr>
        </p:nvSpPr>
        <p:spPr>
          <a:xfrm>
            <a:off x="5072885" y="4878914"/>
            <a:ext cx="2072292" cy="861775"/>
          </a:xfrm>
          <a:prstGeom prst="rect">
            <a:avLst/>
          </a:prstGeom>
          <a:noFill/>
        </p:spPr>
        <p:txBody>
          <a:bodyPr wrap="square" rtlCol="0">
            <a:normAutofit/>
          </a:bodyPr>
          <a:p>
            <a:pPr algn="ctr">
              <a:lnSpc>
                <a:spcPct val="120000"/>
              </a:lnSpc>
            </a:pPr>
            <a:r>
              <a:rPr lang="en-US" altLang="zh-CN" sz="2000" b="1" spc="300">
                <a:solidFill>
                  <a:srgbClr val="000000">
                    <a:lumMod val="75000"/>
                    <a:lumOff val="25000"/>
                  </a:srgbClr>
                </a:solidFill>
                <a:latin typeface="Arial" panose="020B0604020202020204" pitchFamily="34" charset="0"/>
                <a:ea typeface="微软雅黑" panose="020B0503020204020204" charset="-122"/>
                <a:sym typeface="Arial" panose="020B0604020202020204" pitchFamily="34" charset="0"/>
              </a:rPr>
              <a:t>6</a:t>
            </a:r>
            <a:r>
              <a:rPr lang="zh-CN" altLang="en-US" sz="2000" b="1" spc="300">
                <a:solidFill>
                  <a:srgbClr val="000000">
                    <a:lumMod val="75000"/>
                    <a:lumOff val="25000"/>
                  </a:srgbClr>
                </a:solidFill>
                <a:latin typeface="Arial" panose="020B0604020202020204" pitchFamily="34" charset="0"/>
                <a:ea typeface="微软雅黑" panose="020B0503020204020204" charset="-122"/>
                <a:sym typeface="Arial" panose="020B0604020202020204" pitchFamily="34" charset="0"/>
              </a:rPr>
              <a:t>年后</a:t>
            </a:r>
            <a:endParaRPr lang="zh-CN" altLang="en-US" sz="2000" b="1" spc="300">
              <a:solidFill>
                <a:srgbClr val="000000">
                  <a:lumMod val="75000"/>
                  <a:lumOff val="25000"/>
                </a:srgbClr>
              </a:solidFill>
              <a:latin typeface="Arial" panose="020B0604020202020204" pitchFamily="34" charset="0"/>
              <a:ea typeface="微软雅黑" panose="020B0503020204020204" charset="-122"/>
              <a:sym typeface="Arial" panose="020B0604020202020204" pitchFamily="34" charset="0"/>
            </a:endParaRPr>
          </a:p>
        </p:txBody>
      </p:sp>
      <p:sp>
        <p:nvSpPr>
          <p:cNvPr id="51" name="文本框 50"/>
          <p:cNvSpPr txBox="1"/>
          <p:nvPr>
            <p:custDataLst>
              <p:tags r:id="rId19"/>
            </p:custDataLst>
          </p:nvPr>
        </p:nvSpPr>
        <p:spPr>
          <a:xfrm>
            <a:off x="7399321" y="4878914"/>
            <a:ext cx="2072292" cy="861775"/>
          </a:xfrm>
          <a:prstGeom prst="rect">
            <a:avLst/>
          </a:prstGeom>
          <a:noFill/>
        </p:spPr>
        <p:txBody>
          <a:bodyPr wrap="square" rtlCol="0">
            <a:normAutofit/>
          </a:bodyPr>
          <a:p>
            <a:pPr algn="ctr">
              <a:lnSpc>
                <a:spcPct val="120000"/>
              </a:lnSpc>
            </a:pPr>
            <a:r>
              <a:rPr lang="en-US" altLang="zh-CN" sz="2000" b="1" spc="300">
                <a:solidFill>
                  <a:srgbClr val="000000">
                    <a:lumMod val="75000"/>
                    <a:lumOff val="25000"/>
                  </a:srgbClr>
                </a:solidFill>
                <a:latin typeface="Arial" panose="020B0604020202020204" pitchFamily="34" charset="0"/>
                <a:ea typeface="微软雅黑" panose="020B0503020204020204" charset="-122"/>
                <a:sym typeface="Arial" panose="020B0604020202020204" pitchFamily="34" charset="0"/>
              </a:rPr>
              <a:t>20</a:t>
            </a:r>
            <a:r>
              <a:rPr lang="zh-CN" altLang="en-US" sz="2000" b="1" spc="300">
                <a:solidFill>
                  <a:srgbClr val="000000">
                    <a:lumMod val="75000"/>
                    <a:lumOff val="25000"/>
                  </a:srgbClr>
                </a:solidFill>
                <a:latin typeface="Arial" panose="020B0604020202020204" pitchFamily="34" charset="0"/>
                <a:ea typeface="微软雅黑" panose="020B0503020204020204" charset="-122"/>
                <a:sym typeface="Arial" panose="020B0604020202020204" pitchFamily="34" charset="0"/>
              </a:rPr>
              <a:t>年后</a:t>
            </a:r>
            <a:endParaRPr lang="zh-CN" altLang="en-US" sz="2000" b="1" spc="300">
              <a:solidFill>
                <a:srgbClr val="000000">
                  <a:lumMod val="75000"/>
                  <a:lumOff val="25000"/>
                </a:srgbClr>
              </a:solidFill>
              <a:latin typeface="Arial" panose="020B0604020202020204" pitchFamily="34" charset="0"/>
              <a:ea typeface="微软雅黑" panose="020B0503020204020204" charset="-122"/>
              <a:sym typeface="Arial" panose="020B0604020202020204" pitchFamily="34" charset="0"/>
            </a:endParaRPr>
          </a:p>
        </p:txBody>
      </p:sp>
      <p:pic>
        <p:nvPicPr>
          <p:cNvPr id="34" name="图片 33" descr="7b0a20202020227069636672616d65646573223a20222670666d383332303637353835302626737074313434262662647431303026267764743235353026220a7d0a"/>
          <p:cNvPicPr>
            <a:picLocks noChangeAspect="1"/>
          </p:cNvPicPr>
          <p:nvPr/>
        </p:nvPicPr>
        <p:blipFill>
          <a:blip r:embed="rId20">
            <a:extLst>
              <a:ext uri="{BEBA8EAE-BF5A-486C-A8C5-ECC9F3942E4B}">
                <a14:imgProps xmlns:a14="http://schemas.microsoft.com/office/drawing/2010/main">
                  <a14:imgLayer r:embed="rId21"/>
                </a14:imgProps>
              </a:ext>
            </a:extLst>
          </a:blip>
          <a:srcRect/>
          <a:stretch>
            <a:fillRect/>
          </a:stretch>
        </p:blipFill>
        <p:spPr>
          <a:xfrm>
            <a:off x="254000" y="1305560"/>
            <a:ext cx="2394585" cy="2345055"/>
          </a:xfrm>
          <a:prstGeom prst="rect">
            <a:avLst/>
          </a:prstGeom>
        </p:spPr>
      </p:pic>
      <p:pic>
        <p:nvPicPr>
          <p:cNvPr id="101" name="图片 100" descr="7b0a20202020227069636672616d65646573223a20222670666d383332303637353835302626737074313434262662647431303026267764743235353026220a7d0a"/>
          <p:cNvPicPr/>
          <p:nvPr/>
        </p:nvPicPr>
        <p:blipFill>
          <a:blip r:embed="rId22">
            <a:extLst>
              <a:ext uri="{BEBA8EAE-BF5A-486C-A8C5-ECC9F3942E4B}">
                <a14:imgProps xmlns:a14="http://schemas.microsoft.com/office/drawing/2010/main">
                  <a14:imgLayer r:embed="rId23"/>
                </a14:imgProps>
              </a:ext>
            </a:extLst>
          </a:blip>
          <a:srcRect/>
          <a:stretch>
            <a:fillRect/>
          </a:stretch>
        </p:blipFill>
        <p:spPr>
          <a:xfrm>
            <a:off x="9691370" y="1243965"/>
            <a:ext cx="2327275" cy="2468880"/>
          </a:xfrm>
          <a:prstGeom prst="rect">
            <a:avLst/>
          </a:prstGeom>
          <a:noFill/>
          <a:ln w="9525">
            <a:noFill/>
          </a:ln>
        </p:spPr>
      </p:pic>
    </p:spTree>
    <p:custDataLst>
      <p:tags r:id="rId24"/>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ppt_x"/>
                                          </p:val>
                                        </p:tav>
                                        <p:tav tm="100000">
                                          <p:val>
                                            <p:strVal val="#ppt_x"/>
                                          </p:val>
                                        </p:tav>
                                      </p:tavLst>
                                    </p:anim>
                                    <p:anim calcmode="lin" valueType="num">
                                      <p:cBhvr additive="base">
                                        <p:cTn id="25"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500"/>
                                        <p:tgtEl>
                                          <p:spTgt spid="3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down)">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box(in)">
                                      <p:cBhvr>
                                        <p:cTn id="44" dur="2000"/>
                                        <p:tgtEl>
                                          <p:spTgt spid="38"/>
                                        </p:tgtEl>
                                      </p:cBhvr>
                                    </p:animEffect>
                                  </p:childTnLst>
                                </p:cTn>
                              </p:par>
                              <p:par>
                                <p:cTn id="45" presetID="4" presetClass="entr" presetSubtype="16"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box(in)">
                                      <p:cBhvr>
                                        <p:cTn id="47" dur="2000"/>
                                        <p:tgtEl>
                                          <p:spTgt spid="40"/>
                                        </p:tgtEl>
                                      </p:cBhvr>
                                    </p:animEffect>
                                  </p:childTnLst>
                                </p:cTn>
                              </p:par>
                              <p:par>
                                <p:cTn id="48" presetID="4" presetClass="entr" presetSubtype="16"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box(in)">
                                      <p:cBhvr>
                                        <p:cTn id="50" dur="2000"/>
                                        <p:tgtEl>
                                          <p:spTgt spid="39"/>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box(in)">
                                      <p:cBhvr>
                                        <p:cTn id="53" dur="2000"/>
                                        <p:tgtEl>
                                          <p:spTgt spid="51"/>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nodeType="click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blinds(horizontal)">
                                      <p:cBhvr>
                                        <p:cTn id="58"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9" grpId="0" bldLvl="0" animBg="1"/>
      <p:bldP spid="31" grpId="0"/>
      <p:bldP spid="13" grpId="1" animBg="1"/>
      <p:bldP spid="14" grpId="1" animBg="1"/>
      <p:bldP spid="19" grpId="1" animBg="1"/>
      <p:bldP spid="31" grpId="1"/>
      <p:bldP spid="16" grpId="0" bldLvl="0" animBg="1"/>
      <p:bldP spid="25" grpId="0" bldLvl="0" animBg="1"/>
      <p:bldP spid="30" grpId="0" bldLvl="0" animBg="1"/>
      <p:bldP spid="32" grpId="0"/>
      <p:bldP spid="16" grpId="1" animBg="1"/>
      <p:bldP spid="25" grpId="1" animBg="1"/>
      <p:bldP spid="30" grpId="1" animBg="1"/>
      <p:bldP spid="32" grpId="1"/>
      <p:bldP spid="38" grpId="0" bldLvl="0" animBg="1"/>
      <p:bldP spid="40" grpId="0" bldLvl="0" animBg="1"/>
      <p:bldP spid="39" grpId="0" bldLvl="0" animBg="1"/>
      <p:bldP spid="51" grpId="0"/>
      <p:bldP spid="38" grpId="1" animBg="1"/>
      <p:bldP spid="40" grpId="1" animBg="1"/>
      <p:bldP spid="39" grpId="1" animBg="1"/>
      <p:bldP spid="51"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6494145" y="302895"/>
            <a:ext cx="5697855" cy="6252210"/>
          </a:xfrm>
          <a:prstGeom prst="rect">
            <a:avLst/>
          </a:prstGeom>
        </p:spPr>
      </p:pic>
      <p:grpSp>
        <p:nvGrpSpPr>
          <p:cNvPr id="53" name="íṩľîḑè"/>
          <p:cNvGrpSpPr/>
          <p:nvPr/>
        </p:nvGrpSpPr>
        <p:grpSpPr>
          <a:xfrm rot="0">
            <a:off x="5335270" y="303530"/>
            <a:ext cx="2794000" cy="6252845"/>
            <a:chOff x="3884427" y="1130300"/>
            <a:chExt cx="2794280" cy="5016500"/>
          </a:xfrm>
        </p:grpSpPr>
        <p:sp>
          <p:nvSpPr>
            <p:cNvPr id="54" name="íšlïḑè"/>
            <p:cNvSpPr/>
            <p:nvPr/>
          </p:nvSpPr>
          <p:spPr>
            <a:xfrm>
              <a:off x="4389578" y="1130300"/>
              <a:ext cx="1783977" cy="5016500"/>
            </a:xfrm>
            <a:prstGeom prst="parallelogram">
              <a:avLst>
                <a:gd name="adj" fmla="val 64497"/>
              </a:avLst>
            </a:prstGeom>
            <a:solidFill>
              <a:schemeClr val="bg1">
                <a:lumMod val="85000"/>
                <a:alpha val="9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sp>
          <p:nvSpPr>
            <p:cNvPr id="55" name="íŝḷiḋe"/>
            <p:cNvSpPr/>
            <p:nvPr/>
          </p:nvSpPr>
          <p:spPr>
            <a:xfrm>
              <a:off x="4894730" y="1130300"/>
              <a:ext cx="1783977" cy="5016500"/>
            </a:xfrm>
            <a:prstGeom prst="parallelogram">
              <a:avLst>
                <a:gd name="adj" fmla="val 64497"/>
              </a:avLst>
            </a:prstGeom>
            <a:solidFill>
              <a:srgbClr val="FF9618">
                <a:alpha val="90000"/>
              </a:srgb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dirty="0">
                <a:solidFill>
                  <a:schemeClr val="tx1"/>
                </a:solidFill>
                <a:cs typeface="+mn-ea"/>
                <a:sym typeface="+mn-lt"/>
              </a:endParaRPr>
            </a:p>
          </p:txBody>
        </p:sp>
        <p:sp>
          <p:nvSpPr>
            <p:cNvPr id="56" name="iṧ1îḑe"/>
            <p:cNvSpPr/>
            <p:nvPr/>
          </p:nvSpPr>
          <p:spPr>
            <a:xfrm>
              <a:off x="3884427" y="1130300"/>
              <a:ext cx="1783977" cy="5016500"/>
            </a:xfrm>
            <a:prstGeom prst="parallelogram">
              <a:avLst>
                <a:gd name="adj" fmla="val 64497"/>
              </a:avLst>
            </a:prstGeom>
            <a:solidFill>
              <a:schemeClr val="bg1">
                <a:lumMod val="95000"/>
                <a:alpha val="9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grpSp>
      <p:grpSp>
        <p:nvGrpSpPr>
          <p:cNvPr id="57" name="组合 56"/>
          <p:cNvGrpSpPr/>
          <p:nvPr/>
        </p:nvGrpSpPr>
        <p:grpSpPr>
          <a:xfrm>
            <a:off x="894739" y="1943660"/>
            <a:ext cx="5297170" cy="1532965"/>
            <a:chOff x="2860064" y="1502335"/>
            <a:chExt cx="5297170" cy="1532965"/>
          </a:xfrm>
        </p:grpSpPr>
        <p:sp>
          <p:nvSpPr>
            <p:cNvPr id="58" name="îṧliďe"/>
            <p:cNvSpPr/>
            <p:nvPr/>
          </p:nvSpPr>
          <p:spPr>
            <a:xfrm>
              <a:off x="2860064" y="1502335"/>
              <a:ext cx="108000" cy="1532965"/>
            </a:xfrm>
            <a:prstGeom prst="rect">
              <a:avLst/>
            </a:prstGeom>
            <a:solidFill>
              <a:schemeClr val="accent2"/>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sp>
          <p:nvSpPr>
            <p:cNvPr id="59" name="文本框 58"/>
            <p:cNvSpPr txBox="1"/>
            <p:nvPr/>
          </p:nvSpPr>
          <p:spPr>
            <a:xfrm>
              <a:off x="2968014" y="2111935"/>
              <a:ext cx="5189220" cy="922020"/>
            </a:xfrm>
            <a:prstGeom prst="rect">
              <a:avLst/>
            </a:prstGeom>
            <a:noFill/>
          </p:spPr>
          <p:txBody>
            <a:bodyPr wrap="square" rtlCol="0">
              <a:spAutoFit/>
            </a:bodyPr>
            <a:lstStyle/>
            <a:p>
              <a:r>
                <a:rPr lang="zh-CN" altLang="en-US" sz="5400" dirty="0">
                  <a:latin typeface="微软雅黑" panose="020B0503020204020204" charset="-122"/>
                  <a:ea typeface="微软雅黑" panose="020B0503020204020204" charset="-122"/>
                  <a:cs typeface="+mn-ea"/>
                  <a:sym typeface="+mn-lt"/>
                </a:rPr>
                <a:t>股市神话</a:t>
              </a:r>
              <a:endParaRPr lang="zh-CN" altLang="en-US" sz="5400" dirty="0">
                <a:latin typeface="微软雅黑" panose="020B0503020204020204" charset="-122"/>
                <a:ea typeface="微软雅黑" panose="020B0503020204020204" charset="-122"/>
                <a:cs typeface="+mn-ea"/>
                <a:sym typeface="+mn-lt"/>
              </a:endParaRPr>
            </a:p>
          </p:txBody>
        </p:sp>
        <p:sp>
          <p:nvSpPr>
            <p:cNvPr id="60" name="íṩľîḑé"/>
            <p:cNvSpPr/>
            <p:nvPr/>
          </p:nvSpPr>
          <p:spPr>
            <a:xfrm>
              <a:off x="2968064" y="1595319"/>
              <a:ext cx="1552772" cy="446763"/>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sz="5400" b="1" dirty="0">
                  <a:solidFill>
                    <a:schemeClr val="accent2"/>
                  </a:solidFill>
                  <a:latin typeface="微软雅黑" panose="020B0503020204020204" charset="-122"/>
                  <a:ea typeface="微软雅黑" panose="020B0503020204020204" charset="-122"/>
                </a:rPr>
                <a:t>04</a:t>
              </a:r>
              <a:endParaRPr lang="en-US" altLang="zh-CN" sz="5400" b="1" dirty="0">
                <a:solidFill>
                  <a:schemeClr val="accent2"/>
                </a:solidFill>
                <a:latin typeface="微软雅黑" panose="020B0503020204020204" charset="-122"/>
                <a:ea typeface="微软雅黑" panose="020B0503020204020204" charset="-122"/>
              </a:endParaRPr>
            </a:p>
          </p:txBody>
        </p:sp>
      </p:grpSp>
      <p:pic>
        <p:nvPicPr>
          <p:cNvPr id="63" name="图片 62" descr="logo"/>
          <p:cNvPicPr>
            <a:picLocks noChangeAspect="1"/>
          </p:cNvPicPr>
          <p:nvPr/>
        </p:nvPicPr>
        <p:blipFill>
          <a:blip r:embed="rId3"/>
          <a:stretch>
            <a:fillRect/>
          </a:stretch>
        </p:blipFill>
        <p:spPr>
          <a:xfrm>
            <a:off x="123190" y="-469900"/>
            <a:ext cx="4124960" cy="275018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ppt_x"/>
                                          </p:val>
                                        </p:tav>
                                        <p:tav tm="100000">
                                          <p:val>
                                            <p:strVal val="#ppt_x"/>
                                          </p:val>
                                        </p:tav>
                                      </p:tavLst>
                                    </p:anim>
                                    <p:anim calcmode="lin" valueType="num">
                                      <p:cBhvr additive="base">
                                        <p:cTn id="1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14"/>
          <p:cNvSpPr>
            <a:spLocks noChangeArrowheads="1"/>
          </p:cNvSpPr>
          <p:nvPr/>
        </p:nvSpPr>
        <p:spPr bwMode="auto">
          <a:xfrm>
            <a:off x="0" y="-13970"/>
            <a:ext cx="3689985" cy="6872605"/>
          </a:xfrm>
          <a:prstGeom prst="rect">
            <a:avLst/>
          </a:prstGeom>
          <a:solidFill>
            <a:srgbClr val="52657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buFont typeface="Arial" panose="020B0604020202020204" pitchFamily="34" charset="0"/>
              <a:buNone/>
            </a:pPr>
            <a:endParaRPr lang="zh-CN" altLang="zh-CN" sz="2400">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42" name="矩形 16"/>
          <p:cNvSpPr>
            <a:spLocks noChangeArrowheads="1"/>
          </p:cNvSpPr>
          <p:nvPr/>
        </p:nvSpPr>
        <p:spPr bwMode="auto">
          <a:xfrm>
            <a:off x="1368549" y="3403628"/>
            <a:ext cx="215646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Font typeface="Arial" panose="020B0604020202020204" pitchFamily="34" charset="0"/>
              <a:buNone/>
            </a:pPr>
            <a:r>
              <a:rPr lang="en-US" altLang="zh-CN" sz="2665" dirty="0">
                <a:solidFill>
                  <a:srgbClr val="FFFFFF"/>
                </a:solidFill>
                <a:latin typeface="微软雅黑" panose="020B0503020204020204" charset="-122"/>
                <a:ea typeface="微软雅黑" panose="020B0503020204020204" charset="-122"/>
                <a:sym typeface="微软雅黑" panose="020B0503020204020204" charset="-122"/>
              </a:rPr>
              <a:t>CATALOGUE</a:t>
            </a:r>
            <a:endParaRPr lang="en-US" altLang="zh-CN" sz="2665" dirty="0">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76" name="Freeform 23"/>
          <p:cNvSpPr/>
          <p:nvPr/>
        </p:nvSpPr>
        <p:spPr bwMode="auto">
          <a:xfrm>
            <a:off x="4779645" y="1822161"/>
            <a:ext cx="588645" cy="593090"/>
          </a:xfrm>
          <a:custGeom>
            <a:avLst/>
            <a:gdLst>
              <a:gd name="T0" fmla="*/ 91 w 865"/>
              <a:gd name="T1" fmla="*/ 0 h 865"/>
              <a:gd name="T2" fmla="*/ 774 w 865"/>
              <a:gd name="T3" fmla="*/ 0 h 865"/>
              <a:gd name="T4" fmla="*/ 865 w 865"/>
              <a:gd name="T5" fmla="*/ 91 h 865"/>
              <a:gd name="T6" fmla="*/ 865 w 865"/>
              <a:gd name="T7" fmla="*/ 774 h 865"/>
              <a:gd name="T8" fmla="*/ 774 w 865"/>
              <a:gd name="T9" fmla="*/ 865 h 865"/>
              <a:gd name="T10" fmla="*/ 91 w 865"/>
              <a:gd name="T11" fmla="*/ 865 h 865"/>
              <a:gd name="T12" fmla="*/ 0 w 865"/>
              <a:gd name="T13" fmla="*/ 774 h 865"/>
              <a:gd name="T14" fmla="*/ 0 w 865"/>
              <a:gd name="T15" fmla="*/ 91 h 865"/>
              <a:gd name="T16" fmla="*/ 91 w 865"/>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865">
                <a:moveTo>
                  <a:pt x="91" y="0"/>
                </a:moveTo>
                <a:lnTo>
                  <a:pt x="774" y="0"/>
                </a:lnTo>
                <a:cubicBezTo>
                  <a:pt x="824" y="0"/>
                  <a:pt x="865" y="41"/>
                  <a:pt x="865" y="91"/>
                </a:cubicBezTo>
                <a:lnTo>
                  <a:pt x="865" y="774"/>
                </a:lnTo>
                <a:cubicBezTo>
                  <a:pt x="865" y="824"/>
                  <a:pt x="824" y="865"/>
                  <a:pt x="774" y="865"/>
                </a:cubicBezTo>
                <a:lnTo>
                  <a:pt x="91" y="865"/>
                </a:lnTo>
                <a:cubicBezTo>
                  <a:pt x="41" y="865"/>
                  <a:pt x="0" y="824"/>
                  <a:pt x="0" y="774"/>
                </a:cubicBezTo>
                <a:lnTo>
                  <a:pt x="0" y="91"/>
                </a:lnTo>
                <a:cubicBezTo>
                  <a:pt x="0" y="41"/>
                  <a:pt x="41" y="0"/>
                  <a:pt x="91" y="0"/>
                </a:cubicBezTo>
                <a:close/>
              </a:path>
            </a:pathLst>
          </a:custGeom>
          <a:solidFill>
            <a:srgbClr val="FF9618"/>
          </a:solidFill>
          <a:ln>
            <a:noFill/>
          </a:ln>
        </p:spPr>
        <p:txBody>
          <a:bodyPr vert="horz" wrap="square" lIns="91404" tIns="45702" rIns="91404" bIns="45702" numCol="1" anchor="t" anchorCtr="0" compatLnSpc="1"/>
          <a:lstStyle/>
          <a:p>
            <a:pPr marL="0" marR="0" lvl="0" indent="0" defTabSz="685800" eaLnBrk="1" fontAlgn="base" latinLnBrk="0" hangingPunct="1">
              <a:lnSpc>
                <a:spcPct val="100000"/>
              </a:lnSpc>
              <a:spcBef>
                <a:spcPct val="0"/>
              </a:spcBef>
              <a:spcAft>
                <a:spcPct val="0"/>
              </a:spcAft>
              <a:buClrTx/>
              <a:buSzTx/>
              <a:buFontTx/>
              <a:buNone/>
              <a:defRPr/>
            </a:pPr>
            <a:endParaRPr kumimoji="0" lang="zh-CN" altLang="en-US" sz="1400" b="0" i="0" u="none" strike="noStrike" kern="0" cap="none" spc="0" normalizeH="0" baseline="0" noProof="0">
              <a:ln>
                <a:noFill/>
              </a:ln>
              <a:solidFill>
                <a:srgbClr val="294A5A"/>
              </a:solidFill>
              <a:effectLst/>
              <a:uLnTx/>
              <a:uFillTx/>
              <a:cs typeface="+mn-ea"/>
              <a:sym typeface="+mn-lt"/>
            </a:endParaRPr>
          </a:p>
        </p:txBody>
      </p:sp>
      <p:sp>
        <p:nvSpPr>
          <p:cNvPr id="77" name="Freeform 24"/>
          <p:cNvSpPr/>
          <p:nvPr/>
        </p:nvSpPr>
        <p:spPr bwMode="auto">
          <a:xfrm>
            <a:off x="5586423" y="1822161"/>
            <a:ext cx="4999575" cy="592872"/>
          </a:xfrm>
          <a:custGeom>
            <a:avLst/>
            <a:gdLst>
              <a:gd name="T0" fmla="*/ 91 w 8683"/>
              <a:gd name="T1" fmla="*/ 0 h 865"/>
              <a:gd name="T2" fmla="*/ 8591 w 8683"/>
              <a:gd name="T3" fmla="*/ 0 h 865"/>
              <a:gd name="T4" fmla="*/ 8683 w 8683"/>
              <a:gd name="T5" fmla="*/ 91 h 865"/>
              <a:gd name="T6" fmla="*/ 8683 w 8683"/>
              <a:gd name="T7" fmla="*/ 774 h 865"/>
              <a:gd name="T8" fmla="*/ 8591 w 8683"/>
              <a:gd name="T9" fmla="*/ 865 h 865"/>
              <a:gd name="T10" fmla="*/ 91 w 8683"/>
              <a:gd name="T11" fmla="*/ 865 h 865"/>
              <a:gd name="T12" fmla="*/ 0 w 8683"/>
              <a:gd name="T13" fmla="*/ 774 h 865"/>
              <a:gd name="T14" fmla="*/ 0 w 8683"/>
              <a:gd name="T15" fmla="*/ 91 h 865"/>
              <a:gd name="T16" fmla="*/ 91 w 8683"/>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3" h="865">
                <a:moveTo>
                  <a:pt x="91" y="0"/>
                </a:moveTo>
                <a:lnTo>
                  <a:pt x="8591" y="0"/>
                </a:lnTo>
                <a:cubicBezTo>
                  <a:pt x="8642" y="0"/>
                  <a:pt x="8683" y="41"/>
                  <a:pt x="8683" y="91"/>
                </a:cubicBezTo>
                <a:lnTo>
                  <a:pt x="8683" y="774"/>
                </a:lnTo>
                <a:cubicBezTo>
                  <a:pt x="8683" y="824"/>
                  <a:pt x="8642" y="865"/>
                  <a:pt x="8591" y="865"/>
                </a:cubicBezTo>
                <a:lnTo>
                  <a:pt x="91" y="865"/>
                </a:lnTo>
                <a:cubicBezTo>
                  <a:pt x="41" y="865"/>
                  <a:pt x="0" y="824"/>
                  <a:pt x="0" y="774"/>
                </a:cubicBezTo>
                <a:lnTo>
                  <a:pt x="0" y="91"/>
                </a:lnTo>
                <a:cubicBezTo>
                  <a:pt x="0" y="41"/>
                  <a:pt x="41" y="0"/>
                  <a:pt x="91" y="0"/>
                </a:cubicBezTo>
                <a:close/>
              </a:path>
            </a:pathLst>
          </a:custGeom>
          <a:solidFill>
            <a:srgbClr val="FFFFFF"/>
          </a:solidFill>
          <a:ln w="9525" cap="flat">
            <a:solidFill>
              <a:srgbClr val="484849">
                <a:lumMod val="40000"/>
                <a:lumOff val="60000"/>
              </a:srgbClr>
            </a:solidFill>
            <a:prstDash val="solid"/>
            <a:miter lim="800000"/>
          </a:ln>
        </p:spPr>
        <p:txBody>
          <a:bodyPr vert="horz" wrap="square" lIns="91404" tIns="45702" rIns="91404" bIns="45702" numCol="1" anchor="t" anchorCtr="0" compatLnSpc="1"/>
          <a:lstStyle/>
          <a:p>
            <a:pPr marL="0" marR="0" lvl="0" indent="0" defTabSz="685800" eaLnBrk="1" fontAlgn="base" latinLnBrk="0" hangingPunct="1">
              <a:lnSpc>
                <a:spcPct val="100000"/>
              </a:lnSpc>
              <a:spcBef>
                <a:spcPct val="0"/>
              </a:spcBef>
              <a:spcAft>
                <a:spcPct val="0"/>
              </a:spcAft>
              <a:buClrTx/>
              <a:buSzTx/>
              <a:buFontTx/>
              <a:buNone/>
              <a:defRPr/>
            </a:pPr>
            <a:endParaRPr kumimoji="0" lang="zh-CN" altLang="en-US" sz="1400" b="0" i="0" u="none" strike="noStrike" kern="0" cap="none" spc="0" normalizeH="0" baseline="0" noProof="0">
              <a:ln>
                <a:noFill/>
              </a:ln>
              <a:solidFill>
                <a:srgbClr val="294A5A"/>
              </a:solidFill>
              <a:effectLst/>
              <a:uLnTx/>
              <a:uFillTx/>
              <a:cs typeface="+mn-ea"/>
              <a:sym typeface="+mn-lt"/>
            </a:endParaRPr>
          </a:p>
        </p:txBody>
      </p:sp>
      <p:sp>
        <p:nvSpPr>
          <p:cNvPr id="78" name="Freeform 25"/>
          <p:cNvSpPr/>
          <p:nvPr/>
        </p:nvSpPr>
        <p:spPr bwMode="auto">
          <a:xfrm>
            <a:off x="4779576" y="2592810"/>
            <a:ext cx="588645" cy="593090"/>
          </a:xfrm>
          <a:custGeom>
            <a:avLst/>
            <a:gdLst>
              <a:gd name="T0" fmla="*/ 91 w 865"/>
              <a:gd name="T1" fmla="*/ 0 h 865"/>
              <a:gd name="T2" fmla="*/ 774 w 865"/>
              <a:gd name="T3" fmla="*/ 0 h 865"/>
              <a:gd name="T4" fmla="*/ 865 w 865"/>
              <a:gd name="T5" fmla="*/ 91 h 865"/>
              <a:gd name="T6" fmla="*/ 865 w 865"/>
              <a:gd name="T7" fmla="*/ 774 h 865"/>
              <a:gd name="T8" fmla="*/ 774 w 865"/>
              <a:gd name="T9" fmla="*/ 865 h 865"/>
              <a:gd name="T10" fmla="*/ 91 w 865"/>
              <a:gd name="T11" fmla="*/ 865 h 865"/>
              <a:gd name="T12" fmla="*/ 0 w 865"/>
              <a:gd name="T13" fmla="*/ 774 h 865"/>
              <a:gd name="T14" fmla="*/ 0 w 865"/>
              <a:gd name="T15" fmla="*/ 91 h 865"/>
              <a:gd name="T16" fmla="*/ 91 w 865"/>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865">
                <a:moveTo>
                  <a:pt x="91" y="0"/>
                </a:moveTo>
                <a:lnTo>
                  <a:pt x="774" y="0"/>
                </a:lnTo>
                <a:cubicBezTo>
                  <a:pt x="824" y="0"/>
                  <a:pt x="865" y="41"/>
                  <a:pt x="865" y="91"/>
                </a:cubicBezTo>
                <a:lnTo>
                  <a:pt x="865" y="774"/>
                </a:lnTo>
                <a:cubicBezTo>
                  <a:pt x="865" y="824"/>
                  <a:pt x="824" y="865"/>
                  <a:pt x="774" y="865"/>
                </a:cubicBezTo>
                <a:lnTo>
                  <a:pt x="91" y="865"/>
                </a:lnTo>
                <a:cubicBezTo>
                  <a:pt x="41" y="865"/>
                  <a:pt x="0" y="824"/>
                  <a:pt x="0" y="774"/>
                </a:cubicBezTo>
                <a:lnTo>
                  <a:pt x="0" y="91"/>
                </a:lnTo>
                <a:cubicBezTo>
                  <a:pt x="0" y="41"/>
                  <a:pt x="41" y="0"/>
                  <a:pt x="91" y="0"/>
                </a:cubicBezTo>
                <a:close/>
              </a:path>
            </a:pathLst>
          </a:custGeom>
          <a:solidFill>
            <a:srgbClr val="FF9618"/>
          </a:solidFill>
          <a:ln>
            <a:noFill/>
          </a:ln>
        </p:spPr>
        <p:txBody>
          <a:bodyPr vert="horz" wrap="square" lIns="91404" tIns="45702" rIns="91404" bIns="45702" numCol="1" anchor="t" anchorCtr="0" compatLnSpc="1"/>
          <a:lstStyle/>
          <a:p>
            <a:pPr marL="0" marR="0" lvl="0" indent="0" defTabSz="685800" eaLnBrk="1" fontAlgn="base" latinLnBrk="0" hangingPunct="1">
              <a:lnSpc>
                <a:spcPct val="100000"/>
              </a:lnSpc>
              <a:spcBef>
                <a:spcPct val="0"/>
              </a:spcBef>
              <a:spcAft>
                <a:spcPct val="0"/>
              </a:spcAft>
              <a:buClrTx/>
              <a:buSzTx/>
              <a:buFontTx/>
              <a:buNone/>
              <a:defRPr/>
            </a:pPr>
            <a:endParaRPr kumimoji="0" lang="zh-CN" altLang="en-US" sz="1400" b="0" i="0" u="none" strike="noStrike" kern="0" cap="none" spc="0" normalizeH="0" baseline="0" noProof="0">
              <a:ln>
                <a:noFill/>
              </a:ln>
              <a:solidFill>
                <a:srgbClr val="294A5A"/>
              </a:solidFill>
              <a:effectLst/>
              <a:uLnTx/>
              <a:uFillTx/>
              <a:cs typeface="+mn-ea"/>
              <a:sym typeface="+mn-lt"/>
            </a:endParaRPr>
          </a:p>
        </p:txBody>
      </p:sp>
      <p:sp>
        <p:nvSpPr>
          <p:cNvPr id="79" name="Freeform 26"/>
          <p:cNvSpPr/>
          <p:nvPr/>
        </p:nvSpPr>
        <p:spPr bwMode="auto">
          <a:xfrm>
            <a:off x="5586424" y="3382773"/>
            <a:ext cx="4999573" cy="592455"/>
          </a:xfrm>
          <a:custGeom>
            <a:avLst/>
            <a:gdLst>
              <a:gd name="T0" fmla="*/ 91 w 8683"/>
              <a:gd name="T1" fmla="*/ 0 h 865"/>
              <a:gd name="T2" fmla="*/ 8591 w 8683"/>
              <a:gd name="T3" fmla="*/ 0 h 865"/>
              <a:gd name="T4" fmla="*/ 8683 w 8683"/>
              <a:gd name="T5" fmla="*/ 91 h 865"/>
              <a:gd name="T6" fmla="*/ 8683 w 8683"/>
              <a:gd name="T7" fmla="*/ 774 h 865"/>
              <a:gd name="T8" fmla="*/ 8591 w 8683"/>
              <a:gd name="T9" fmla="*/ 865 h 865"/>
              <a:gd name="T10" fmla="*/ 91 w 8683"/>
              <a:gd name="T11" fmla="*/ 865 h 865"/>
              <a:gd name="T12" fmla="*/ 0 w 8683"/>
              <a:gd name="T13" fmla="*/ 774 h 865"/>
              <a:gd name="T14" fmla="*/ 0 w 8683"/>
              <a:gd name="T15" fmla="*/ 91 h 865"/>
              <a:gd name="T16" fmla="*/ 91 w 8683"/>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3" h="865">
                <a:moveTo>
                  <a:pt x="91" y="0"/>
                </a:moveTo>
                <a:lnTo>
                  <a:pt x="8591" y="0"/>
                </a:lnTo>
                <a:cubicBezTo>
                  <a:pt x="8642" y="0"/>
                  <a:pt x="8683" y="41"/>
                  <a:pt x="8683" y="91"/>
                </a:cubicBezTo>
                <a:lnTo>
                  <a:pt x="8683" y="774"/>
                </a:lnTo>
                <a:cubicBezTo>
                  <a:pt x="8683" y="824"/>
                  <a:pt x="8642" y="865"/>
                  <a:pt x="8591" y="865"/>
                </a:cubicBezTo>
                <a:lnTo>
                  <a:pt x="91" y="865"/>
                </a:lnTo>
                <a:cubicBezTo>
                  <a:pt x="41" y="865"/>
                  <a:pt x="0" y="824"/>
                  <a:pt x="0" y="774"/>
                </a:cubicBezTo>
                <a:lnTo>
                  <a:pt x="0" y="91"/>
                </a:lnTo>
                <a:cubicBezTo>
                  <a:pt x="0" y="41"/>
                  <a:pt x="41" y="0"/>
                  <a:pt x="91" y="0"/>
                </a:cubicBezTo>
                <a:close/>
              </a:path>
            </a:pathLst>
          </a:custGeom>
          <a:solidFill>
            <a:srgbClr val="FFFFFF"/>
          </a:solidFill>
          <a:ln w="9525" cap="flat">
            <a:solidFill>
              <a:srgbClr val="484849">
                <a:lumMod val="40000"/>
                <a:lumOff val="60000"/>
              </a:srgbClr>
            </a:solidFill>
            <a:prstDash val="solid"/>
            <a:miter lim="800000"/>
          </a:ln>
        </p:spPr>
        <p:txBody>
          <a:bodyPr vert="horz" wrap="square" lIns="91404" tIns="45702" rIns="91404" bIns="45702" numCol="1" anchor="t" anchorCtr="0" compatLnSpc="1"/>
          <a:lstStyle/>
          <a:p>
            <a:pPr marL="0" marR="0" lvl="0" indent="0" defTabSz="685800" eaLnBrk="1" fontAlgn="base" latinLnBrk="0" hangingPunct="1">
              <a:lnSpc>
                <a:spcPct val="100000"/>
              </a:lnSpc>
              <a:spcBef>
                <a:spcPct val="0"/>
              </a:spcBef>
              <a:spcAft>
                <a:spcPct val="0"/>
              </a:spcAft>
              <a:buClrTx/>
              <a:buSzTx/>
              <a:buFontTx/>
              <a:buNone/>
              <a:defRPr/>
            </a:pPr>
            <a:endParaRPr kumimoji="0" lang="zh-CN" altLang="en-US" sz="1400" b="0" i="0" u="none" strike="noStrike" kern="0" cap="none" spc="0" normalizeH="0" baseline="0" noProof="0">
              <a:ln>
                <a:noFill/>
              </a:ln>
              <a:solidFill>
                <a:srgbClr val="294A5A"/>
              </a:solidFill>
              <a:effectLst/>
              <a:uLnTx/>
              <a:uFillTx/>
              <a:cs typeface="+mn-ea"/>
              <a:sym typeface="+mn-lt"/>
            </a:endParaRPr>
          </a:p>
        </p:txBody>
      </p:sp>
      <p:sp>
        <p:nvSpPr>
          <p:cNvPr id="80" name="Freeform 27"/>
          <p:cNvSpPr/>
          <p:nvPr/>
        </p:nvSpPr>
        <p:spPr bwMode="auto">
          <a:xfrm>
            <a:off x="4779190" y="3379153"/>
            <a:ext cx="588921" cy="592455"/>
          </a:xfrm>
          <a:custGeom>
            <a:avLst/>
            <a:gdLst>
              <a:gd name="T0" fmla="*/ 91 w 865"/>
              <a:gd name="T1" fmla="*/ 0 h 866"/>
              <a:gd name="T2" fmla="*/ 774 w 865"/>
              <a:gd name="T3" fmla="*/ 0 h 866"/>
              <a:gd name="T4" fmla="*/ 865 w 865"/>
              <a:gd name="T5" fmla="*/ 91 h 866"/>
              <a:gd name="T6" fmla="*/ 865 w 865"/>
              <a:gd name="T7" fmla="*/ 775 h 866"/>
              <a:gd name="T8" fmla="*/ 774 w 865"/>
              <a:gd name="T9" fmla="*/ 866 h 866"/>
              <a:gd name="T10" fmla="*/ 91 w 865"/>
              <a:gd name="T11" fmla="*/ 866 h 866"/>
              <a:gd name="T12" fmla="*/ 0 w 865"/>
              <a:gd name="T13" fmla="*/ 775 h 866"/>
              <a:gd name="T14" fmla="*/ 0 w 865"/>
              <a:gd name="T15" fmla="*/ 91 h 866"/>
              <a:gd name="T16" fmla="*/ 91 w 865"/>
              <a:gd name="T17" fmla="*/ 0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866">
                <a:moveTo>
                  <a:pt x="91" y="0"/>
                </a:moveTo>
                <a:lnTo>
                  <a:pt x="774" y="0"/>
                </a:lnTo>
                <a:cubicBezTo>
                  <a:pt x="824" y="0"/>
                  <a:pt x="865" y="41"/>
                  <a:pt x="865" y="91"/>
                </a:cubicBezTo>
                <a:lnTo>
                  <a:pt x="865" y="775"/>
                </a:lnTo>
                <a:cubicBezTo>
                  <a:pt x="865" y="825"/>
                  <a:pt x="824" y="866"/>
                  <a:pt x="774" y="866"/>
                </a:cubicBezTo>
                <a:lnTo>
                  <a:pt x="91" y="866"/>
                </a:lnTo>
                <a:cubicBezTo>
                  <a:pt x="41" y="866"/>
                  <a:pt x="0" y="825"/>
                  <a:pt x="0" y="775"/>
                </a:cubicBezTo>
                <a:lnTo>
                  <a:pt x="0" y="91"/>
                </a:lnTo>
                <a:cubicBezTo>
                  <a:pt x="0" y="41"/>
                  <a:pt x="41" y="0"/>
                  <a:pt x="91" y="0"/>
                </a:cubicBezTo>
                <a:close/>
              </a:path>
            </a:pathLst>
          </a:custGeom>
          <a:solidFill>
            <a:srgbClr val="FF9618"/>
          </a:solidFill>
          <a:ln>
            <a:noFill/>
          </a:ln>
        </p:spPr>
        <p:txBody>
          <a:bodyPr vert="horz" wrap="square" lIns="91404" tIns="45702" rIns="91404" bIns="45702" numCol="1" anchor="t" anchorCtr="0" compatLnSpc="1"/>
          <a:lstStyle/>
          <a:p>
            <a:pPr marL="0" marR="0" lvl="0" indent="0" defTabSz="685800" eaLnBrk="1" fontAlgn="base" latinLnBrk="0" hangingPunct="1">
              <a:lnSpc>
                <a:spcPct val="100000"/>
              </a:lnSpc>
              <a:spcBef>
                <a:spcPct val="0"/>
              </a:spcBef>
              <a:spcAft>
                <a:spcPct val="0"/>
              </a:spcAft>
              <a:buClrTx/>
              <a:buSzTx/>
              <a:buFontTx/>
              <a:buNone/>
              <a:defRPr/>
            </a:pPr>
            <a:endParaRPr kumimoji="0" lang="zh-CN" altLang="en-US" sz="1400" b="0" i="0" u="none" strike="noStrike" kern="0" cap="none" spc="0" normalizeH="0" baseline="0" noProof="0">
              <a:ln>
                <a:noFill/>
              </a:ln>
              <a:solidFill>
                <a:srgbClr val="294A5A"/>
              </a:solidFill>
              <a:effectLst/>
              <a:uLnTx/>
              <a:uFillTx/>
              <a:cs typeface="+mn-ea"/>
              <a:sym typeface="+mn-lt"/>
            </a:endParaRPr>
          </a:p>
        </p:txBody>
      </p:sp>
      <p:sp>
        <p:nvSpPr>
          <p:cNvPr id="81" name="Freeform 28"/>
          <p:cNvSpPr/>
          <p:nvPr/>
        </p:nvSpPr>
        <p:spPr bwMode="auto">
          <a:xfrm>
            <a:off x="5586424" y="4116070"/>
            <a:ext cx="4999573" cy="592455"/>
          </a:xfrm>
          <a:custGeom>
            <a:avLst/>
            <a:gdLst>
              <a:gd name="T0" fmla="*/ 91 w 8683"/>
              <a:gd name="T1" fmla="*/ 0 h 866"/>
              <a:gd name="T2" fmla="*/ 8591 w 8683"/>
              <a:gd name="T3" fmla="*/ 0 h 866"/>
              <a:gd name="T4" fmla="*/ 8683 w 8683"/>
              <a:gd name="T5" fmla="*/ 91 h 866"/>
              <a:gd name="T6" fmla="*/ 8683 w 8683"/>
              <a:gd name="T7" fmla="*/ 775 h 866"/>
              <a:gd name="T8" fmla="*/ 8591 w 8683"/>
              <a:gd name="T9" fmla="*/ 866 h 866"/>
              <a:gd name="T10" fmla="*/ 91 w 8683"/>
              <a:gd name="T11" fmla="*/ 866 h 866"/>
              <a:gd name="T12" fmla="*/ 0 w 8683"/>
              <a:gd name="T13" fmla="*/ 775 h 866"/>
              <a:gd name="T14" fmla="*/ 0 w 8683"/>
              <a:gd name="T15" fmla="*/ 91 h 866"/>
              <a:gd name="T16" fmla="*/ 91 w 8683"/>
              <a:gd name="T17" fmla="*/ 0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3" h="866">
                <a:moveTo>
                  <a:pt x="91" y="0"/>
                </a:moveTo>
                <a:lnTo>
                  <a:pt x="8591" y="0"/>
                </a:lnTo>
                <a:cubicBezTo>
                  <a:pt x="8642" y="0"/>
                  <a:pt x="8683" y="41"/>
                  <a:pt x="8683" y="91"/>
                </a:cubicBezTo>
                <a:lnTo>
                  <a:pt x="8683" y="775"/>
                </a:lnTo>
                <a:cubicBezTo>
                  <a:pt x="8683" y="825"/>
                  <a:pt x="8642" y="866"/>
                  <a:pt x="8591" y="866"/>
                </a:cubicBezTo>
                <a:lnTo>
                  <a:pt x="91" y="866"/>
                </a:lnTo>
                <a:cubicBezTo>
                  <a:pt x="41" y="866"/>
                  <a:pt x="0" y="825"/>
                  <a:pt x="0" y="775"/>
                </a:cubicBezTo>
                <a:lnTo>
                  <a:pt x="0" y="91"/>
                </a:lnTo>
                <a:cubicBezTo>
                  <a:pt x="0" y="41"/>
                  <a:pt x="41" y="0"/>
                  <a:pt x="91" y="0"/>
                </a:cubicBezTo>
                <a:close/>
              </a:path>
            </a:pathLst>
          </a:custGeom>
          <a:solidFill>
            <a:srgbClr val="FFFFFF"/>
          </a:solidFill>
          <a:ln w="9525" cap="flat">
            <a:solidFill>
              <a:srgbClr val="484849">
                <a:lumMod val="40000"/>
                <a:lumOff val="60000"/>
              </a:srgbClr>
            </a:solidFill>
            <a:prstDash val="solid"/>
            <a:miter lim="800000"/>
          </a:ln>
        </p:spPr>
        <p:txBody>
          <a:bodyPr vert="horz" wrap="square" lIns="91404" tIns="45702" rIns="91404" bIns="45702" numCol="1" anchor="t" anchorCtr="0" compatLnSpc="1"/>
          <a:lstStyle/>
          <a:p>
            <a:pPr marL="0" marR="0" lvl="0" indent="0" defTabSz="685800" eaLnBrk="1" fontAlgn="base" latinLnBrk="0" hangingPunct="1">
              <a:lnSpc>
                <a:spcPct val="100000"/>
              </a:lnSpc>
              <a:spcBef>
                <a:spcPct val="0"/>
              </a:spcBef>
              <a:spcAft>
                <a:spcPct val="0"/>
              </a:spcAft>
              <a:buClrTx/>
              <a:buSzTx/>
              <a:buFontTx/>
              <a:buNone/>
              <a:defRPr/>
            </a:pPr>
            <a:endParaRPr kumimoji="0" lang="zh-CN" altLang="en-US" sz="1400" b="0" i="0" u="none" strike="noStrike" kern="0" cap="none" spc="0" normalizeH="0" baseline="0" noProof="0">
              <a:ln>
                <a:noFill/>
              </a:ln>
              <a:solidFill>
                <a:srgbClr val="294A5A"/>
              </a:solidFill>
              <a:effectLst/>
              <a:uLnTx/>
              <a:uFillTx/>
              <a:cs typeface="+mn-ea"/>
              <a:sym typeface="+mn-lt"/>
            </a:endParaRPr>
          </a:p>
        </p:txBody>
      </p:sp>
      <p:sp>
        <p:nvSpPr>
          <p:cNvPr id="86" name="TextBox 47"/>
          <p:cNvSpPr txBox="1"/>
          <p:nvPr/>
        </p:nvSpPr>
        <p:spPr>
          <a:xfrm>
            <a:off x="5695842" y="1884048"/>
            <a:ext cx="4462701" cy="460375"/>
          </a:xfrm>
          <a:prstGeom prst="rect">
            <a:avLst/>
          </a:prstGeom>
          <a:noFill/>
        </p:spPr>
        <p:txBody>
          <a:bodyPr wrap="square" rtlCol="0">
            <a:spAutoFit/>
          </a:bodyPr>
          <a:lstStyle/>
          <a:p>
            <a:pPr defTabSz="685800" fontAlgn="base">
              <a:spcBef>
                <a:spcPct val="0"/>
              </a:spcBef>
              <a:spcAft>
                <a:spcPct val="0"/>
              </a:spcAft>
            </a:pPr>
            <a:r>
              <a:rPr lang="zh-CN" altLang="en-US" sz="2400" b="1" dirty="0">
                <a:solidFill>
                  <a:srgbClr val="484849"/>
                </a:solidFill>
                <a:latin typeface="微软雅黑" panose="020B0503020204020204" charset="-122"/>
                <a:ea typeface="微软雅黑" panose="020B0503020204020204" charset="-122"/>
                <a:cs typeface="+mn-ea"/>
                <a:sym typeface="+mn-lt"/>
              </a:rPr>
              <a:t>身边的金融产品</a:t>
            </a:r>
            <a:endParaRPr lang="zh-CN" altLang="en-US" sz="2400" b="1" dirty="0">
              <a:solidFill>
                <a:srgbClr val="484849"/>
              </a:solidFill>
              <a:latin typeface="微软雅黑" panose="020B0503020204020204" charset="-122"/>
              <a:ea typeface="微软雅黑" panose="020B0503020204020204" charset="-122"/>
              <a:cs typeface="+mn-ea"/>
              <a:sym typeface="+mn-lt"/>
            </a:endParaRPr>
          </a:p>
        </p:txBody>
      </p:sp>
      <p:sp>
        <p:nvSpPr>
          <p:cNvPr id="87" name="TextBox 48"/>
          <p:cNvSpPr txBox="1"/>
          <p:nvPr/>
        </p:nvSpPr>
        <p:spPr>
          <a:xfrm>
            <a:off x="5695842" y="3455714"/>
            <a:ext cx="4462701" cy="460375"/>
          </a:xfrm>
          <a:prstGeom prst="rect">
            <a:avLst/>
          </a:prstGeom>
          <a:noFill/>
        </p:spPr>
        <p:txBody>
          <a:bodyPr wrap="square" rtlCol="0">
            <a:spAutoFit/>
          </a:bodyPr>
          <a:lstStyle>
            <a:defPPr>
              <a:defRPr lang="zh-CN"/>
            </a:defPPr>
            <a:lvl1pPr>
              <a:defRPr sz="3200" b="1">
                <a:solidFill>
                  <a:schemeClr val="accent1"/>
                </a:solidFill>
                <a:latin typeface="微软雅黑" panose="020B0503020204020204" charset="-122"/>
                <a:ea typeface="微软雅黑" panose="020B0503020204020204" charset="-122"/>
              </a:defRPr>
            </a:lvl1pPr>
          </a:lstStyle>
          <a:p>
            <a:pPr marL="0" marR="0" lvl="0" indent="0" defTabSz="685800" eaLnBrk="1" fontAlgn="base" latinLnBrk="0" hangingPunct="1">
              <a:lnSpc>
                <a:spcPct val="100000"/>
              </a:lnSpc>
              <a:spcBef>
                <a:spcPct val="0"/>
              </a:spcBef>
              <a:spcAft>
                <a:spcPct val="0"/>
              </a:spcAft>
              <a:buClrTx/>
              <a:buSzTx/>
              <a:buFontTx/>
              <a:buNone/>
              <a:defRPr/>
            </a:pPr>
            <a:r>
              <a:rPr lang="zh-CN" altLang="en-US" sz="2400" dirty="0">
                <a:solidFill>
                  <a:srgbClr val="484849"/>
                </a:solidFill>
                <a:cs typeface="+mn-ea"/>
                <a:sym typeface="+mn-lt"/>
              </a:rPr>
              <a:t>投资风云</a:t>
            </a:r>
            <a:endParaRPr lang="zh-CN" altLang="en-US" sz="2400" dirty="0">
              <a:solidFill>
                <a:srgbClr val="484849"/>
              </a:solidFill>
              <a:cs typeface="+mn-ea"/>
              <a:sym typeface="+mn-lt"/>
            </a:endParaRPr>
          </a:p>
        </p:txBody>
      </p:sp>
      <p:sp>
        <p:nvSpPr>
          <p:cNvPr id="88" name="TextBox 55"/>
          <p:cNvSpPr txBox="1"/>
          <p:nvPr/>
        </p:nvSpPr>
        <p:spPr>
          <a:xfrm>
            <a:off x="5695950" y="4179570"/>
            <a:ext cx="4798060" cy="460375"/>
          </a:xfrm>
          <a:prstGeom prst="rect">
            <a:avLst/>
          </a:prstGeom>
          <a:noFill/>
        </p:spPr>
        <p:txBody>
          <a:bodyPr wrap="square" rtlCol="0">
            <a:spAutoFit/>
          </a:bodyPr>
          <a:lstStyle>
            <a:defPPr>
              <a:defRPr lang="zh-CN"/>
            </a:defPPr>
            <a:lvl1pPr>
              <a:defRPr sz="3200" b="1">
                <a:solidFill>
                  <a:schemeClr val="accent1"/>
                </a:solidFill>
                <a:latin typeface="微软雅黑" panose="020B0503020204020204" charset="-122"/>
                <a:ea typeface="微软雅黑" panose="020B0503020204020204" charset="-122"/>
              </a:defRPr>
            </a:lvl1pPr>
          </a:lstStyle>
          <a:p>
            <a:pPr marL="0" marR="0" lvl="0" indent="0" defTabSz="685800" eaLnBrk="1" fontAlgn="base" latinLnBrk="0" hangingPunct="1">
              <a:lnSpc>
                <a:spcPct val="100000"/>
              </a:lnSpc>
              <a:spcBef>
                <a:spcPct val="0"/>
              </a:spcBef>
              <a:spcAft>
                <a:spcPct val="0"/>
              </a:spcAft>
              <a:buClrTx/>
              <a:buSzTx/>
              <a:buFontTx/>
              <a:buNone/>
              <a:defRPr/>
            </a:pPr>
            <a:r>
              <a:rPr lang="zh-CN" altLang="en-US" sz="2400" dirty="0">
                <a:solidFill>
                  <a:srgbClr val="484849"/>
                </a:solidFill>
                <a:cs typeface="+mn-ea"/>
                <a:sym typeface="+mn-lt"/>
              </a:rPr>
              <a:t>股市神话</a:t>
            </a:r>
            <a:endParaRPr lang="zh-CN" altLang="en-US" sz="2400" dirty="0">
              <a:solidFill>
                <a:srgbClr val="484849"/>
              </a:solidFill>
              <a:cs typeface="+mn-ea"/>
              <a:sym typeface="+mn-lt"/>
            </a:endParaRPr>
          </a:p>
        </p:txBody>
      </p:sp>
      <p:sp>
        <p:nvSpPr>
          <p:cNvPr id="91" name="TextBox 58"/>
          <p:cNvSpPr txBox="1"/>
          <p:nvPr/>
        </p:nvSpPr>
        <p:spPr>
          <a:xfrm>
            <a:off x="4892358" y="1857721"/>
            <a:ext cx="363220" cy="521970"/>
          </a:xfrm>
          <a:prstGeom prst="rect">
            <a:avLst/>
          </a:prstGeom>
          <a:noFill/>
        </p:spPr>
        <p:txBody>
          <a:bodyPr wrap="none" rtlCol="0">
            <a:spAutoFit/>
          </a:bodyPr>
          <a:lstStyle/>
          <a:p>
            <a:pPr defTabSz="685800" fontAlgn="base">
              <a:spcBef>
                <a:spcPct val="0"/>
              </a:spcBef>
              <a:spcAft>
                <a:spcPct val="0"/>
              </a:spcAft>
            </a:pPr>
            <a:r>
              <a:rPr lang="en-US" altLang="zh-CN" sz="2800" b="1" dirty="0">
                <a:solidFill>
                  <a:srgbClr val="FFFFFF"/>
                </a:solidFill>
                <a:cs typeface="+mn-ea"/>
                <a:sym typeface="+mn-lt"/>
              </a:rPr>
              <a:t>1</a:t>
            </a:r>
            <a:endParaRPr lang="zh-CN" altLang="en-US" sz="2800" b="1" dirty="0">
              <a:solidFill>
                <a:srgbClr val="FFFFFF"/>
              </a:solidFill>
              <a:cs typeface="+mn-ea"/>
              <a:sym typeface="+mn-lt"/>
            </a:endParaRPr>
          </a:p>
        </p:txBody>
      </p:sp>
      <p:sp>
        <p:nvSpPr>
          <p:cNvPr id="92" name="TextBox 59"/>
          <p:cNvSpPr txBox="1"/>
          <p:nvPr/>
        </p:nvSpPr>
        <p:spPr>
          <a:xfrm>
            <a:off x="4892288" y="2628370"/>
            <a:ext cx="363220" cy="521970"/>
          </a:xfrm>
          <a:prstGeom prst="rect">
            <a:avLst/>
          </a:prstGeom>
          <a:noFill/>
          <a:extLst>
            <a:ext uri="{909E8E84-426E-40DD-AFC4-6F175D3DCCD1}">
              <a14:hiddenFill xmlns:a14="http://schemas.microsoft.com/office/drawing/2010/main">
                <a:solidFill>
                  <a:srgbClr val="FF9618"/>
                </a:solidFill>
              </a14:hiddenFill>
            </a:ext>
          </a:extLst>
        </p:spPr>
        <p:txBody>
          <a:bodyPr wrap="none" rtlCol="0">
            <a:spAutoFit/>
          </a:bodyPr>
          <a:lstStyle/>
          <a:p>
            <a:pPr defTabSz="685800" fontAlgn="base">
              <a:spcBef>
                <a:spcPct val="0"/>
              </a:spcBef>
              <a:spcAft>
                <a:spcPct val="0"/>
              </a:spcAft>
            </a:pPr>
            <a:r>
              <a:rPr lang="en-US" altLang="zh-CN" sz="2800" b="1" dirty="0">
                <a:solidFill>
                  <a:srgbClr val="FFFFFF"/>
                </a:solidFill>
                <a:cs typeface="+mn-ea"/>
                <a:sym typeface="+mn-lt"/>
              </a:rPr>
              <a:t>2</a:t>
            </a:r>
            <a:endParaRPr lang="zh-CN" altLang="en-US" sz="2800" b="1" dirty="0">
              <a:solidFill>
                <a:srgbClr val="FFFFFF"/>
              </a:solidFill>
              <a:cs typeface="+mn-ea"/>
              <a:sym typeface="+mn-lt"/>
            </a:endParaRPr>
          </a:p>
        </p:txBody>
      </p:sp>
      <p:sp>
        <p:nvSpPr>
          <p:cNvPr id="93" name="TextBox 60"/>
          <p:cNvSpPr txBox="1"/>
          <p:nvPr/>
        </p:nvSpPr>
        <p:spPr>
          <a:xfrm>
            <a:off x="4892040" y="3410585"/>
            <a:ext cx="363220" cy="521970"/>
          </a:xfrm>
          <a:prstGeom prst="rect">
            <a:avLst/>
          </a:prstGeom>
          <a:noFill/>
        </p:spPr>
        <p:txBody>
          <a:bodyPr wrap="square" rtlCol="0">
            <a:spAutoFit/>
          </a:bodyPr>
          <a:lstStyle/>
          <a:p>
            <a:pPr defTabSz="685800" fontAlgn="base">
              <a:spcBef>
                <a:spcPct val="0"/>
              </a:spcBef>
              <a:spcAft>
                <a:spcPct val="0"/>
              </a:spcAft>
            </a:pPr>
            <a:r>
              <a:rPr lang="en-US" altLang="zh-CN" sz="2800" b="1" dirty="0">
                <a:solidFill>
                  <a:srgbClr val="FFFFFF"/>
                </a:solidFill>
                <a:cs typeface="+mn-ea"/>
                <a:sym typeface="+mn-lt"/>
              </a:rPr>
              <a:t>3</a:t>
            </a:r>
            <a:endParaRPr lang="zh-CN" altLang="en-US" sz="2800" b="1" dirty="0">
              <a:solidFill>
                <a:srgbClr val="FFFFFF"/>
              </a:solidFill>
              <a:cs typeface="+mn-ea"/>
              <a:sym typeface="+mn-lt"/>
            </a:endParaRPr>
          </a:p>
        </p:txBody>
      </p:sp>
      <p:sp>
        <p:nvSpPr>
          <p:cNvPr id="59" name="Rectangle 4"/>
          <p:cNvSpPr txBox="1">
            <a:spLocks noChangeArrowheads="1"/>
          </p:cNvSpPr>
          <p:nvPr/>
        </p:nvSpPr>
        <p:spPr bwMode="auto">
          <a:xfrm>
            <a:off x="318135" y="1464310"/>
            <a:ext cx="2577465" cy="191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anose="02010609030101010101"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r" defTabSz="685800" fontAlgn="base">
              <a:spcBef>
                <a:spcPct val="0"/>
              </a:spcBef>
              <a:spcAft>
                <a:spcPct val="0"/>
              </a:spcAft>
            </a:pPr>
            <a:r>
              <a:rPr lang="zh-CN" altLang="en-US" sz="6000" dirty="0">
                <a:latin typeface="微软雅黑" panose="020B0503020204020204" charset="-122"/>
                <a:ea typeface="微软雅黑" panose="020B0503020204020204" charset="-122"/>
                <a:cs typeface="微软雅黑" panose="020B0503020204020204" charset="-122"/>
                <a:sym typeface="+mn-lt"/>
              </a:rPr>
              <a:t>目 </a:t>
            </a:r>
            <a:endParaRPr lang="zh-CN" altLang="en-US" sz="6000" dirty="0">
              <a:latin typeface="微软雅黑" panose="020B0503020204020204" charset="-122"/>
              <a:ea typeface="微软雅黑" panose="020B0503020204020204" charset="-122"/>
              <a:cs typeface="微软雅黑" panose="020B0503020204020204" charset="-122"/>
              <a:sym typeface="+mn-lt"/>
            </a:endParaRPr>
          </a:p>
          <a:p>
            <a:pPr algn="r" defTabSz="685800" fontAlgn="base">
              <a:spcBef>
                <a:spcPct val="0"/>
              </a:spcBef>
              <a:spcAft>
                <a:spcPct val="0"/>
              </a:spcAft>
            </a:pPr>
            <a:r>
              <a:rPr lang="zh-CN" altLang="en-US" sz="6000" dirty="0">
                <a:latin typeface="微软雅黑" panose="020B0503020204020204" charset="-122"/>
                <a:ea typeface="微软雅黑" panose="020B0503020204020204" charset="-122"/>
                <a:cs typeface="微软雅黑" panose="020B0503020204020204" charset="-122"/>
                <a:sym typeface="+mn-lt"/>
              </a:rPr>
              <a:t>录</a:t>
            </a:r>
            <a:endParaRPr lang="zh-CN" altLang="en-US" sz="6000" dirty="0">
              <a:latin typeface="微软雅黑" panose="020B0503020204020204" charset="-122"/>
              <a:ea typeface="微软雅黑" panose="020B0503020204020204" charset="-122"/>
              <a:cs typeface="微软雅黑" panose="020B0503020204020204" charset="-122"/>
              <a:sym typeface="+mn-lt"/>
            </a:endParaRPr>
          </a:p>
        </p:txBody>
      </p:sp>
      <p:sp>
        <p:nvSpPr>
          <p:cNvPr id="60" name="直接连接符 34"/>
          <p:cNvSpPr>
            <a:spLocks noChangeShapeType="1"/>
          </p:cNvSpPr>
          <p:nvPr/>
        </p:nvSpPr>
        <p:spPr bwMode="auto">
          <a:xfrm>
            <a:off x="3" y="5099128"/>
            <a:ext cx="3437355" cy="1758872"/>
          </a:xfrm>
          <a:prstGeom prst="line">
            <a:avLst/>
          </a:prstGeom>
          <a:noFill/>
          <a:ln w="9525">
            <a:solidFill>
              <a:srgbClr val="FFFFFF">
                <a:alpha val="29019"/>
              </a:srgbClr>
            </a:solidFill>
            <a:prstDash val="dash"/>
            <a:miter lim="800000"/>
          </a:ln>
          <a:extLst>
            <a:ext uri="{909E8E84-426E-40DD-AFC4-6F175D3DCCD1}">
              <a14:hiddenFill xmlns:a14="http://schemas.microsoft.com/office/drawing/2010/main">
                <a:noFill/>
              </a14:hiddenFill>
            </a:ext>
          </a:extLst>
        </p:spPr>
        <p:txBody>
          <a:bodyPr/>
          <a:lstStyle/>
          <a:p>
            <a:endParaRPr lang="zh-CN" altLang="en-US" sz="2400"/>
          </a:p>
        </p:txBody>
      </p:sp>
      <p:sp>
        <p:nvSpPr>
          <p:cNvPr id="61" name="直接连接符 35"/>
          <p:cNvSpPr>
            <a:spLocks noChangeShapeType="1"/>
          </p:cNvSpPr>
          <p:nvPr/>
        </p:nvSpPr>
        <p:spPr bwMode="auto">
          <a:xfrm flipV="1">
            <a:off x="0" y="2745024"/>
            <a:ext cx="3690112" cy="3372273"/>
          </a:xfrm>
          <a:prstGeom prst="line">
            <a:avLst/>
          </a:prstGeom>
          <a:noFill/>
          <a:ln w="9525">
            <a:solidFill>
              <a:srgbClr val="FFFFFF">
                <a:alpha val="29019"/>
              </a:srgbClr>
            </a:solidFill>
            <a:prstDash val="dash"/>
            <a:miter lim="800000"/>
          </a:ln>
          <a:extLst>
            <a:ext uri="{909E8E84-426E-40DD-AFC4-6F175D3DCCD1}">
              <a14:hiddenFill xmlns:a14="http://schemas.microsoft.com/office/drawing/2010/main">
                <a:noFill/>
              </a14:hiddenFill>
            </a:ext>
          </a:extLst>
        </p:spPr>
        <p:txBody>
          <a:bodyPr/>
          <a:lstStyle/>
          <a:p>
            <a:endParaRPr lang="zh-CN" altLang="en-US" sz="2400"/>
          </a:p>
        </p:txBody>
      </p:sp>
      <p:sp>
        <p:nvSpPr>
          <p:cNvPr id="62" name="直接连接符 36"/>
          <p:cNvSpPr>
            <a:spLocks noChangeShapeType="1"/>
          </p:cNvSpPr>
          <p:nvPr/>
        </p:nvSpPr>
        <p:spPr bwMode="auto">
          <a:xfrm>
            <a:off x="3" y="4017453"/>
            <a:ext cx="1007383" cy="2840547"/>
          </a:xfrm>
          <a:prstGeom prst="line">
            <a:avLst/>
          </a:prstGeom>
          <a:noFill/>
          <a:ln w="9525">
            <a:solidFill>
              <a:srgbClr val="FFFFFF">
                <a:alpha val="29019"/>
              </a:srgbClr>
            </a:solidFill>
            <a:prstDash val="dash"/>
            <a:miter lim="800000"/>
          </a:ln>
          <a:extLst>
            <a:ext uri="{909E8E84-426E-40DD-AFC4-6F175D3DCCD1}">
              <a14:hiddenFill xmlns:a14="http://schemas.microsoft.com/office/drawing/2010/main">
                <a:noFill/>
              </a14:hiddenFill>
            </a:ext>
          </a:extLst>
        </p:spPr>
        <p:txBody>
          <a:bodyPr/>
          <a:lstStyle/>
          <a:p>
            <a:endParaRPr lang="zh-CN" altLang="en-US" sz="2400"/>
          </a:p>
        </p:txBody>
      </p:sp>
      <p:sp>
        <p:nvSpPr>
          <p:cNvPr id="63" name="直接连接符 38"/>
          <p:cNvSpPr>
            <a:spLocks noChangeShapeType="1"/>
          </p:cNvSpPr>
          <p:nvPr/>
        </p:nvSpPr>
        <p:spPr bwMode="auto">
          <a:xfrm flipH="1">
            <a:off x="1199396" y="405973"/>
            <a:ext cx="2490715" cy="6373239"/>
          </a:xfrm>
          <a:prstGeom prst="line">
            <a:avLst/>
          </a:prstGeom>
          <a:noFill/>
          <a:ln w="9525">
            <a:solidFill>
              <a:srgbClr val="FFFFFF">
                <a:alpha val="29019"/>
              </a:srgbClr>
            </a:solidFill>
            <a:prstDash val="dash"/>
            <a:miter lim="800000"/>
          </a:ln>
          <a:extLst>
            <a:ext uri="{909E8E84-426E-40DD-AFC4-6F175D3DCCD1}">
              <a14:hiddenFill xmlns:a14="http://schemas.microsoft.com/office/drawing/2010/main">
                <a:noFill/>
              </a14:hiddenFill>
            </a:ext>
          </a:extLst>
        </p:spPr>
        <p:txBody>
          <a:bodyPr/>
          <a:lstStyle/>
          <a:p>
            <a:endParaRPr lang="zh-CN" altLang="en-US" sz="2400"/>
          </a:p>
        </p:txBody>
      </p:sp>
      <p:sp>
        <p:nvSpPr>
          <p:cNvPr id="64" name="直接连接符 39"/>
          <p:cNvSpPr>
            <a:spLocks noChangeShapeType="1"/>
          </p:cNvSpPr>
          <p:nvPr/>
        </p:nvSpPr>
        <p:spPr bwMode="auto">
          <a:xfrm>
            <a:off x="0" y="3429000"/>
            <a:ext cx="2447475" cy="3429000"/>
          </a:xfrm>
          <a:prstGeom prst="line">
            <a:avLst/>
          </a:prstGeom>
          <a:noFill/>
          <a:ln w="9525">
            <a:solidFill>
              <a:srgbClr val="FFFFFF">
                <a:alpha val="29019"/>
              </a:srgbClr>
            </a:solidFill>
            <a:prstDash val="dash"/>
            <a:miter lim="800000"/>
          </a:ln>
          <a:extLst>
            <a:ext uri="{909E8E84-426E-40DD-AFC4-6F175D3DCCD1}">
              <a14:hiddenFill xmlns:a14="http://schemas.microsoft.com/office/drawing/2010/main">
                <a:noFill/>
              </a14:hiddenFill>
            </a:ext>
          </a:extLst>
        </p:spPr>
        <p:txBody>
          <a:bodyPr/>
          <a:lstStyle/>
          <a:p>
            <a:endParaRPr lang="zh-CN" altLang="en-US" sz="2400"/>
          </a:p>
        </p:txBody>
      </p:sp>
      <p:sp>
        <p:nvSpPr>
          <p:cNvPr id="4" name="Freeform 27"/>
          <p:cNvSpPr/>
          <p:nvPr/>
        </p:nvSpPr>
        <p:spPr bwMode="auto">
          <a:xfrm>
            <a:off x="4779438" y="4120515"/>
            <a:ext cx="588921" cy="592455"/>
          </a:xfrm>
          <a:custGeom>
            <a:avLst/>
            <a:gdLst>
              <a:gd name="T0" fmla="*/ 91 w 865"/>
              <a:gd name="T1" fmla="*/ 0 h 866"/>
              <a:gd name="T2" fmla="*/ 774 w 865"/>
              <a:gd name="T3" fmla="*/ 0 h 866"/>
              <a:gd name="T4" fmla="*/ 865 w 865"/>
              <a:gd name="T5" fmla="*/ 91 h 866"/>
              <a:gd name="T6" fmla="*/ 865 w 865"/>
              <a:gd name="T7" fmla="*/ 775 h 866"/>
              <a:gd name="T8" fmla="*/ 774 w 865"/>
              <a:gd name="T9" fmla="*/ 866 h 866"/>
              <a:gd name="T10" fmla="*/ 91 w 865"/>
              <a:gd name="T11" fmla="*/ 866 h 866"/>
              <a:gd name="T12" fmla="*/ 0 w 865"/>
              <a:gd name="T13" fmla="*/ 775 h 866"/>
              <a:gd name="T14" fmla="*/ 0 w 865"/>
              <a:gd name="T15" fmla="*/ 91 h 866"/>
              <a:gd name="T16" fmla="*/ 91 w 865"/>
              <a:gd name="T17" fmla="*/ 0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866">
                <a:moveTo>
                  <a:pt x="91" y="0"/>
                </a:moveTo>
                <a:lnTo>
                  <a:pt x="774" y="0"/>
                </a:lnTo>
                <a:cubicBezTo>
                  <a:pt x="824" y="0"/>
                  <a:pt x="865" y="41"/>
                  <a:pt x="865" y="91"/>
                </a:cubicBezTo>
                <a:lnTo>
                  <a:pt x="865" y="775"/>
                </a:lnTo>
                <a:cubicBezTo>
                  <a:pt x="865" y="825"/>
                  <a:pt x="824" y="866"/>
                  <a:pt x="774" y="866"/>
                </a:cubicBezTo>
                <a:lnTo>
                  <a:pt x="91" y="866"/>
                </a:lnTo>
                <a:cubicBezTo>
                  <a:pt x="41" y="866"/>
                  <a:pt x="0" y="825"/>
                  <a:pt x="0" y="775"/>
                </a:cubicBezTo>
                <a:lnTo>
                  <a:pt x="0" y="91"/>
                </a:lnTo>
                <a:cubicBezTo>
                  <a:pt x="0" y="41"/>
                  <a:pt x="41" y="0"/>
                  <a:pt x="91" y="0"/>
                </a:cubicBezTo>
                <a:close/>
              </a:path>
            </a:pathLst>
          </a:custGeom>
          <a:solidFill>
            <a:srgbClr val="FF9618"/>
          </a:solidFill>
          <a:ln>
            <a:noFill/>
          </a:ln>
        </p:spPr>
        <p:txBody>
          <a:bodyPr vert="horz" wrap="square" lIns="91404" tIns="45702" rIns="91404" bIns="45702" numCol="1" anchor="t" anchorCtr="0" compatLnSpc="1"/>
          <a:p>
            <a:pPr marL="0" marR="0" lvl="0" indent="0" defTabSz="685800" eaLnBrk="1" fontAlgn="base" latinLnBrk="0" hangingPunct="1">
              <a:lnSpc>
                <a:spcPct val="100000"/>
              </a:lnSpc>
              <a:spcBef>
                <a:spcPct val="0"/>
              </a:spcBef>
              <a:spcAft>
                <a:spcPct val="0"/>
              </a:spcAft>
              <a:buClrTx/>
              <a:buSzTx/>
              <a:buFontTx/>
              <a:buNone/>
              <a:defRPr/>
            </a:pPr>
            <a:endParaRPr kumimoji="0" lang="zh-CN" altLang="en-US" sz="1400" b="0" i="0" u="none" strike="noStrike" kern="0" cap="none" spc="0" normalizeH="0" baseline="0" noProof="0">
              <a:ln>
                <a:noFill/>
              </a:ln>
              <a:solidFill>
                <a:srgbClr val="294A5A"/>
              </a:solidFill>
              <a:effectLst/>
              <a:uLnTx/>
              <a:uFillTx/>
              <a:cs typeface="+mn-ea"/>
              <a:sym typeface="+mn-lt"/>
            </a:endParaRPr>
          </a:p>
        </p:txBody>
      </p:sp>
      <p:sp>
        <p:nvSpPr>
          <p:cNvPr id="2" name="TextBox 58"/>
          <p:cNvSpPr txBox="1"/>
          <p:nvPr/>
        </p:nvSpPr>
        <p:spPr>
          <a:xfrm>
            <a:off x="4892288" y="4151030"/>
            <a:ext cx="363220" cy="521970"/>
          </a:xfrm>
          <a:prstGeom prst="rect">
            <a:avLst/>
          </a:prstGeom>
          <a:noFill/>
        </p:spPr>
        <p:txBody>
          <a:bodyPr wrap="none" rtlCol="0">
            <a:spAutoFit/>
          </a:bodyPr>
          <a:p>
            <a:pPr defTabSz="685800" fontAlgn="base">
              <a:spcBef>
                <a:spcPct val="0"/>
              </a:spcBef>
              <a:spcAft>
                <a:spcPct val="0"/>
              </a:spcAft>
            </a:pPr>
            <a:r>
              <a:rPr lang="en-US" altLang="zh-CN" sz="2800" b="1" dirty="0">
                <a:solidFill>
                  <a:srgbClr val="FFFFFF"/>
                </a:solidFill>
                <a:cs typeface="+mn-ea"/>
                <a:sym typeface="+mn-lt"/>
              </a:rPr>
              <a:t>4</a:t>
            </a:r>
            <a:endParaRPr lang="en-US" altLang="zh-CN" sz="2800" b="1" dirty="0">
              <a:solidFill>
                <a:srgbClr val="FFFFFF"/>
              </a:solidFill>
              <a:cs typeface="+mn-ea"/>
              <a:sym typeface="+mn-lt"/>
            </a:endParaRPr>
          </a:p>
        </p:txBody>
      </p:sp>
      <p:sp>
        <p:nvSpPr>
          <p:cNvPr id="6" name="Freeform 28"/>
          <p:cNvSpPr/>
          <p:nvPr/>
        </p:nvSpPr>
        <p:spPr bwMode="auto">
          <a:xfrm>
            <a:off x="5586424" y="2595373"/>
            <a:ext cx="4999573" cy="592455"/>
          </a:xfrm>
          <a:custGeom>
            <a:avLst/>
            <a:gdLst>
              <a:gd name="T0" fmla="*/ 91 w 8683"/>
              <a:gd name="T1" fmla="*/ 0 h 866"/>
              <a:gd name="T2" fmla="*/ 8591 w 8683"/>
              <a:gd name="T3" fmla="*/ 0 h 866"/>
              <a:gd name="T4" fmla="*/ 8683 w 8683"/>
              <a:gd name="T5" fmla="*/ 91 h 866"/>
              <a:gd name="T6" fmla="*/ 8683 w 8683"/>
              <a:gd name="T7" fmla="*/ 775 h 866"/>
              <a:gd name="T8" fmla="*/ 8591 w 8683"/>
              <a:gd name="T9" fmla="*/ 866 h 866"/>
              <a:gd name="T10" fmla="*/ 91 w 8683"/>
              <a:gd name="T11" fmla="*/ 866 h 866"/>
              <a:gd name="T12" fmla="*/ 0 w 8683"/>
              <a:gd name="T13" fmla="*/ 775 h 866"/>
              <a:gd name="T14" fmla="*/ 0 w 8683"/>
              <a:gd name="T15" fmla="*/ 91 h 866"/>
              <a:gd name="T16" fmla="*/ 91 w 8683"/>
              <a:gd name="T17" fmla="*/ 0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3" h="866">
                <a:moveTo>
                  <a:pt x="91" y="0"/>
                </a:moveTo>
                <a:lnTo>
                  <a:pt x="8591" y="0"/>
                </a:lnTo>
                <a:cubicBezTo>
                  <a:pt x="8642" y="0"/>
                  <a:pt x="8683" y="41"/>
                  <a:pt x="8683" y="91"/>
                </a:cubicBezTo>
                <a:lnTo>
                  <a:pt x="8683" y="775"/>
                </a:lnTo>
                <a:cubicBezTo>
                  <a:pt x="8683" y="825"/>
                  <a:pt x="8642" y="866"/>
                  <a:pt x="8591" y="866"/>
                </a:cubicBezTo>
                <a:lnTo>
                  <a:pt x="91" y="866"/>
                </a:lnTo>
                <a:cubicBezTo>
                  <a:pt x="41" y="866"/>
                  <a:pt x="0" y="825"/>
                  <a:pt x="0" y="775"/>
                </a:cubicBezTo>
                <a:lnTo>
                  <a:pt x="0" y="91"/>
                </a:lnTo>
                <a:cubicBezTo>
                  <a:pt x="0" y="41"/>
                  <a:pt x="41" y="0"/>
                  <a:pt x="91" y="0"/>
                </a:cubicBezTo>
                <a:close/>
              </a:path>
            </a:pathLst>
          </a:custGeom>
          <a:solidFill>
            <a:srgbClr val="FFFFFF"/>
          </a:solidFill>
          <a:ln w="9525" cap="flat">
            <a:solidFill>
              <a:srgbClr val="484849">
                <a:lumMod val="40000"/>
                <a:lumOff val="60000"/>
              </a:srgbClr>
            </a:solidFill>
            <a:prstDash val="solid"/>
            <a:miter lim="800000"/>
          </a:ln>
        </p:spPr>
        <p:txBody>
          <a:bodyPr vert="horz" wrap="square" lIns="91404" tIns="45702" rIns="91404" bIns="45702" numCol="1" anchor="t" anchorCtr="0" compatLnSpc="1"/>
          <a:p>
            <a:pPr marL="0" marR="0" lvl="0" indent="0" defTabSz="685800" eaLnBrk="1" fontAlgn="base" latinLnBrk="0" hangingPunct="1">
              <a:lnSpc>
                <a:spcPct val="100000"/>
              </a:lnSpc>
              <a:spcBef>
                <a:spcPct val="0"/>
              </a:spcBef>
              <a:spcAft>
                <a:spcPct val="0"/>
              </a:spcAft>
              <a:buClrTx/>
              <a:buSzTx/>
              <a:buFontTx/>
              <a:buNone/>
              <a:defRPr/>
            </a:pPr>
            <a:endParaRPr kumimoji="0" lang="zh-CN" altLang="en-US" sz="1400" b="0" i="0" u="none" strike="noStrike" kern="0" cap="none" spc="0" normalizeH="0" baseline="0" noProof="0">
              <a:ln>
                <a:noFill/>
              </a:ln>
              <a:solidFill>
                <a:srgbClr val="294A5A"/>
              </a:solidFill>
              <a:effectLst/>
              <a:uLnTx/>
              <a:uFillTx/>
              <a:cs typeface="+mn-ea"/>
              <a:sym typeface="+mn-lt"/>
            </a:endParaRPr>
          </a:p>
        </p:txBody>
      </p:sp>
      <p:sp>
        <p:nvSpPr>
          <p:cNvPr id="5" name="TextBox 47"/>
          <p:cNvSpPr txBox="1"/>
          <p:nvPr/>
        </p:nvSpPr>
        <p:spPr>
          <a:xfrm>
            <a:off x="5695842" y="2661923"/>
            <a:ext cx="4462701" cy="460375"/>
          </a:xfrm>
          <a:prstGeom prst="rect">
            <a:avLst/>
          </a:prstGeom>
          <a:noFill/>
        </p:spPr>
        <p:txBody>
          <a:bodyPr wrap="square" rtlCol="0">
            <a:spAutoFit/>
          </a:bodyPr>
          <a:p>
            <a:pPr marL="0" marR="0" lvl="0" indent="0" defTabSz="685800" eaLnBrk="1" fontAlgn="base" latinLnBrk="0" hangingPunct="1">
              <a:lnSpc>
                <a:spcPct val="100000"/>
              </a:lnSpc>
              <a:spcBef>
                <a:spcPct val="0"/>
              </a:spcBef>
              <a:spcAft>
                <a:spcPct val="0"/>
              </a:spcAft>
              <a:buClrTx/>
              <a:buSzTx/>
              <a:buFontTx/>
              <a:buNone/>
              <a:defRPr/>
            </a:pPr>
            <a:r>
              <a:rPr lang="zh-CN" altLang="en-US" sz="2400" b="1" dirty="0">
                <a:solidFill>
                  <a:srgbClr val="484849"/>
                </a:solidFill>
                <a:latin typeface="微软雅黑" panose="020B0503020204020204" charset="-122"/>
                <a:ea typeface="微软雅黑" panose="020B0503020204020204" charset="-122"/>
                <a:cs typeface="+mn-ea"/>
                <a:sym typeface="+mn-lt"/>
              </a:rPr>
              <a:t>股票的起源与发展</a:t>
            </a:r>
            <a:endParaRPr lang="zh-CN" altLang="en-US" sz="2400" b="1" dirty="0">
              <a:solidFill>
                <a:srgbClr val="484849"/>
              </a:solidFill>
              <a:latin typeface="微软雅黑" panose="020B0503020204020204" charset="-122"/>
              <a:ea typeface="微软雅黑" panose="020B0503020204020204" charset="-122"/>
              <a:cs typeface="+mn-ea"/>
              <a:sym typeface="+mn-lt"/>
            </a:endParaRPr>
          </a:p>
        </p:txBody>
      </p:sp>
      <p:sp>
        <p:nvSpPr>
          <p:cNvPr id="3" name="Freeform 28"/>
          <p:cNvSpPr/>
          <p:nvPr/>
        </p:nvSpPr>
        <p:spPr bwMode="auto">
          <a:xfrm>
            <a:off x="5586424" y="4849495"/>
            <a:ext cx="4999573" cy="592455"/>
          </a:xfrm>
          <a:custGeom>
            <a:avLst/>
            <a:gdLst>
              <a:gd name="T0" fmla="*/ 91 w 8683"/>
              <a:gd name="T1" fmla="*/ 0 h 866"/>
              <a:gd name="T2" fmla="*/ 8591 w 8683"/>
              <a:gd name="T3" fmla="*/ 0 h 866"/>
              <a:gd name="T4" fmla="*/ 8683 w 8683"/>
              <a:gd name="T5" fmla="*/ 91 h 866"/>
              <a:gd name="T6" fmla="*/ 8683 w 8683"/>
              <a:gd name="T7" fmla="*/ 775 h 866"/>
              <a:gd name="T8" fmla="*/ 8591 w 8683"/>
              <a:gd name="T9" fmla="*/ 866 h 866"/>
              <a:gd name="T10" fmla="*/ 91 w 8683"/>
              <a:gd name="T11" fmla="*/ 866 h 866"/>
              <a:gd name="T12" fmla="*/ 0 w 8683"/>
              <a:gd name="T13" fmla="*/ 775 h 866"/>
              <a:gd name="T14" fmla="*/ 0 w 8683"/>
              <a:gd name="T15" fmla="*/ 91 h 866"/>
              <a:gd name="T16" fmla="*/ 91 w 8683"/>
              <a:gd name="T17" fmla="*/ 0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3" h="866">
                <a:moveTo>
                  <a:pt x="91" y="0"/>
                </a:moveTo>
                <a:lnTo>
                  <a:pt x="8591" y="0"/>
                </a:lnTo>
                <a:cubicBezTo>
                  <a:pt x="8642" y="0"/>
                  <a:pt x="8683" y="41"/>
                  <a:pt x="8683" y="91"/>
                </a:cubicBezTo>
                <a:lnTo>
                  <a:pt x="8683" y="775"/>
                </a:lnTo>
                <a:cubicBezTo>
                  <a:pt x="8683" y="825"/>
                  <a:pt x="8642" y="866"/>
                  <a:pt x="8591" y="866"/>
                </a:cubicBezTo>
                <a:lnTo>
                  <a:pt x="91" y="866"/>
                </a:lnTo>
                <a:cubicBezTo>
                  <a:pt x="41" y="866"/>
                  <a:pt x="0" y="825"/>
                  <a:pt x="0" y="775"/>
                </a:cubicBezTo>
                <a:lnTo>
                  <a:pt x="0" y="91"/>
                </a:lnTo>
                <a:cubicBezTo>
                  <a:pt x="0" y="41"/>
                  <a:pt x="41" y="0"/>
                  <a:pt x="91" y="0"/>
                </a:cubicBezTo>
                <a:close/>
              </a:path>
            </a:pathLst>
          </a:custGeom>
          <a:solidFill>
            <a:srgbClr val="FFFFFF"/>
          </a:solidFill>
          <a:ln w="9525" cap="flat">
            <a:solidFill>
              <a:srgbClr val="484849">
                <a:lumMod val="40000"/>
                <a:lumOff val="60000"/>
              </a:srgbClr>
            </a:solidFill>
            <a:prstDash val="solid"/>
            <a:miter lim="800000"/>
          </a:ln>
        </p:spPr>
        <p:txBody>
          <a:bodyPr vert="horz" wrap="square" lIns="91404" tIns="45702" rIns="91404" bIns="45702" numCol="1" anchor="t" anchorCtr="0" compatLnSpc="1"/>
          <a:lstStyle/>
          <a:p>
            <a:pPr marL="0" marR="0" lvl="0" indent="0" defTabSz="685800" eaLnBrk="1" fontAlgn="base" latinLnBrk="0" hangingPunct="1">
              <a:lnSpc>
                <a:spcPct val="100000"/>
              </a:lnSpc>
              <a:spcBef>
                <a:spcPct val="0"/>
              </a:spcBef>
              <a:spcAft>
                <a:spcPct val="0"/>
              </a:spcAft>
              <a:buClrTx/>
              <a:buSzTx/>
              <a:buFontTx/>
              <a:buNone/>
              <a:defRPr/>
            </a:pPr>
            <a:endParaRPr kumimoji="0" lang="zh-CN" altLang="en-US" sz="1400" b="0" i="0" u="none" strike="noStrike" kern="0" cap="none" spc="0" normalizeH="0" baseline="0" noProof="0">
              <a:ln>
                <a:noFill/>
              </a:ln>
              <a:solidFill>
                <a:srgbClr val="294A5A"/>
              </a:solidFill>
              <a:effectLst/>
              <a:uLnTx/>
              <a:uFillTx/>
              <a:cs typeface="+mn-ea"/>
              <a:sym typeface="+mn-lt"/>
            </a:endParaRPr>
          </a:p>
        </p:txBody>
      </p:sp>
      <p:sp>
        <p:nvSpPr>
          <p:cNvPr id="7" name="TextBox 55"/>
          <p:cNvSpPr txBox="1"/>
          <p:nvPr/>
        </p:nvSpPr>
        <p:spPr>
          <a:xfrm>
            <a:off x="5695950" y="4912995"/>
            <a:ext cx="4798060" cy="460375"/>
          </a:xfrm>
          <a:prstGeom prst="rect">
            <a:avLst/>
          </a:prstGeom>
          <a:noFill/>
        </p:spPr>
        <p:txBody>
          <a:bodyPr wrap="square" rtlCol="0">
            <a:spAutoFit/>
          </a:bodyPr>
          <a:lstStyle>
            <a:defPPr>
              <a:defRPr lang="zh-CN"/>
            </a:defPPr>
            <a:lvl1pPr>
              <a:defRPr sz="3200" b="1">
                <a:solidFill>
                  <a:schemeClr val="accent1"/>
                </a:solidFill>
                <a:latin typeface="微软雅黑" panose="020B0503020204020204" charset="-122"/>
                <a:ea typeface="微软雅黑" panose="020B0503020204020204" charset="-122"/>
              </a:defRPr>
            </a:lvl1pPr>
          </a:lstStyle>
          <a:p>
            <a:pPr marL="0" marR="0" lvl="0" indent="0" defTabSz="685800" eaLnBrk="1" fontAlgn="base" latinLnBrk="0" hangingPunct="1">
              <a:lnSpc>
                <a:spcPct val="100000"/>
              </a:lnSpc>
              <a:spcBef>
                <a:spcPct val="0"/>
              </a:spcBef>
              <a:spcAft>
                <a:spcPct val="0"/>
              </a:spcAft>
              <a:buClrTx/>
              <a:buSzTx/>
              <a:buFontTx/>
              <a:buNone/>
              <a:defRPr/>
            </a:pPr>
            <a:r>
              <a:rPr lang="zh-CN" altLang="en-US" sz="2400" dirty="0">
                <a:solidFill>
                  <a:srgbClr val="484849"/>
                </a:solidFill>
                <a:cs typeface="+mn-ea"/>
                <a:sym typeface="+mn-lt"/>
              </a:rPr>
              <a:t>互动问答</a:t>
            </a:r>
            <a:endParaRPr lang="zh-CN" altLang="en-US" sz="2400" dirty="0">
              <a:solidFill>
                <a:srgbClr val="484849"/>
              </a:solidFill>
              <a:cs typeface="+mn-ea"/>
              <a:sym typeface="+mn-lt"/>
            </a:endParaRPr>
          </a:p>
        </p:txBody>
      </p:sp>
      <p:sp>
        <p:nvSpPr>
          <p:cNvPr id="8" name="Freeform 27"/>
          <p:cNvSpPr/>
          <p:nvPr/>
        </p:nvSpPr>
        <p:spPr bwMode="auto">
          <a:xfrm>
            <a:off x="4779438" y="4853940"/>
            <a:ext cx="588921" cy="592455"/>
          </a:xfrm>
          <a:custGeom>
            <a:avLst/>
            <a:gdLst>
              <a:gd name="T0" fmla="*/ 91 w 865"/>
              <a:gd name="T1" fmla="*/ 0 h 866"/>
              <a:gd name="T2" fmla="*/ 774 w 865"/>
              <a:gd name="T3" fmla="*/ 0 h 866"/>
              <a:gd name="T4" fmla="*/ 865 w 865"/>
              <a:gd name="T5" fmla="*/ 91 h 866"/>
              <a:gd name="T6" fmla="*/ 865 w 865"/>
              <a:gd name="T7" fmla="*/ 775 h 866"/>
              <a:gd name="T8" fmla="*/ 774 w 865"/>
              <a:gd name="T9" fmla="*/ 866 h 866"/>
              <a:gd name="T10" fmla="*/ 91 w 865"/>
              <a:gd name="T11" fmla="*/ 866 h 866"/>
              <a:gd name="T12" fmla="*/ 0 w 865"/>
              <a:gd name="T13" fmla="*/ 775 h 866"/>
              <a:gd name="T14" fmla="*/ 0 w 865"/>
              <a:gd name="T15" fmla="*/ 91 h 866"/>
              <a:gd name="T16" fmla="*/ 91 w 865"/>
              <a:gd name="T17" fmla="*/ 0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866">
                <a:moveTo>
                  <a:pt x="91" y="0"/>
                </a:moveTo>
                <a:lnTo>
                  <a:pt x="774" y="0"/>
                </a:lnTo>
                <a:cubicBezTo>
                  <a:pt x="824" y="0"/>
                  <a:pt x="865" y="41"/>
                  <a:pt x="865" y="91"/>
                </a:cubicBezTo>
                <a:lnTo>
                  <a:pt x="865" y="775"/>
                </a:lnTo>
                <a:cubicBezTo>
                  <a:pt x="865" y="825"/>
                  <a:pt x="824" y="866"/>
                  <a:pt x="774" y="866"/>
                </a:cubicBezTo>
                <a:lnTo>
                  <a:pt x="91" y="866"/>
                </a:lnTo>
                <a:cubicBezTo>
                  <a:pt x="41" y="866"/>
                  <a:pt x="0" y="825"/>
                  <a:pt x="0" y="775"/>
                </a:cubicBezTo>
                <a:lnTo>
                  <a:pt x="0" y="91"/>
                </a:lnTo>
                <a:cubicBezTo>
                  <a:pt x="0" y="41"/>
                  <a:pt x="41" y="0"/>
                  <a:pt x="91" y="0"/>
                </a:cubicBezTo>
                <a:close/>
              </a:path>
            </a:pathLst>
          </a:custGeom>
          <a:solidFill>
            <a:srgbClr val="FF9618"/>
          </a:solidFill>
          <a:ln>
            <a:noFill/>
          </a:ln>
        </p:spPr>
        <p:txBody>
          <a:bodyPr vert="horz" wrap="square" lIns="91404" tIns="45702" rIns="91404" bIns="45702" numCol="1" anchor="t" anchorCtr="0" compatLnSpc="1"/>
          <a:p>
            <a:pPr marL="0" marR="0" lvl="0" indent="0" defTabSz="685800" eaLnBrk="1" fontAlgn="base" latinLnBrk="0" hangingPunct="1">
              <a:lnSpc>
                <a:spcPct val="100000"/>
              </a:lnSpc>
              <a:spcBef>
                <a:spcPct val="0"/>
              </a:spcBef>
              <a:spcAft>
                <a:spcPct val="0"/>
              </a:spcAft>
              <a:buClrTx/>
              <a:buSzTx/>
              <a:buFontTx/>
              <a:buNone/>
              <a:defRPr/>
            </a:pPr>
            <a:endParaRPr kumimoji="0" lang="zh-CN" altLang="en-US" sz="1400" b="0" i="0" u="none" strike="noStrike" kern="0" cap="none" spc="0" normalizeH="0" baseline="0" noProof="0">
              <a:ln>
                <a:noFill/>
              </a:ln>
              <a:solidFill>
                <a:srgbClr val="294A5A"/>
              </a:solidFill>
              <a:effectLst/>
              <a:uLnTx/>
              <a:uFillTx/>
              <a:cs typeface="+mn-ea"/>
              <a:sym typeface="+mn-lt"/>
            </a:endParaRPr>
          </a:p>
        </p:txBody>
      </p:sp>
      <p:sp>
        <p:nvSpPr>
          <p:cNvPr id="9" name="TextBox 58"/>
          <p:cNvSpPr txBox="1"/>
          <p:nvPr/>
        </p:nvSpPr>
        <p:spPr>
          <a:xfrm>
            <a:off x="4892288" y="4884455"/>
            <a:ext cx="363220" cy="521970"/>
          </a:xfrm>
          <a:prstGeom prst="rect">
            <a:avLst/>
          </a:prstGeom>
          <a:noFill/>
        </p:spPr>
        <p:txBody>
          <a:bodyPr wrap="none" rtlCol="0">
            <a:spAutoFit/>
          </a:bodyPr>
          <a:p>
            <a:pPr defTabSz="685800" fontAlgn="base">
              <a:spcBef>
                <a:spcPct val="0"/>
              </a:spcBef>
              <a:spcAft>
                <a:spcPct val="0"/>
              </a:spcAft>
            </a:pPr>
            <a:r>
              <a:rPr lang="en-US" altLang="zh-CN" sz="2800" b="1" dirty="0">
                <a:solidFill>
                  <a:srgbClr val="FFFFFF"/>
                </a:solidFill>
                <a:cs typeface="+mn-ea"/>
                <a:sym typeface="+mn-lt"/>
              </a:rPr>
              <a:t>5</a:t>
            </a:r>
            <a:endParaRPr lang="en-US" altLang="zh-CN" sz="2800" b="1" dirty="0">
              <a:solidFill>
                <a:srgbClr val="FFFFFF"/>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00"/>
                                        <p:tgtEl>
                                          <p:spTgt spid="8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wipe(down)">
                                      <p:cBhvr>
                                        <p:cTn id="15" dur="500"/>
                                        <p:tgtEl>
                                          <p:spTgt spid="8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88"/>
                                        </p:tgtEl>
                                        <p:attrNameLst>
                                          <p:attrName>style.visibility</p:attrName>
                                        </p:attrNameLst>
                                      </p:cBhvr>
                                      <p:to>
                                        <p:strVal val="visible"/>
                                      </p:to>
                                    </p:set>
                                    <p:animEffect transition="in" filter="wipe(down)">
                                      <p:cBhvr>
                                        <p:cTn id="19" dur="500"/>
                                        <p:tgtEl>
                                          <p:spTgt spid="88"/>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bldLvl="0" animBg="1"/>
      <p:bldP spid="77" grpId="0" bldLvl="0" animBg="1"/>
      <p:bldP spid="78" grpId="0" bldLvl="0" animBg="1"/>
      <p:bldP spid="79" grpId="0" bldLvl="0" animBg="1"/>
      <p:bldP spid="80" grpId="0" bldLvl="0" animBg="1"/>
      <p:bldP spid="81" grpId="0" bldLvl="0" animBg="1"/>
      <p:bldP spid="91" grpId="0"/>
      <p:bldP spid="92" grpId="0" bldLvl="0" animBg="1"/>
      <p:bldP spid="93" grpId="0"/>
      <p:bldP spid="59" grpId="0" bldLvl="0" animBg="1"/>
      <p:bldP spid="86" grpId="0"/>
      <p:bldP spid="86" grpId="1"/>
      <p:bldP spid="5" grpId="0"/>
      <p:bldP spid="5" grpId="1"/>
      <p:bldP spid="87" grpId="0"/>
      <p:bldP spid="87" grpId="1"/>
      <p:bldP spid="88" grpId="0"/>
      <p:bldP spid="88" grpId="1"/>
      <p:bldP spid="3" grpId="0" bldLvl="0" animBg="1"/>
      <p:bldP spid="7" grpId="0"/>
      <p:bldP spid="7"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6" name="图片 35" descr="C:\Users\user\Desktop\1658213815007.png1658213815007"/>
          <p:cNvPicPr>
            <a:picLocks noChangeAspect="1"/>
          </p:cNvPicPr>
          <p:nvPr/>
        </p:nvPicPr>
        <p:blipFill>
          <a:blip r:embed="rId1"/>
          <a:srcRect/>
          <a:stretch>
            <a:fillRect/>
          </a:stretch>
        </p:blipFill>
        <p:spPr>
          <a:xfrm>
            <a:off x="1354455" y="1024890"/>
            <a:ext cx="5322570" cy="4750435"/>
          </a:xfrm>
          <a:prstGeom prst="rect">
            <a:avLst/>
          </a:prstGeom>
          <a:effectLst>
            <a:outerShdw blurRad="165100" dist="76200" dir="8100000" algn="tr" rotWithShape="0">
              <a:prstClr val="black">
                <a:alpha val="40000"/>
              </a:prstClr>
            </a:outerShdw>
          </a:effectLst>
        </p:spPr>
      </p:pic>
      <p:sp>
        <p:nvSpPr>
          <p:cNvPr id="30" name="任意多边形 29"/>
          <p:cNvSpPr/>
          <p:nvPr/>
        </p:nvSpPr>
        <p:spPr>
          <a:xfrm flipH="1">
            <a:off x="635" y="0"/>
            <a:ext cx="1687195" cy="6858000"/>
          </a:xfrm>
          <a:custGeom>
            <a:avLst/>
            <a:gdLst/>
            <a:ahLst/>
            <a:cxnLst>
              <a:cxn ang="3">
                <a:pos x="hc" y="t"/>
              </a:cxn>
              <a:cxn ang="cd2">
                <a:pos x="l" y="vc"/>
              </a:cxn>
              <a:cxn ang="cd4">
                <a:pos x="hc" y="b"/>
              </a:cxn>
              <a:cxn ang="0">
                <a:pos x="r" y="vc"/>
              </a:cxn>
            </a:cxnLst>
            <a:rect l="l" t="t" r="r" b="b"/>
            <a:pathLst>
              <a:path w="6824" h="10736">
                <a:moveTo>
                  <a:pt x="1354" y="0"/>
                </a:moveTo>
                <a:lnTo>
                  <a:pt x="1406" y="0"/>
                </a:lnTo>
                <a:lnTo>
                  <a:pt x="6824" y="0"/>
                </a:lnTo>
                <a:lnTo>
                  <a:pt x="6824" y="10736"/>
                </a:lnTo>
                <a:lnTo>
                  <a:pt x="1406" y="10736"/>
                </a:lnTo>
                <a:lnTo>
                  <a:pt x="1354" y="10736"/>
                </a:lnTo>
                <a:lnTo>
                  <a:pt x="1354" y="10735"/>
                </a:lnTo>
                <a:lnTo>
                  <a:pt x="1334" y="10734"/>
                </a:lnTo>
                <a:cubicBezTo>
                  <a:pt x="591" y="10697"/>
                  <a:pt x="0" y="10087"/>
                  <a:pt x="0" y="9340"/>
                </a:cubicBezTo>
                <a:cubicBezTo>
                  <a:pt x="0" y="8726"/>
                  <a:pt x="400" y="8204"/>
                  <a:pt x="955" y="8017"/>
                </a:cubicBezTo>
                <a:lnTo>
                  <a:pt x="959" y="8016"/>
                </a:lnTo>
                <a:lnTo>
                  <a:pt x="955" y="8015"/>
                </a:lnTo>
                <a:cubicBezTo>
                  <a:pt x="400" y="7828"/>
                  <a:pt x="0" y="7306"/>
                  <a:pt x="0" y="6692"/>
                </a:cubicBezTo>
                <a:cubicBezTo>
                  <a:pt x="0" y="6078"/>
                  <a:pt x="400" y="5556"/>
                  <a:pt x="955" y="5369"/>
                </a:cubicBezTo>
                <a:lnTo>
                  <a:pt x="959" y="5368"/>
                </a:lnTo>
                <a:lnTo>
                  <a:pt x="955" y="5367"/>
                </a:lnTo>
                <a:cubicBezTo>
                  <a:pt x="400" y="5180"/>
                  <a:pt x="0" y="4658"/>
                  <a:pt x="0" y="4044"/>
                </a:cubicBezTo>
                <a:cubicBezTo>
                  <a:pt x="0" y="3430"/>
                  <a:pt x="400" y="2908"/>
                  <a:pt x="955" y="2721"/>
                </a:cubicBezTo>
                <a:lnTo>
                  <a:pt x="959" y="2720"/>
                </a:lnTo>
                <a:lnTo>
                  <a:pt x="955" y="2719"/>
                </a:lnTo>
                <a:cubicBezTo>
                  <a:pt x="400" y="2532"/>
                  <a:pt x="0" y="2010"/>
                  <a:pt x="0" y="1396"/>
                </a:cubicBezTo>
                <a:cubicBezTo>
                  <a:pt x="0" y="649"/>
                  <a:pt x="591" y="39"/>
                  <a:pt x="1334" y="2"/>
                </a:cubicBezTo>
                <a:lnTo>
                  <a:pt x="1354" y="1"/>
                </a:lnTo>
                <a:lnTo>
                  <a:pt x="1354" y="0"/>
                </a:lnTo>
                <a:close/>
              </a:path>
            </a:pathLst>
          </a:custGeom>
          <a:solidFill>
            <a:schemeClr val="bg1">
              <a:alpha val="73000"/>
            </a:schemeClr>
          </a:solidFill>
          <a:ln>
            <a:noFill/>
          </a:ln>
          <a:effectLst>
            <a:outerShdw blurRad="469900" dist="38100" dir="8100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atin typeface="微软雅黑" panose="020B0503020204020204" charset="-122"/>
              <a:ea typeface="微软雅黑" panose="020B0503020204020204" charset="-122"/>
              <a:cs typeface="微软雅黑" panose="020B0503020204020204" charset="-122"/>
            </a:endParaRPr>
          </a:p>
        </p:txBody>
      </p:sp>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pic>
        <p:nvPicPr>
          <p:cNvPr id="67" name="图片 66" descr="LOGO橙字"/>
          <p:cNvPicPr>
            <a:picLocks noChangeAspect="1"/>
          </p:cNvPicPr>
          <p:nvPr/>
        </p:nvPicPr>
        <p:blipFill>
          <a:blip r:embed="rId2"/>
          <a:stretch>
            <a:fillRect/>
          </a:stretch>
        </p:blipFill>
        <p:spPr>
          <a:xfrm>
            <a:off x="9860915" y="6175375"/>
            <a:ext cx="1988185" cy="429260"/>
          </a:xfrm>
          <a:prstGeom prst="rect">
            <a:avLst/>
          </a:prstGeom>
        </p:spPr>
      </p:pic>
      <p:sp>
        <p:nvSpPr>
          <p:cNvPr id="18" name="文本框 17"/>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DD4E1F"/>
              </a:solidFill>
              <a:latin typeface="微软雅黑" panose="020B0503020204020204" charset="-122"/>
              <a:ea typeface="微软雅黑" panose="020B0503020204020204" charset="-122"/>
            </a:endParaRPr>
          </a:p>
        </p:txBody>
      </p:sp>
      <p:sp>
        <p:nvSpPr>
          <p:cNvPr id="3" name="矩形 2"/>
          <p:cNvSpPr/>
          <p:nvPr/>
        </p:nvSpPr>
        <p:spPr>
          <a:xfrm>
            <a:off x="253778" y="157350"/>
            <a:ext cx="2318385" cy="521970"/>
          </a:xfrm>
          <a:prstGeom prst="rect">
            <a:avLst/>
          </a:prstGeom>
        </p:spPr>
        <p:txBody>
          <a:bodyPr wrap="none">
            <a:spAutoFit/>
          </a:bodyPr>
          <a:p>
            <a:pPr lvl="0" algn="l"/>
            <a:r>
              <a:rPr lang="en-US" sz="2800" dirty="0">
                <a:solidFill>
                  <a:srgbClr val="FF9618"/>
                </a:solidFill>
                <a:latin typeface="微软雅黑" panose="020B0503020204020204" charset="-122"/>
                <a:ea typeface="微软雅黑" panose="020B0503020204020204" charset="-122"/>
                <a:sym typeface="+mn-ea"/>
              </a:rPr>
              <a:t>4.1  </a:t>
            </a:r>
            <a:r>
              <a:rPr lang="zh-CN" altLang="en-US" sz="2800" dirty="0">
                <a:solidFill>
                  <a:srgbClr val="FF9618"/>
                </a:solidFill>
                <a:latin typeface="微软雅黑" panose="020B0503020204020204" charset="-122"/>
                <a:ea typeface="微软雅黑" panose="020B0503020204020204" charset="-122"/>
                <a:sym typeface="+mn-ea"/>
              </a:rPr>
              <a:t>股市神话</a:t>
            </a:r>
            <a:endParaRPr lang="zh-CN" altLang="en-US" sz="2800" dirty="0">
              <a:solidFill>
                <a:srgbClr val="FF9618"/>
              </a:solidFill>
              <a:latin typeface="微软雅黑" panose="020B0503020204020204" charset="-122"/>
              <a:ea typeface="微软雅黑" panose="020B0503020204020204" charset="-122"/>
              <a:sym typeface="+mn-ea"/>
            </a:endParaRPr>
          </a:p>
        </p:txBody>
      </p:sp>
      <p:grpSp>
        <p:nvGrpSpPr>
          <p:cNvPr id="33" name="组合 32"/>
          <p:cNvGrpSpPr/>
          <p:nvPr/>
        </p:nvGrpSpPr>
        <p:grpSpPr>
          <a:xfrm>
            <a:off x="10319385" y="5005396"/>
            <a:ext cx="1114221" cy="245419"/>
            <a:chOff x="11013" y="9014"/>
            <a:chExt cx="1991" cy="601"/>
          </a:xfrm>
          <a:effectLst>
            <a:outerShdw blurRad="50800" dist="38100" dir="8100000" algn="tr" rotWithShape="0">
              <a:prstClr val="black">
                <a:alpha val="40000"/>
              </a:prstClr>
            </a:outerShdw>
          </a:effectLst>
        </p:grpSpPr>
        <p:sp>
          <p:nvSpPr>
            <p:cNvPr id="34" name="圆角矩形 33"/>
            <p:cNvSpPr/>
            <p:nvPr/>
          </p:nvSpPr>
          <p:spPr>
            <a:xfrm>
              <a:off x="11013" y="9033"/>
              <a:ext cx="1981" cy="582"/>
            </a:xfrm>
            <a:prstGeom prst="roundRect">
              <a:avLst>
                <a:gd name="adj" fmla="val 31790"/>
              </a:avLst>
            </a:prstGeom>
            <a:solidFill>
              <a:srgbClr val="AE6759"/>
            </a:solidFill>
            <a:ln w="9525" cmpd="sng">
              <a:noFill/>
              <a:prstDash val="soli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sz="1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sp>
          <p:nvSpPr>
            <p:cNvPr id="35" name="圆角矩形 34"/>
            <p:cNvSpPr/>
            <p:nvPr/>
          </p:nvSpPr>
          <p:spPr>
            <a:xfrm>
              <a:off x="11023" y="9017"/>
              <a:ext cx="1981" cy="582"/>
            </a:xfrm>
            <a:prstGeom prst="roundRect">
              <a:avLst>
                <a:gd name="adj" fmla="val 31790"/>
              </a:avLst>
            </a:prstGeom>
            <a:solidFill>
              <a:srgbClr val="AE6759"/>
            </a:solidFill>
            <a:ln w="12700" cmpd="sng">
              <a:solidFill>
                <a:schemeClr val="bg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1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神话</a:t>
              </a:r>
              <a:endParaRPr lang="zh-CN" altLang="en-US" sz="1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sp>
          <p:nvSpPr>
            <p:cNvPr id="37" name="圆角矩形 36"/>
            <p:cNvSpPr/>
            <p:nvPr/>
          </p:nvSpPr>
          <p:spPr>
            <a:xfrm>
              <a:off x="11112" y="9014"/>
              <a:ext cx="1881" cy="495"/>
            </a:xfrm>
            <a:prstGeom prst="roundRect">
              <a:avLst>
                <a:gd name="adj" fmla="val 31790"/>
              </a:avLst>
            </a:prstGeom>
            <a:noFill/>
            <a:ln w="9525" cmpd="sng">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sz="14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grpSp>
      <p:sp>
        <p:nvSpPr>
          <p:cNvPr id="4" name="流程图: 接点 19"/>
          <p:cNvSpPr/>
          <p:nvPr/>
        </p:nvSpPr>
        <p:spPr>
          <a:xfrm>
            <a:off x="9125585" y="1025525"/>
            <a:ext cx="831850" cy="831850"/>
          </a:xfrm>
          <a:prstGeom prst="flowChartConnector">
            <a:avLst/>
          </a:prstGeom>
          <a:solidFill>
            <a:srgbClr val="AE6759"/>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ysClr val="windowText" lastClr="00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sp>
        <p:nvSpPr>
          <p:cNvPr id="44" name="流程图: 接点 18"/>
          <p:cNvSpPr/>
          <p:nvPr/>
        </p:nvSpPr>
        <p:spPr>
          <a:xfrm>
            <a:off x="9144635" y="2357120"/>
            <a:ext cx="831850" cy="831850"/>
          </a:xfrm>
          <a:prstGeom prst="flowChartConnector">
            <a:avLst/>
          </a:prstGeom>
          <a:solidFill>
            <a:srgbClr val="AE6759"/>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ysClr val="windowText" lastClr="000000"/>
              </a:solidFill>
              <a:latin typeface="微软雅黑" panose="020B0503020204020204" charset="-122"/>
              <a:ea typeface="微软雅黑" panose="020B0503020204020204" charset="-122"/>
              <a:cs typeface="微软雅黑" panose="020B0503020204020204" charset="-122"/>
            </a:endParaRPr>
          </a:p>
        </p:txBody>
      </p:sp>
      <p:sp>
        <p:nvSpPr>
          <p:cNvPr id="45" name="流程图: 接点 19"/>
          <p:cNvSpPr/>
          <p:nvPr/>
        </p:nvSpPr>
        <p:spPr>
          <a:xfrm>
            <a:off x="9144635" y="3707765"/>
            <a:ext cx="831850" cy="831850"/>
          </a:xfrm>
          <a:prstGeom prst="flowChartConnector">
            <a:avLst/>
          </a:prstGeom>
          <a:solidFill>
            <a:srgbClr val="AE6759"/>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ysClr val="windowText" lastClr="00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cxnSp>
        <p:nvCxnSpPr>
          <p:cNvPr id="50" name="直接连接符 49"/>
          <p:cNvCxnSpPr/>
          <p:nvPr/>
        </p:nvCxnSpPr>
        <p:spPr>
          <a:xfrm flipH="1">
            <a:off x="8354695" y="2983230"/>
            <a:ext cx="514350" cy="514350"/>
          </a:xfrm>
          <a:prstGeom prst="line">
            <a:avLst/>
          </a:prstGeom>
          <a:ln w="444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H="1">
            <a:off x="8077835" y="3538220"/>
            <a:ext cx="619760" cy="619760"/>
          </a:xfrm>
          <a:prstGeom prst="line">
            <a:avLst/>
          </a:prstGeom>
          <a:ln w="444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H="1">
            <a:off x="10448290" y="790575"/>
            <a:ext cx="816610" cy="816610"/>
          </a:xfrm>
          <a:prstGeom prst="line">
            <a:avLst/>
          </a:prstGeom>
          <a:ln w="444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6" name="文本框 45"/>
          <p:cNvSpPr txBox="1"/>
          <p:nvPr/>
        </p:nvSpPr>
        <p:spPr>
          <a:xfrm>
            <a:off x="9209405" y="2398395"/>
            <a:ext cx="694055" cy="768350"/>
          </a:xfrm>
          <a:prstGeom prst="rect">
            <a:avLst/>
          </a:prstGeom>
          <a:noFill/>
        </p:spPr>
        <p:txBody>
          <a:bodyPr wrap="square" rtlCol="0">
            <a:spAutoFit/>
          </a:bodyPr>
          <a:p>
            <a:pPr algn="ctr"/>
            <a:r>
              <a:rPr lang="zh-CN" altLang="en-US" sz="44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菲</a:t>
            </a:r>
            <a:endParaRPr lang="zh-CN" altLang="en-US" sz="44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9209405" y="3732530"/>
            <a:ext cx="694055" cy="768350"/>
          </a:xfrm>
          <a:prstGeom prst="rect">
            <a:avLst/>
          </a:prstGeom>
          <a:noFill/>
        </p:spPr>
        <p:txBody>
          <a:bodyPr wrap="square" rtlCol="0">
            <a:spAutoFit/>
          </a:bodyPr>
          <a:p>
            <a:pPr algn="ctr"/>
            <a:r>
              <a:rPr lang="zh-CN" altLang="en-US" sz="4400" dirty="0">
                <a:solidFill>
                  <a:schemeClr val="bg1"/>
                </a:solidFill>
                <a:latin typeface="微软雅黑" panose="020B0503020204020204" charset="-122"/>
                <a:ea typeface="微软雅黑" panose="020B0503020204020204" charset="-122"/>
                <a:cs typeface="微软雅黑" panose="020B0503020204020204" charset="-122"/>
              </a:rPr>
              <a:t>特</a:t>
            </a:r>
            <a:endParaRPr lang="zh-CN" altLang="en-US" sz="44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9182735" y="1064260"/>
            <a:ext cx="717550" cy="768350"/>
          </a:xfrm>
          <a:prstGeom prst="rect">
            <a:avLst/>
          </a:prstGeom>
          <a:noFill/>
        </p:spPr>
        <p:txBody>
          <a:bodyPr wrap="square" rtlCol="0">
            <a:spAutoFit/>
          </a:bodyPr>
          <a:p>
            <a:pPr algn="ctr"/>
            <a:r>
              <a:rPr lang="zh-CN" altLang="en-US" sz="4400" dirty="0">
                <a:solidFill>
                  <a:schemeClr val="bg1"/>
                </a:solidFill>
                <a:latin typeface="微软雅黑" panose="020B0503020204020204" charset="-122"/>
                <a:ea typeface="微软雅黑" panose="020B0503020204020204" charset="-122"/>
                <a:cs typeface="微软雅黑" panose="020B0503020204020204" charset="-122"/>
              </a:rPr>
              <a:t>巴</a:t>
            </a:r>
            <a:endParaRPr lang="zh-CN" altLang="en-US" sz="4400" dirty="0">
              <a:solidFill>
                <a:schemeClr val="bg1"/>
              </a:solidFill>
              <a:latin typeface="微软雅黑" panose="020B0503020204020204" charset="-122"/>
              <a:ea typeface="微软雅黑" panose="020B0503020204020204" charset="-122"/>
              <a:cs typeface="微软雅黑" panose="020B0503020204020204" charset="-122"/>
            </a:endParaRPr>
          </a:p>
        </p:txBody>
      </p:sp>
    </p:spTree>
    <p:custDataLst>
      <p:tags r:id="rId3"/>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down)">
                                      <p:cBhvr>
                                        <p:cTn id="11" dur="500"/>
                                        <p:tgtEl>
                                          <p:spTgt spid="33"/>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heckerboard(across)">
                                      <p:cBhvr>
                                        <p:cTn id="14" dur="500"/>
                                        <p:tgtEl>
                                          <p:spTgt spid="4"/>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checkerboard(across)">
                                      <p:cBhvr>
                                        <p:cTn id="17" dur="500"/>
                                        <p:tgtEl>
                                          <p:spTgt spid="44"/>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checkerboard(across)">
                                      <p:cBhvr>
                                        <p:cTn id="20" dur="500"/>
                                        <p:tgtEl>
                                          <p:spTgt spid="45"/>
                                        </p:tgtEl>
                                      </p:cBhvr>
                                    </p:animEffect>
                                  </p:childTnLst>
                                </p:cTn>
                              </p:par>
                              <p:par>
                                <p:cTn id="21" presetID="5" presetClass="entr" presetSubtype="1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checkerboard(across)">
                                      <p:cBhvr>
                                        <p:cTn id="23" dur="500"/>
                                        <p:tgtEl>
                                          <p:spTgt spid="50"/>
                                        </p:tgtEl>
                                      </p:cBhvr>
                                    </p:animEffect>
                                  </p:childTnLst>
                                </p:cTn>
                              </p:par>
                              <p:par>
                                <p:cTn id="24" presetID="5" presetClass="entr" presetSubtype="10" fill="hold"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checkerboard(across)">
                                      <p:cBhvr>
                                        <p:cTn id="26" dur="500"/>
                                        <p:tgtEl>
                                          <p:spTgt spid="51"/>
                                        </p:tgtEl>
                                      </p:cBhvr>
                                    </p:animEffect>
                                  </p:childTnLst>
                                </p:cTn>
                              </p:par>
                              <p:par>
                                <p:cTn id="27" presetID="5" presetClass="entr" presetSubtype="1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checkerboard(across)">
                                      <p:cBhvr>
                                        <p:cTn id="29" dur="500"/>
                                        <p:tgtEl>
                                          <p:spTgt spid="52"/>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checkerboard(across)">
                                      <p:cBhvr>
                                        <p:cTn id="32" dur="500"/>
                                        <p:tgtEl>
                                          <p:spTgt spid="46"/>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checkerboard(across)">
                                      <p:cBhvr>
                                        <p:cTn id="35" dur="500"/>
                                        <p:tgtEl>
                                          <p:spTgt spid="2"/>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4" grpId="0" bldLvl="0" animBg="1"/>
      <p:bldP spid="45" grpId="0" bldLvl="0" animBg="1"/>
      <p:bldP spid="46" grpId="0"/>
      <p:bldP spid="2"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 name="任意多边形 29"/>
          <p:cNvSpPr/>
          <p:nvPr/>
        </p:nvSpPr>
        <p:spPr>
          <a:xfrm flipH="1">
            <a:off x="635" y="0"/>
            <a:ext cx="1687195" cy="6858000"/>
          </a:xfrm>
          <a:custGeom>
            <a:avLst/>
            <a:gdLst/>
            <a:ahLst/>
            <a:cxnLst>
              <a:cxn ang="3">
                <a:pos x="hc" y="t"/>
              </a:cxn>
              <a:cxn ang="cd2">
                <a:pos x="l" y="vc"/>
              </a:cxn>
              <a:cxn ang="cd4">
                <a:pos x="hc" y="b"/>
              </a:cxn>
              <a:cxn ang="0">
                <a:pos x="r" y="vc"/>
              </a:cxn>
            </a:cxnLst>
            <a:rect l="l" t="t" r="r" b="b"/>
            <a:pathLst>
              <a:path w="6824" h="10736">
                <a:moveTo>
                  <a:pt x="1354" y="0"/>
                </a:moveTo>
                <a:lnTo>
                  <a:pt x="1406" y="0"/>
                </a:lnTo>
                <a:lnTo>
                  <a:pt x="6824" y="0"/>
                </a:lnTo>
                <a:lnTo>
                  <a:pt x="6824" y="10736"/>
                </a:lnTo>
                <a:lnTo>
                  <a:pt x="1406" y="10736"/>
                </a:lnTo>
                <a:lnTo>
                  <a:pt x="1354" y="10736"/>
                </a:lnTo>
                <a:lnTo>
                  <a:pt x="1354" y="10735"/>
                </a:lnTo>
                <a:lnTo>
                  <a:pt x="1334" y="10734"/>
                </a:lnTo>
                <a:cubicBezTo>
                  <a:pt x="591" y="10697"/>
                  <a:pt x="0" y="10087"/>
                  <a:pt x="0" y="9340"/>
                </a:cubicBezTo>
                <a:cubicBezTo>
                  <a:pt x="0" y="8726"/>
                  <a:pt x="400" y="8204"/>
                  <a:pt x="955" y="8017"/>
                </a:cubicBezTo>
                <a:lnTo>
                  <a:pt x="959" y="8016"/>
                </a:lnTo>
                <a:lnTo>
                  <a:pt x="955" y="8015"/>
                </a:lnTo>
                <a:cubicBezTo>
                  <a:pt x="400" y="7828"/>
                  <a:pt x="0" y="7306"/>
                  <a:pt x="0" y="6692"/>
                </a:cubicBezTo>
                <a:cubicBezTo>
                  <a:pt x="0" y="6078"/>
                  <a:pt x="400" y="5556"/>
                  <a:pt x="955" y="5369"/>
                </a:cubicBezTo>
                <a:lnTo>
                  <a:pt x="959" y="5368"/>
                </a:lnTo>
                <a:lnTo>
                  <a:pt x="955" y="5367"/>
                </a:lnTo>
                <a:cubicBezTo>
                  <a:pt x="400" y="5180"/>
                  <a:pt x="0" y="4658"/>
                  <a:pt x="0" y="4044"/>
                </a:cubicBezTo>
                <a:cubicBezTo>
                  <a:pt x="0" y="3430"/>
                  <a:pt x="400" y="2908"/>
                  <a:pt x="955" y="2721"/>
                </a:cubicBezTo>
                <a:lnTo>
                  <a:pt x="959" y="2720"/>
                </a:lnTo>
                <a:lnTo>
                  <a:pt x="955" y="2719"/>
                </a:lnTo>
                <a:cubicBezTo>
                  <a:pt x="400" y="2532"/>
                  <a:pt x="0" y="2010"/>
                  <a:pt x="0" y="1396"/>
                </a:cubicBezTo>
                <a:cubicBezTo>
                  <a:pt x="0" y="649"/>
                  <a:pt x="591" y="39"/>
                  <a:pt x="1334" y="2"/>
                </a:cubicBezTo>
                <a:lnTo>
                  <a:pt x="1354" y="1"/>
                </a:lnTo>
                <a:lnTo>
                  <a:pt x="1354" y="0"/>
                </a:lnTo>
                <a:close/>
              </a:path>
            </a:pathLst>
          </a:custGeom>
          <a:solidFill>
            <a:schemeClr val="bg1">
              <a:alpha val="73000"/>
            </a:schemeClr>
          </a:solidFill>
          <a:ln>
            <a:noFill/>
          </a:ln>
          <a:effectLst>
            <a:outerShdw blurRad="469900" dist="38100" dir="8100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atin typeface="微软雅黑" panose="020B0503020204020204" charset="-122"/>
              <a:ea typeface="微软雅黑" panose="020B0503020204020204" charset="-122"/>
              <a:cs typeface="微软雅黑" panose="020B0503020204020204" charset="-122"/>
            </a:endParaRPr>
          </a:p>
        </p:txBody>
      </p:sp>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pic>
        <p:nvPicPr>
          <p:cNvPr id="67" name="图片 66" descr="LOGO橙字"/>
          <p:cNvPicPr>
            <a:picLocks noChangeAspect="1"/>
          </p:cNvPicPr>
          <p:nvPr/>
        </p:nvPicPr>
        <p:blipFill>
          <a:blip r:embed="rId1"/>
          <a:stretch>
            <a:fillRect/>
          </a:stretch>
        </p:blipFill>
        <p:spPr>
          <a:xfrm>
            <a:off x="9860915" y="6175375"/>
            <a:ext cx="1988185" cy="429260"/>
          </a:xfrm>
          <a:prstGeom prst="rect">
            <a:avLst/>
          </a:prstGeom>
        </p:spPr>
      </p:pic>
      <p:sp>
        <p:nvSpPr>
          <p:cNvPr id="18" name="文本框 17"/>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DD4E1F"/>
              </a:solidFill>
              <a:latin typeface="微软雅黑" panose="020B0503020204020204" charset="-122"/>
              <a:ea typeface="微软雅黑" panose="020B0503020204020204" charset="-122"/>
            </a:endParaRPr>
          </a:p>
        </p:txBody>
      </p:sp>
      <p:sp>
        <p:nvSpPr>
          <p:cNvPr id="3" name="矩形 2"/>
          <p:cNvSpPr/>
          <p:nvPr/>
        </p:nvSpPr>
        <p:spPr>
          <a:xfrm>
            <a:off x="253778" y="157350"/>
            <a:ext cx="3029585" cy="521970"/>
          </a:xfrm>
          <a:prstGeom prst="rect">
            <a:avLst/>
          </a:prstGeom>
        </p:spPr>
        <p:txBody>
          <a:bodyPr wrap="none">
            <a:spAutoFit/>
          </a:bodyPr>
          <a:p>
            <a:pPr lvl="0" algn="l"/>
            <a:r>
              <a:rPr lang="en-US" sz="2800" dirty="0">
                <a:solidFill>
                  <a:srgbClr val="FF9618"/>
                </a:solidFill>
                <a:latin typeface="微软雅黑" panose="020B0503020204020204" charset="-122"/>
                <a:ea typeface="微软雅黑" panose="020B0503020204020204" charset="-122"/>
                <a:sym typeface="+mn-ea"/>
              </a:rPr>
              <a:t>4.2  </a:t>
            </a:r>
            <a:r>
              <a:rPr lang="zh-CN" altLang="en-US" sz="2800" dirty="0">
                <a:solidFill>
                  <a:srgbClr val="FF9618"/>
                </a:solidFill>
                <a:latin typeface="微软雅黑" panose="020B0503020204020204" charset="-122"/>
                <a:ea typeface="微软雅黑" panose="020B0503020204020204" charset="-122"/>
                <a:sym typeface="+mn-ea"/>
              </a:rPr>
              <a:t>童年的巴菲特</a:t>
            </a:r>
            <a:endParaRPr lang="zh-CN" altLang="en-US" sz="2800" dirty="0">
              <a:solidFill>
                <a:srgbClr val="FF9618"/>
              </a:solidFill>
              <a:latin typeface="微软雅黑" panose="020B0503020204020204" charset="-122"/>
              <a:ea typeface="微软雅黑" panose="020B0503020204020204" charset="-122"/>
              <a:sym typeface="+mn-ea"/>
            </a:endParaRPr>
          </a:p>
        </p:txBody>
      </p:sp>
      <p:sp>
        <p:nvSpPr>
          <p:cNvPr id="5" name="矩形 4"/>
          <p:cNvSpPr/>
          <p:nvPr/>
        </p:nvSpPr>
        <p:spPr>
          <a:xfrm>
            <a:off x="2047240" y="993775"/>
            <a:ext cx="4667250" cy="2248535"/>
          </a:xfrm>
          <a:prstGeom prst="rect">
            <a:avLst/>
          </a:prstGeom>
          <a:solidFill>
            <a:schemeClr val="bg1">
              <a:alpha val="73000"/>
            </a:schemeClr>
          </a:solidFill>
          <a:ln>
            <a:noFill/>
          </a:ln>
          <a:effectLst>
            <a:outerShdw blurRad="4699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cs typeface="微软雅黑" panose="020B0503020204020204" charset="-122"/>
            </a:endParaRPr>
          </a:p>
        </p:txBody>
      </p:sp>
      <p:sp>
        <p:nvSpPr>
          <p:cNvPr id="11" name="矩形 10"/>
          <p:cNvSpPr/>
          <p:nvPr/>
        </p:nvSpPr>
        <p:spPr>
          <a:xfrm>
            <a:off x="2046605" y="3387725"/>
            <a:ext cx="4667250" cy="2248535"/>
          </a:xfrm>
          <a:prstGeom prst="rect">
            <a:avLst/>
          </a:prstGeom>
          <a:solidFill>
            <a:schemeClr val="bg1">
              <a:alpha val="73000"/>
            </a:schemeClr>
          </a:solidFill>
          <a:ln>
            <a:noFill/>
          </a:ln>
          <a:effectLst>
            <a:outerShdw blurRad="4699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cs typeface="微软雅黑" panose="020B0503020204020204" charset="-122"/>
            </a:endParaRPr>
          </a:p>
        </p:txBody>
      </p:sp>
      <p:pic>
        <p:nvPicPr>
          <p:cNvPr id="36" name="图片 35" descr="C:\Users\user\Desktop\0a110b3b5cdc7c358cf83f702285c8d.jpg0a110b3b5cdc7c358cf83f702285c8d"/>
          <p:cNvPicPr>
            <a:picLocks noChangeAspect="1"/>
          </p:cNvPicPr>
          <p:nvPr/>
        </p:nvPicPr>
        <p:blipFill>
          <a:blip r:embed="rId2"/>
          <a:srcRect/>
          <a:stretch>
            <a:fillRect/>
          </a:stretch>
        </p:blipFill>
        <p:spPr>
          <a:xfrm>
            <a:off x="7193280" y="3387725"/>
            <a:ext cx="3775710" cy="2215515"/>
          </a:xfrm>
          <a:prstGeom prst="rect">
            <a:avLst/>
          </a:prstGeom>
          <a:effectLst>
            <a:outerShdw blurRad="165100" dist="76200" dir="8100000" algn="tr" rotWithShape="0">
              <a:prstClr val="black">
                <a:alpha val="40000"/>
              </a:prstClr>
            </a:outerShdw>
          </a:effectLst>
        </p:spPr>
      </p:pic>
      <p:pic>
        <p:nvPicPr>
          <p:cNvPr id="12" name="图片 11" descr="23fc5494746ef632a2ebbb54863b825a"/>
          <p:cNvPicPr>
            <a:picLocks noChangeAspect="1"/>
          </p:cNvPicPr>
          <p:nvPr/>
        </p:nvPicPr>
        <p:blipFill>
          <a:blip r:embed="rId3"/>
          <a:srcRect l="42778" t="64678" r="24034" b="20360"/>
          <a:stretch>
            <a:fillRect/>
          </a:stretch>
        </p:blipFill>
        <p:spPr>
          <a:xfrm rot="180000">
            <a:off x="8002905" y="1208405"/>
            <a:ext cx="1985645" cy="1264920"/>
          </a:xfrm>
          <a:custGeom>
            <a:avLst/>
            <a:gdLst/>
            <a:ahLst/>
            <a:cxnLst>
              <a:cxn ang="3">
                <a:pos x="hc" y="t"/>
              </a:cxn>
              <a:cxn ang="cd2">
                <a:pos x="l" y="vc"/>
              </a:cxn>
              <a:cxn ang="cd4">
                <a:pos x="hc" y="b"/>
              </a:cxn>
              <a:cxn ang="0">
                <a:pos x="r" y="vc"/>
              </a:cxn>
            </a:cxnLst>
            <a:rect l="l" t="t" r="r" b="b"/>
            <a:pathLst>
              <a:path w="3720" h="2370">
                <a:moveTo>
                  <a:pt x="741" y="0"/>
                </a:moveTo>
                <a:lnTo>
                  <a:pt x="3720" y="0"/>
                </a:lnTo>
                <a:lnTo>
                  <a:pt x="3720" y="2370"/>
                </a:lnTo>
                <a:lnTo>
                  <a:pt x="0" y="2370"/>
                </a:lnTo>
                <a:lnTo>
                  <a:pt x="0" y="1822"/>
                </a:lnTo>
                <a:lnTo>
                  <a:pt x="741" y="1822"/>
                </a:lnTo>
                <a:lnTo>
                  <a:pt x="741" y="0"/>
                </a:lnTo>
                <a:close/>
              </a:path>
            </a:pathLst>
          </a:custGeom>
          <a:effectLst>
            <a:outerShdw blurRad="50800" dist="38100" dir="8100000" algn="tr" rotWithShape="0">
              <a:prstClr val="black">
                <a:alpha val="40000"/>
              </a:prstClr>
            </a:outerShdw>
          </a:effectLst>
        </p:spPr>
      </p:pic>
      <p:sp>
        <p:nvSpPr>
          <p:cNvPr id="17" name="文本框 36"/>
          <p:cNvSpPr txBox="1"/>
          <p:nvPr/>
        </p:nvSpPr>
        <p:spPr>
          <a:xfrm>
            <a:off x="2393950" y="1518920"/>
            <a:ext cx="4142740" cy="11988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50000"/>
              </a:lnSpc>
            </a:pPr>
            <a:r>
              <a:rPr lang="en-US" altLang="zh-CN" sz="1600" noProof="0" dirty="0">
                <a:ln>
                  <a:noFill/>
                </a:ln>
                <a:solidFill>
                  <a:schemeClr val="tx1">
                    <a:lumMod val="75000"/>
                    <a:lumOff val="25000"/>
                  </a:schemeClr>
                </a:solidFill>
                <a:uLnTx/>
                <a:uFillTx/>
                <a:latin typeface="微软雅黑" panose="020B0503020204020204" charset="-122"/>
                <a:ea typeface="微软雅黑" panose="020B0503020204020204" charset="-122"/>
                <a:cs typeface="微软雅黑" panose="020B0503020204020204" charset="-122"/>
              </a:rPr>
              <a:t>       </a:t>
            </a:r>
            <a:r>
              <a:rPr lang="zh-CN" altLang="en-US" sz="1600" noProof="0" dirty="0">
                <a:ln>
                  <a:noFill/>
                </a:ln>
                <a:solidFill>
                  <a:schemeClr val="tx1">
                    <a:lumMod val="75000"/>
                    <a:lumOff val="25000"/>
                  </a:schemeClr>
                </a:solidFill>
                <a:uLnTx/>
                <a:uFillTx/>
                <a:latin typeface="微软雅黑" panose="020B0503020204020204" charset="-122"/>
                <a:ea typeface="微软雅黑" panose="020B0503020204020204" charset="-122"/>
                <a:cs typeface="微软雅黑" panose="020B0503020204020204" charset="-122"/>
              </a:rPr>
              <a:t>1930年的8月30日，美国的一个叫做奥马哈的小城市，出生了一个小男孩，他就是沃伦·巴菲特。</a:t>
            </a:r>
            <a:endParaRPr lang="zh-CN" altLang="en-US" sz="1600" noProof="0" dirty="0">
              <a:ln>
                <a:noFill/>
              </a:ln>
              <a:solidFill>
                <a:schemeClr val="tx1">
                  <a:lumMod val="75000"/>
                  <a:lumOff val="25000"/>
                </a:schemeClr>
              </a:solidFill>
              <a:uLnTx/>
              <a:uFillTx/>
              <a:latin typeface="微软雅黑" panose="020B0503020204020204" charset="-122"/>
              <a:ea typeface="微软雅黑" panose="020B0503020204020204" charset="-122"/>
              <a:cs typeface="微软雅黑" panose="020B0503020204020204" charset="-122"/>
            </a:endParaRPr>
          </a:p>
        </p:txBody>
      </p:sp>
      <p:sp>
        <p:nvSpPr>
          <p:cNvPr id="20" name="文本框 36"/>
          <p:cNvSpPr txBox="1"/>
          <p:nvPr/>
        </p:nvSpPr>
        <p:spPr>
          <a:xfrm>
            <a:off x="2393950" y="3711575"/>
            <a:ext cx="4237355" cy="15684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50000"/>
              </a:lnSpc>
            </a:pPr>
            <a:r>
              <a:rPr lang="en-US" altLang="zh-CN" sz="1600" noProof="0" dirty="0">
                <a:ln>
                  <a:noFill/>
                </a:ln>
                <a:solidFill>
                  <a:schemeClr val="tx1">
                    <a:lumMod val="75000"/>
                    <a:lumOff val="25000"/>
                  </a:schemeClr>
                </a:solidFill>
                <a:uLnTx/>
                <a:uFillTx/>
                <a:latin typeface="微软雅黑" panose="020B0503020204020204" charset="-122"/>
                <a:ea typeface="微软雅黑" panose="020B0503020204020204" charset="-122"/>
                <a:cs typeface="微软雅黑" panose="020B0503020204020204" charset="-122"/>
              </a:rPr>
              <a:t>       </a:t>
            </a:r>
            <a:r>
              <a:rPr lang="zh-CN" altLang="en-US" sz="1600" noProof="0" dirty="0">
                <a:ln>
                  <a:noFill/>
                </a:ln>
                <a:solidFill>
                  <a:schemeClr val="tx1">
                    <a:lumMod val="75000"/>
                    <a:lumOff val="25000"/>
                  </a:schemeClr>
                </a:solidFill>
                <a:uLnTx/>
                <a:uFillTx/>
                <a:latin typeface="微软雅黑" panose="020B0503020204020204" charset="-122"/>
                <a:ea typeface="微软雅黑" panose="020B0503020204020204" charset="-122"/>
                <a:cs typeface="微软雅黑" panose="020B0503020204020204" charset="-122"/>
              </a:rPr>
              <a:t>巴菲特的成功，和他的家庭环境密不可分。巴菲特从小就生活在一个有浓厚商业氛围的家庭，为他未来开创自己的事业打下了良好的基础。</a:t>
            </a:r>
            <a:endParaRPr lang="zh-CN" altLang="en-US" sz="1600" noProof="0" dirty="0">
              <a:ln>
                <a:noFill/>
              </a:ln>
              <a:solidFill>
                <a:schemeClr val="tx1">
                  <a:lumMod val="75000"/>
                  <a:lumOff val="25000"/>
                </a:schemeClr>
              </a:solidFill>
              <a:uLnTx/>
              <a:uFillTx/>
              <a:latin typeface="微软雅黑" panose="020B0503020204020204" charset="-122"/>
              <a:ea typeface="微软雅黑" panose="020B0503020204020204" charset="-122"/>
              <a:cs typeface="微软雅黑" panose="020B0503020204020204" charset="-122"/>
            </a:endParaRPr>
          </a:p>
        </p:txBody>
      </p:sp>
    </p:spTree>
    <p:custDataLst>
      <p:tags r:id="rId4"/>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checkerboard(across)">
                                      <p:cBhvr>
                                        <p:cTn id="21" dur="500"/>
                                        <p:tgtEl>
                                          <p:spTgt spid="20"/>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p:bldP spid="5" grpId="1" animBg="1"/>
      <p:bldP spid="17" grpId="1"/>
      <p:bldP spid="20" grpId="0"/>
      <p:bldP spid="11" grpId="0" animBg="1"/>
      <p:bldP spid="20" grpId="1"/>
      <p:bldP spid="11"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pic>
        <p:nvPicPr>
          <p:cNvPr id="67" name="图片 66" descr="LOGO橙字"/>
          <p:cNvPicPr>
            <a:picLocks noChangeAspect="1"/>
          </p:cNvPicPr>
          <p:nvPr/>
        </p:nvPicPr>
        <p:blipFill>
          <a:blip r:embed="rId1"/>
          <a:stretch>
            <a:fillRect/>
          </a:stretch>
        </p:blipFill>
        <p:spPr>
          <a:xfrm>
            <a:off x="9860915" y="6175375"/>
            <a:ext cx="1988185" cy="429260"/>
          </a:xfrm>
          <a:prstGeom prst="rect">
            <a:avLst/>
          </a:prstGeom>
        </p:spPr>
      </p:pic>
      <p:sp>
        <p:nvSpPr>
          <p:cNvPr id="18" name="文本框 17"/>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DD4E1F"/>
              </a:solidFill>
              <a:latin typeface="微软雅黑" panose="020B0503020204020204" charset="-122"/>
              <a:ea typeface="微软雅黑" panose="020B0503020204020204" charset="-122"/>
            </a:endParaRPr>
          </a:p>
        </p:txBody>
      </p:sp>
      <p:sp>
        <p:nvSpPr>
          <p:cNvPr id="3" name="矩形 2"/>
          <p:cNvSpPr/>
          <p:nvPr/>
        </p:nvSpPr>
        <p:spPr>
          <a:xfrm>
            <a:off x="253778" y="157350"/>
            <a:ext cx="3385185" cy="521970"/>
          </a:xfrm>
          <a:prstGeom prst="rect">
            <a:avLst/>
          </a:prstGeom>
        </p:spPr>
        <p:txBody>
          <a:bodyPr wrap="none">
            <a:spAutoFit/>
          </a:bodyPr>
          <a:p>
            <a:pPr lvl="0" algn="l"/>
            <a:r>
              <a:rPr lang="en-US" sz="2800" dirty="0">
                <a:solidFill>
                  <a:srgbClr val="FF9618"/>
                </a:solidFill>
                <a:latin typeface="微软雅黑" panose="020B0503020204020204" charset="-122"/>
                <a:ea typeface="微软雅黑" panose="020B0503020204020204" charset="-122"/>
                <a:sym typeface="+mn-ea"/>
              </a:rPr>
              <a:t>4.3  </a:t>
            </a:r>
            <a:r>
              <a:rPr lang="zh-CN" altLang="en-US" sz="2800" dirty="0">
                <a:solidFill>
                  <a:srgbClr val="FF9618"/>
                </a:solidFill>
                <a:latin typeface="微软雅黑" panose="020B0503020204020204" charset="-122"/>
                <a:ea typeface="微软雅黑" panose="020B0503020204020204" charset="-122"/>
                <a:sym typeface="+mn-ea"/>
              </a:rPr>
              <a:t>影响一生的引子</a:t>
            </a:r>
            <a:endParaRPr lang="zh-CN" altLang="en-US" sz="2800" dirty="0">
              <a:solidFill>
                <a:srgbClr val="FF9618"/>
              </a:solidFill>
              <a:latin typeface="微软雅黑" panose="020B0503020204020204" charset="-122"/>
              <a:ea typeface="微软雅黑" panose="020B0503020204020204" charset="-122"/>
              <a:sym typeface="+mn-ea"/>
            </a:endParaRPr>
          </a:p>
        </p:txBody>
      </p:sp>
      <p:sp>
        <p:nvSpPr>
          <p:cNvPr id="4" name="任意多边形 3"/>
          <p:cNvSpPr/>
          <p:nvPr/>
        </p:nvSpPr>
        <p:spPr>
          <a:xfrm>
            <a:off x="745490" y="793750"/>
            <a:ext cx="9827260" cy="5111115"/>
          </a:xfrm>
          <a:custGeom>
            <a:avLst/>
            <a:gdLst/>
            <a:ahLst/>
            <a:cxnLst>
              <a:cxn ang="3">
                <a:pos x="hc" y="t"/>
              </a:cxn>
              <a:cxn ang="cd2">
                <a:pos x="l" y="vc"/>
              </a:cxn>
              <a:cxn ang="cd4">
                <a:pos x="hc" y="b"/>
              </a:cxn>
              <a:cxn ang="0">
                <a:pos x="r" y="vc"/>
              </a:cxn>
            </a:cxnLst>
            <a:rect l="l" t="t" r="r" b="b"/>
            <a:pathLst>
              <a:path w="16255" h="9508">
                <a:moveTo>
                  <a:pt x="1179" y="9506"/>
                </a:moveTo>
                <a:lnTo>
                  <a:pt x="1181" y="9506"/>
                </a:lnTo>
                <a:cubicBezTo>
                  <a:pt x="1202" y="9507"/>
                  <a:pt x="1224" y="9508"/>
                  <a:pt x="1245" y="9508"/>
                </a:cubicBezTo>
                <a:lnTo>
                  <a:pt x="1179" y="9508"/>
                </a:lnTo>
                <a:lnTo>
                  <a:pt x="1179" y="9506"/>
                </a:lnTo>
                <a:close/>
                <a:moveTo>
                  <a:pt x="1179" y="3"/>
                </a:moveTo>
                <a:lnTo>
                  <a:pt x="1179" y="9506"/>
                </a:lnTo>
                <a:lnTo>
                  <a:pt x="1149" y="9504"/>
                </a:lnTo>
                <a:cubicBezTo>
                  <a:pt x="506" y="9456"/>
                  <a:pt x="0" y="8923"/>
                  <a:pt x="0" y="8272"/>
                </a:cubicBezTo>
                <a:cubicBezTo>
                  <a:pt x="0" y="7728"/>
                  <a:pt x="354" y="7266"/>
                  <a:pt x="846" y="7100"/>
                </a:cubicBezTo>
                <a:lnTo>
                  <a:pt x="849" y="7099"/>
                </a:lnTo>
                <a:lnTo>
                  <a:pt x="846" y="7098"/>
                </a:lnTo>
                <a:cubicBezTo>
                  <a:pt x="354" y="6933"/>
                  <a:pt x="0" y="6471"/>
                  <a:pt x="0" y="5927"/>
                </a:cubicBezTo>
                <a:cubicBezTo>
                  <a:pt x="0" y="5383"/>
                  <a:pt x="354" y="4921"/>
                  <a:pt x="846" y="4755"/>
                </a:cubicBezTo>
                <a:lnTo>
                  <a:pt x="849" y="4755"/>
                </a:lnTo>
                <a:lnTo>
                  <a:pt x="846" y="4754"/>
                </a:lnTo>
                <a:cubicBezTo>
                  <a:pt x="354" y="4588"/>
                  <a:pt x="0" y="4126"/>
                  <a:pt x="0" y="3582"/>
                </a:cubicBezTo>
                <a:cubicBezTo>
                  <a:pt x="0" y="3038"/>
                  <a:pt x="354" y="2576"/>
                  <a:pt x="846" y="2411"/>
                </a:cubicBezTo>
                <a:lnTo>
                  <a:pt x="849" y="2410"/>
                </a:lnTo>
                <a:lnTo>
                  <a:pt x="846" y="2409"/>
                </a:lnTo>
                <a:cubicBezTo>
                  <a:pt x="354" y="2243"/>
                  <a:pt x="0" y="1781"/>
                  <a:pt x="0" y="1237"/>
                </a:cubicBezTo>
                <a:cubicBezTo>
                  <a:pt x="0" y="586"/>
                  <a:pt x="506" y="53"/>
                  <a:pt x="1149" y="5"/>
                </a:cubicBezTo>
                <a:lnTo>
                  <a:pt x="1179" y="3"/>
                </a:lnTo>
                <a:close/>
                <a:moveTo>
                  <a:pt x="1179" y="1"/>
                </a:moveTo>
                <a:lnTo>
                  <a:pt x="1245" y="1"/>
                </a:lnTo>
                <a:cubicBezTo>
                  <a:pt x="1224" y="1"/>
                  <a:pt x="1202" y="2"/>
                  <a:pt x="1181" y="3"/>
                </a:cubicBezTo>
                <a:lnTo>
                  <a:pt x="1179" y="3"/>
                </a:lnTo>
                <a:lnTo>
                  <a:pt x="1179" y="1"/>
                </a:lnTo>
                <a:close/>
                <a:moveTo>
                  <a:pt x="5096" y="0"/>
                </a:moveTo>
                <a:lnTo>
                  <a:pt x="16255" y="0"/>
                </a:lnTo>
                <a:lnTo>
                  <a:pt x="16255" y="9480"/>
                </a:lnTo>
                <a:lnTo>
                  <a:pt x="6022" y="9480"/>
                </a:lnTo>
                <a:lnTo>
                  <a:pt x="6022" y="9508"/>
                </a:lnTo>
                <a:lnTo>
                  <a:pt x="1245" y="9508"/>
                </a:lnTo>
                <a:cubicBezTo>
                  <a:pt x="1933" y="9508"/>
                  <a:pt x="2490" y="8955"/>
                  <a:pt x="2490" y="8272"/>
                </a:cubicBezTo>
                <a:cubicBezTo>
                  <a:pt x="2490" y="7728"/>
                  <a:pt x="2136" y="7266"/>
                  <a:pt x="1644" y="7100"/>
                </a:cubicBezTo>
                <a:lnTo>
                  <a:pt x="1641" y="7099"/>
                </a:lnTo>
                <a:lnTo>
                  <a:pt x="1644" y="7098"/>
                </a:lnTo>
                <a:cubicBezTo>
                  <a:pt x="2136" y="6933"/>
                  <a:pt x="2490" y="6471"/>
                  <a:pt x="2490" y="5927"/>
                </a:cubicBezTo>
                <a:cubicBezTo>
                  <a:pt x="2490" y="5383"/>
                  <a:pt x="2136" y="4921"/>
                  <a:pt x="1644" y="4755"/>
                </a:cubicBezTo>
                <a:lnTo>
                  <a:pt x="1641" y="4755"/>
                </a:lnTo>
                <a:lnTo>
                  <a:pt x="1644" y="4754"/>
                </a:lnTo>
                <a:cubicBezTo>
                  <a:pt x="2136" y="4588"/>
                  <a:pt x="2490" y="4126"/>
                  <a:pt x="2490" y="3582"/>
                </a:cubicBezTo>
                <a:cubicBezTo>
                  <a:pt x="2490" y="3038"/>
                  <a:pt x="2136" y="2576"/>
                  <a:pt x="1644" y="2411"/>
                </a:cubicBezTo>
                <a:lnTo>
                  <a:pt x="1641" y="2410"/>
                </a:lnTo>
                <a:lnTo>
                  <a:pt x="1644" y="2409"/>
                </a:lnTo>
                <a:cubicBezTo>
                  <a:pt x="2136" y="2243"/>
                  <a:pt x="2490" y="1781"/>
                  <a:pt x="2490" y="1237"/>
                </a:cubicBezTo>
                <a:cubicBezTo>
                  <a:pt x="2490" y="554"/>
                  <a:pt x="1933" y="1"/>
                  <a:pt x="1245" y="1"/>
                </a:cubicBezTo>
                <a:lnTo>
                  <a:pt x="5096" y="1"/>
                </a:lnTo>
                <a:lnTo>
                  <a:pt x="5096" y="0"/>
                </a:lnTo>
                <a:close/>
              </a:path>
            </a:pathLst>
          </a:cu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atin typeface="微软雅黑" panose="020B0503020204020204" charset="-122"/>
              <a:ea typeface="微软雅黑" panose="020B0503020204020204" charset="-122"/>
              <a:cs typeface="微软雅黑" panose="020B0503020204020204" charset="-122"/>
            </a:endParaRPr>
          </a:p>
        </p:txBody>
      </p:sp>
      <p:sp>
        <p:nvSpPr>
          <p:cNvPr id="5" name="矩形 4"/>
          <p:cNvSpPr/>
          <p:nvPr/>
        </p:nvSpPr>
        <p:spPr>
          <a:xfrm>
            <a:off x="3200400" y="1209675"/>
            <a:ext cx="690880" cy="4612640"/>
          </a:xfrm>
          <a:prstGeom prst="rect">
            <a:avLst/>
          </a:prstGeom>
          <a:solidFill>
            <a:srgbClr val="869CAC"/>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cs typeface="微软雅黑" panose="020B0503020204020204" charset="-122"/>
            </a:endParaRPr>
          </a:p>
        </p:txBody>
      </p:sp>
      <p:pic>
        <p:nvPicPr>
          <p:cNvPr id="11" name="图片 10" descr="d72237bbc1f0ff2cbf2790ff4163aead"/>
          <p:cNvPicPr>
            <a:picLocks noChangeAspect="1"/>
          </p:cNvPicPr>
          <p:nvPr/>
        </p:nvPicPr>
        <p:blipFill>
          <a:blip r:embed="rId2"/>
          <a:srcRect l="25005" t="47664" r="49254" b="21871"/>
          <a:stretch>
            <a:fillRect/>
          </a:stretch>
        </p:blipFill>
        <p:spPr>
          <a:xfrm>
            <a:off x="3442970" y="1456690"/>
            <a:ext cx="954405" cy="954405"/>
          </a:xfrm>
          <a:custGeom>
            <a:avLst/>
            <a:gdLst/>
            <a:ahLst/>
            <a:cxnLst>
              <a:cxn ang="3">
                <a:pos x="hc" y="t"/>
              </a:cxn>
              <a:cxn ang="cd2">
                <a:pos x="l" y="vc"/>
              </a:cxn>
              <a:cxn ang="cd4">
                <a:pos x="hc" y="b"/>
              </a:cxn>
              <a:cxn ang="0">
                <a:pos x="r" y="vc"/>
              </a:cxn>
            </a:cxnLst>
            <a:rect l="l" t="t" r="r" b="b"/>
            <a:pathLst>
              <a:path w="2230" h="2230">
                <a:moveTo>
                  <a:pt x="0" y="0"/>
                </a:moveTo>
                <a:lnTo>
                  <a:pt x="2230" y="0"/>
                </a:lnTo>
                <a:lnTo>
                  <a:pt x="2230" y="2230"/>
                </a:lnTo>
                <a:lnTo>
                  <a:pt x="0" y="2230"/>
                </a:lnTo>
                <a:lnTo>
                  <a:pt x="0" y="0"/>
                </a:lnTo>
                <a:close/>
              </a:path>
            </a:pathLst>
          </a:custGeom>
          <a:ln w="25400">
            <a:solidFill>
              <a:schemeClr val="bg1"/>
            </a:solidFill>
          </a:ln>
          <a:effectLst>
            <a:outerShdw blurRad="165100" dist="76200" dir="8100000" algn="tr" rotWithShape="0">
              <a:prstClr val="black">
                <a:alpha val="40000"/>
              </a:prstClr>
            </a:outerShdw>
          </a:effectLst>
        </p:spPr>
      </p:pic>
      <p:pic>
        <p:nvPicPr>
          <p:cNvPr id="12" name="图片 11" descr="d72237bbc1f0ff2cbf2790ff4163aead"/>
          <p:cNvPicPr>
            <a:picLocks noChangeAspect="1"/>
          </p:cNvPicPr>
          <p:nvPr/>
        </p:nvPicPr>
        <p:blipFill>
          <a:blip r:embed="rId2"/>
          <a:srcRect l="12958" t="45321" r="60628" b="27743"/>
          <a:stretch>
            <a:fillRect/>
          </a:stretch>
        </p:blipFill>
        <p:spPr>
          <a:xfrm>
            <a:off x="3366135" y="3657600"/>
            <a:ext cx="1108075" cy="955040"/>
          </a:xfrm>
          <a:custGeom>
            <a:avLst/>
            <a:gdLst/>
            <a:ahLst/>
            <a:cxnLst>
              <a:cxn ang="3">
                <a:pos x="hc" y="t"/>
              </a:cxn>
              <a:cxn ang="cd2">
                <a:pos x="l" y="vc"/>
              </a:cxn>
              <a:cxn ang="cd4">
                <a:pos x="hc" y="b"/>
              </a:cxn>
              <a:cxn ang="0">
                <a:pos x="r" y="vc"/>
              </a:cxn>
            </a:cxnLst>
            <a:rect l="l" t="t" r="r" b="b"/>
            <a:pathLst>
              <a:path w="2588" h="2230">
                <a:moveTo>
                  <a:pt x="1294" y="0"/>
                </a:moveTo>
                <a:lnTo>
                  <a:pt x="2588" y="2230"/>
                </a:lnTo>
                <a:lnTo>
                  <a:pt x="0" y="2230"/>
                </a:lnTo>
                <a:lnTo>
                  <a:pt x="1294" y="0"/>
                </a:lnTo>
                <a:close/>
              </a:path>
            </a:pathLst>
          </a:custGeom>
          <a:ln w="25400">
            <a:solidFill>
              <a:schemeClr val="bg1"/>
            </a:solidFill>
          </a:ln>
          <a:effectLst>
            <a:outerShdw blurRad="165100" dist="76200" dir="8100000" algn="tr" rotWithShape="0">
              <a:prstClr val="black">
                <a:alpha val="40000"/>
              </a:prstClr>
            </a:outerShdw>
          </a:effectLst>
        </p:spPr>
      </p:pic>
      <p:sp>
        <p:nvSpPr>
          <p:cNvPr id="17" name="矩形 16"/>
          <p:cNvSpPr/>
          <p:nvPr/>
        </p:nvSpPr>
        <p:spPr>
          <a:xfrm>
            <a:off x="4729480" y="1388110"/>
            <a:ext cx="4987290" cy="1198880"/>
          </a:xfrm>
          <a:prstGeom prst="rect">
            <a:avLst/>
          </a:prstGeom>
        </p:spPr>
        <p:txBody>
          <a:bodyPr wrap="square">
            <a:spAutoFit/>
          </a:bodyPr>
          <a:p>
            <a:pPr algn="l">
              <a:lnSpc>
                <a:spcPct val="150000"/>
              </a:lnSpc>
            </a:pPr>
            <a:r>
              <a:rPr lang="en-US" altLang="zh-CN" sz="1600" dirty="0">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sym typeface="+mn-ea"/>
              </a:rPr>
              <a:t>      </a:t>
            </a:r>
            <a:r>
              <a:rPr lang="zh-CN" altLang="en-US" sz="1600" dirty="0">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sym typeface="+mn-ea"/>
              </a:rPr>
              <a:t> 正是因为父亲是股票经纪人，巴菲特从小就接触到了股票，阅读大量关于股票的书籍，而他的小伙伴们，看着这些天书一般的书籍，都要头疼。</a:t>
            </a:r>
            <a:endParaRPr lang="zh-CN" altLang="en-US" sz="1600" dirty="0">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20" name="文本框 19"/>
          <p:cNvSpPr txBox="1"/>
          <p:nvPr/>
        </p:nvSpPr>
        <p:spPr>
          <a:xfrm>
            <a:off x="4819015" y="3228340"/>
            <a:ext cx="4897120" cy="1938020"/>
          </a:xfrm>
          <a:prstGeom prst="rect">
            <a:avLst/>
          </a:prstGeom>
          <a:noFill/>
        </p:spPr>
        <p:txBody>
          <a:bodyPr wrap="square" rtlCol="0">
            <a:spAutoFit/>
          </a:bodyPr>
          <a:p>
            <a:pPr marL="0" indent="0" algn="just">
              <a:lnSpc>
                <a:spcPct val="150000"/>
              </a:lnSpc>
              <a:buNone/>
            </a:pPr>
            <a:r>
              <a:rPr lang="en-US" altLang="zh-CN" sz="1600" dirty="0">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sym typeface="+mn-ea"/>
              </a:rPr>
              <a:t>      </a:t>
            </a:r>
            <a:r>
              <a:rPr lang="zh-CN" altLang="en-US" sz="1600" dirty="0">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sym typeface="+mn-ea"/>
              </a:rPr>
              <a:t>受到祖上经商天赋的遗传，还是一个小孩的巴菲特，小巴菲特也开始做生意来赚零花钱。 最初的时候是卖口香糖，后来巴菲特就发现卖可口可乐更赚钱。巴菲特就低价进货，把整箱可乐拆分开，然后每瓶加价卖出。</a:t>
            </a:r>
            <a:endParaRPr lang="zh-CN" altLang="en-US" sz="1600" dirty="0">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sym typeface="+mn-ea"/>
            </a:endParaRPr>
          </a:p>
        </p:txBody>
      </p:sp>
    </p:spTree>
    <p:custDataLst>
      <p:tags r:id="rId3"/>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strips(downLeft)">
                                      <p:cBhvr>
                                        <p:cTn id="15" dur="500"/>
                                        <p:tgtEl>
                                          <p:spTgt spid="20"/>
                                        </p:tgtEl>
                                      </p:cBhvr>
                                    </p:animEffect>
                                  </p:childTnLst>
                                </p:cTn>
                              </p:par>
                              <p:par>
                                <p:cTn id="16" presetID="18" presetClass="entr" presetSubtype="12"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strips(downLef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0" grpId="0"/>
      <p:bldP spid="20"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任意多边形 1"/>
          <p:cNvSpPr/>
          <p:nvPr/>
        </p:nvSpPr>
        <p:spPr>
          <a:xfrm>
            <a:off x="745490" y="793750"/>
            <a:ext cx="9827260" cy="5111115"/>
          </a:xfrm>
          <a:custGeom>
            <a:avLst/>
            <a:gdLst/>
            <a:ahLst/>
            <a:cxnLst>
              <a:cxn ang="3">
                <a:pos x="hc" y="t"/>
              </a:cxn>
              <a:cxn ang="cd2">
                <a:pos x="l" y="vc"/>
              </a:cxn>
              <a:cxn ang="cd4">
                <a:pos x="hc" y="b"/>
              </a:cxn>
              <a:cxn ang="0">
                <a:pos x="r" y="vc"/>
              </a:cxn>
            </a:cxnLst>
            <a:rect l="l" t="t" r="r" b="b"/>
            <a:pathLst>
              <a:path w="16255" h="9508">
                <a:moveTo>
                  <a:pt x="1179" y="9506"/>
                </a:moveTo>
                <a:lnTo>
                  <a:pt x="1181" y="9506"/>
                </a:lnTo>
                <a:cubicBezTo>
                  <a:pt x="1202" y="9507"/>
                  <a:pt x="1224" y="9508"/>
                  <a:pt x="1245" y="9508"/>
                </a:cubicBezTo>
                <a:lnTo>
                  <a:pt x="1179" y="9508"/>
                </a:lnTo>
                <a:lnTo>
                  <a:pt x="1179" y="9506"/>
                </a:lnTo>
                <a:close/>
                <a:moveTo>
                  <a:pt x="1179" y="3"/>
                </a:moveTo>
                <a:lnTo>
                  <a:pt x="1179" y="9506"/>
                </a:lnTo>
                <a:lnTo>
                  <a:pt x="1149" y="9504"/>
                </a:lnTo>
                <a:cubicBezTo>
                  <a:pt x="506" y="9456"/>
                  <a:pt x="0" y="8923"/>
                  <a:pt x="0" y="8272"/>
                </a:cubicBezTo>
                <a:cubicBezTo>
                  <a:pt x="0" y="7728"/>
                  <a:pt x="354" y="7266"/>
                  <a:pt x="846" y="7100"/>
                </a:cubicBezTo>
                <a:lnTo>
                  <a:pt x="849" y="7099"/>
                </a:lnTo>
                <a:lnTo>
                  <a:pt x="846" y="7098"/>
                </a:lnTo>
                <a:cubicBezTo>
                  <a:pt x="354" y="6933"/>
                  <a:pt x="0" y="6471"/>
                  <a:pt x="0" y="5927"/>
                </a:cubicBezTo>
                <a:cubicBezTo>
                  <a:pt x="0" y="5383"/>
                  <a:pt x="354" y="4921"/>
                  <a:pt x="846" y="4755"/>
                </a:cubicBezTo>
                <a:lnTo>
                  <a:pt x="849" y="4755"/>
                </a:lnTo>
                <a:lnTo>
                  <a:pt x="846" y="4754"/>
                </a:lnTo>
                <a:cubicBezTo>
                  <a:pt x="354" y="4588"/>
                  <a:pt x="0" y="4126"/>
                  <a:pt x="0" y="3582"/>
                </a:cubicBezTo>
                <a:cubicBezTo>
                  <a:pt x="0" y="3038"/>
                  <a:pt x="354" y="2576"/>
                  <a:pt x="846" y="2411"/>
                </a:cubicBezTo>
                <a:lnTo>
                  <a:pt x="849" y="2410"/>
                </a:lnTo>
                <a:lnTo>
                  <a:pt x="846" y="2409"/>
                </a:lnTo>
                <a:cubicBezTo>
                  <a:pt x="354" y="2243"/>
                  <a:pt x="0" y="1781"/>
                  <a:pt x="0" y="1237"/>
                </a:cubicBezTo>
                <a:cubicBezTo>
                  <a:pt x="0" y="586"/>
                  <a:pt x="506" y="53"/>
                  <a:pt x="1149" y="5"/>
                </a:cubicBezTo>
                <a:lnTo>
                  <a:pt x="1179" y="3"/>
                </a:lnTo>
                <a:close/>
                <a:moveTo>
                  <a:pt x="1179" y="1"/>
                </a:moveTo>
                <a:lnTo>
                  <a:pt x="1245" y="1"/>
                </a:lnTo>
                <a:cubicBezTo>
                  <a:pt x="1224" y="1"/>
                  <a:pt x="1202" y="2"/>
                  <a:pt x="1181" y="3"/>
                </a:cubicBezTo>
                <a:lnTo>
                  <a:pt x="1179" y="3"/>
                </a:lnTo>
                <a:lnTo>
                  <a:pt x="1179" y="1"/>
                </a:lnTo>
                <a:close/>
                <a:moveTo>
                  <a:pt x="5096" y="0"/>
                </a:moveTo>
                <a:lnTo>
                  <a:pt x="16255" y="0"/>
                </a:lnTo>
                <a:lnTo>
                  <a:pt x="16255" y="9480"/>
                </a:lnTo>
                <a:lnTo>
                  <a:pt x="6022" y="9480"/>
                </a:lnTo>
                <a:lnTo>
                  <a:pt x="6022" y="9508"/>
                </a:lnTo>
                <a:lnTo>
                  <a:pt x="1245" y="9508"/>
                </a:lnTo>
                <a:cubicBezTo>
                  <a:pt x="1933" y="9508"/>
                  <a:pt x="2490" y="8955"/>
                  <a:pt x="2490" y="8272"/>
                </a:cubicBezTo>
                <a:cubicBezTo>
                  <a:pt x="2490" y="7728"/>
                  <a:pt x="2136" y="7266"/>
                  <a:pt x="1644" y="7100"/>
                </a:cubicBezTo>
                <a:lnTo>
                  <a:pt x="1641" y="7099"/>
                </a:lnTo>
                <a:lnTo>
                  <a:pt x="1644" y="7098"/>
                </a:lnTo>
                <a:cubicBezTo>
                  <a:pt x="2136" y="6933"/>
                  <a:pt x="2490" y="6471"/>
                  <a:pt x="2490" y="5927"/>
                </a:cubicBezTo>
                <a:cubicBezTo>
                  <a:pt x="2490" y="5383"/>
                  <a:pt x="2136" y="4921"/>
                  <a:pt x="1644" y="4755"/>
                </a:cubicBezTo>
                <a:lnTo>
                  <a:pt x="1641" y="4755"/>
                </a:lnTo>
                <a:lnTo>
                  <a:pt x="1644" y="4754"/>
                </a:lnTo>
                <a:cubicBezTo>
                  <a:pt x="2136" y="4588"/>
                  <a:pt x="2490" y="4126"/>
                  <a:pt x="2490" y="3582"/>
                </a:cubicBezTo>
                <a:cubicBezTo>
                  <a:pt x="2490" y="3038"/>
                  <a:pt x="2136" y="2576"/>
                  <a:pt x="1644" y="2411"/>
                </a:cubicBezTo>
                <a:lnTo>
                  <a:pt x="1641" y="2410"/>
                </a:lnTo>
                <a:lnTo>
                  <a:pt x="1644" y="2409"/>
                </a:lnTo>
                <a:cubicBezTo>
                  <a:pt x="2136" y="2243"/>
                  <a:pt x="2490" y="1781"/>
                  <a:pt x="2490" y="1237"/>
                </a:cubicBezTo>
                <a:cubicBezTo>
                  <a:pt x="2490" y="554"/>
                  <a:pt x="1933" y="1"/>
                  <a:pt x="1245" y="1"/>
                </a:cubicBezTo>
                <a:lnTo>
                  <a:pt x="5096" y="1"/>
                </a:lnTo>
                <a:lnTo>
                  <a:pt x="5096" y="0"/>
                </a:lnTo>
                <a:close/>
              </a:path>
            </a:pathLst>
          </a:cu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atin typeface="微软雅黑" panose="020B0503020204020204" charset="-122"/>
              <a:ea typeface="微软雅黑" panose="020B0503020204020204" charset="-122"/>
              <a:cs typeface="微软雅黑" panose="020B0503020204020204" charset="-122"/>
            </a:endParaRPr>
          </a:p>
        </p:txBody>
      </p:sp>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pic>
        <p:nvPicPr>
          <p:cNvPr id="67" name="图片 66" descr="LOGO橙字"/>
          <p:cNvPicPr>
            <a:picLocks noChangeAspect="1"/>
          </p:cNvPicPr>
          <p:nvPr/>
        </p:nvPicPr>
        <p:blipFill>
          <a:blip r:embed="rId1"/>
          <a:stretch>
            <a:fillRect/>
          </a:stretch>
        </p:blipFill>
        <p:spPr>
          <a:xfrm>
            <a:off x="9860915" y="6175375"/>
            <a:ext cx="1988185" cy="429260"/>
          </a:xfrm>
          <a:prstGeom prst="rect">
            <a:avLst/>
          </a:prstGeom>
        </p:spPr>
      </p:pic>
      <p:sp>
        <p:nvSpPr>
          <p:cNvPr id="18" name="文本框 17"/>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DD4E1F"/>
              </a:solidFill>
              <a:latin typeface="微软雅黑" panose="020B0503020204020204" charset="-122"/>
              <a:ea typeface="微软雅黑" panose="020B0503020204020204" charset="-122"/>
            </a:endParaRPr>
          </a:p>
        </p:txBody>
      </p:sp>
      <p:sp>
        <p:nvSpPr>
          <p:cNvPr id="3" name="矩形 2"/>
          <p:cNvSpPr/>
          <p:nvPr/>
        </p:nvSpPr>
        <p:spPr>
          <a:xfrm>
            <a:off x="253778" y="157350"/>
            <a:ext cx="2318385" cy="521970"/>
          </a:xfrm>
          <a:prstGeom prst="rect">
            <a:avLst/>
          </a:prstGeom>
        </p:spPr>
        <p:txBody>
          <a:bodyPr wrap="none">
            <a:spAutoFit/>
          </a:bodyPr>
          <a:p>
            <a:pPr lvl="0" algn="l"/>
            <a:r>
              <a:rPr lang="en-US" sz="2800" dirty="0">
                <a:solidFill>
                  <a:srgbClr val="FF9618"/>
                </a:solidFill>
                <a:latin typeface="微软雅黑" panose="020B0503020204020204" charset="-122"/>
                <a:ea typeface="微软雅黑" panose="020B0503020204020204" charset="-122"/>
                <a:sym typeface="+mn-ea"/>
              </a:rPr>
              <a:t>4.4  </a:t>
            </a:r>
            <a:r>
              <a:rPr lang="zh-CN" altLang="en-US" sz="2800" dirty="0">
                <a:solidFill>
                  <a:srgbClr val="FF9618"/>
                </a:solidFill>
                <a:latin typeface="微软雅黑" panose="020B0503020204020204" charset="-122"/>
                <a:ea typeface="微软雅黑" panose="020B0503020204020204" charset="-122"/>
                <a:sym typeface="+mn-ea"/>
              </a:rPr>
              <a:t>第一桶金</a:t>
            </a:r>
            <a:endParaRPr lang="zh-CN" altLang="en-US" sz="2800" dirty="0">
              <a:solidFill>
                <a:srgbClr val="FF9618"/>
              </a:solidFill>
              <a:latin typeface="微软雅黑" panose="020B0503020204020204" charset="-122"/>
              <a:ea typeface="微软雅黑" panose="020B0503020204020204" charset="-122"/>
              <a:sym typeface="+mn-ea"/>
            </a:endParaRPr>
          </a:p>
        </p:txBody>
      </p:sp>
      <p:sp>
        <p:nvSpPr>
          <p:cNvPr id="5" name="椭圆 4"/>
          <p:cNvSpPr/>
          <p:nvPr/>
        </p:nvSpPr>
        <p:spPr>
          <a:xfrm>
            <a:off x="2891790" y="1002665"/>
            <a:ext cx="1783080" cy="1712595"/>
          </a:xfrm>
          <a:prstGeom prst="ellipse">
            <a:avLst/>
          </a:prstGeom>
          <a:solidFill>
            <a:srgbClr val="C1CDD5"/>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cs typeface="微软雅黑" panose="020B0503020204020204" charset="-122"/>
            </a:endParaRPr>
          </a:p>
        </p:txBody>
      </p:sp>
      <p:sp>
        <p:nvSpPr>
          <p:cNvPr id="11" name="任意多边形 10"/>
          <p:cNvSpPr/>
          <p:nvPr/>
        </p:nvSpPr>
        <p:spPr>
          <a:xfrm rot="16200000">
            <a:off x="2879090" y="1821815"/>
            <a:ext cx="867410" cy="934720"/>
          </a:xfrm>
          <a:custGeom>
            <a:avLst/>
            <a:gdLst>
              <a:gd name="connsiteX0" fmla="*/ 0 w 1679"/>
              <a:gd name="connsiteY0" fmla="*/ 1810 h 1809"/>
              <a:gd name="connsiteX1" fmla="*/ 0 w 1679"/>
              <a:gd name="connsiteY1" fmla="*/ 2 h 1809"/>
              <a:gd name="connsiteX2" fmla="*/ 1672 w 1679"/>
              <a:gd name="connsiteY2" fmla="*/ 1810 h 1809"/>
              <a:gd name="connsiteX3" fmla="*/ 0 w 1679"/>
              <a:gd name="connsiteY3" fmla="*/ 1810 h 1809"/>
            </a:gdLst>
            <a:ahLst/>
            <a:cxnLst>
              <a:cxn ang="0">
                <a:pos x="connsiteX0" y="connsiteY0"/>
              </a:cxn>
              <a:cxn ang="0">
                <a:pos x="connsiteX1" y="connsiteY1"/>
              </a:cxn>
              <a:cxn ang="0">
                <a:pos x="connsiteX2" y="connsiteY2"/>
              </a:cxn>
              <a:cxn ang="0">
                <a:pos x="connsiteX3" y="connsiteY3"/>
              </a:cxn>
            </a:cxnLst>
            <a:rect l="l" t="t" r="r" b="b"/>
            <a:pathLst>
              <a:path w="1679" h="1810">
                <a:moveTo>
                  <a:pt x="0" y="1810"/>
                </a:moveTo>
                <a:lnTo>
                  <a:pt x="0" y="2"/>
                </a:lnTo>
                <a:cubicBezTo>
                  <a:pt x="510" y="-35"/>
                  <a:pt x="1785" y="460"/>
                  <a:pt x="1672" y="1810"/>
                </a:cubicBezTo>
                <a:lnTo>
                  <a:pt x="0" y="1810"/>
                </a:lnTo>
                <a:close/>
              </a:path>
            </a:pathLst>
          </a:custGeom>
          <a:solidFill>
            <a:srgbClr val="869CAC"/>
          </a:solidFill>
          <a:ln w="3492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cs typeface="微软雅黑" panose="020B0503020204020204" charset="-122"/>
            </a:endParaRPr>
          </a:p>
        </p:txBody>
      </p:sp>
      <p:sp>
        <p:nvSpPr>
          <p:cNvPr id="12" name="椭圆 11"/>
          <p:cNvSpPr/>
          <p:nvPr/>
        </p:nvSpPr>
        <p:spPr>
          <a:xfrm>
            <a:off x="5842000" y="1045210"/>
            <a:ext cx="1783080" cy="1712595"/>
          </a:xfrm>
          <a:prstGeom prst="ellipse">
            <a:avLst/>
          </a:prstGeom>
          <a:solidFill>
            <a:srgbClr val="869CAC"/>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cs typeface="微软雅黑" panose="020B0503020204020204" charset="-122"/>
            </a:endParaRPr>
          </a:p>
        </p:txBody>
      </p:sp>
      <p:sp>
        <p:nvSpPr>
          <p:cNvPr id="17" name="任意多边形 16"/>
          <p:cNvSpPr/>
          <p:nvPr/>
        </p:nvSpPr>
        <p:spPr>
          <a:xfrm rot="5400000">
            <a:off x="6790690" y="1045845"/>
            <a:ext cx="866775" cy="934720"/>
          </a:xfrm>
          <a:custGeom>
            <a:avLst/>
            <a:gdLst>
              <a:gd name="connsiteX0" fmla="*/ 0 w 1679"/>
              <a:gd name="connsiteY0" fmla="*/ 1810 h 1809"/>
              <a:gd name="connsiteX1" fmla="*/ 0 w 1679"/>
              <a:gd name="connsiteY1" fmla="*/ 2 h 1809"/>
              <a:gd name="connsiteX2" fmla="*/ 1672 w 1679"/>
              <a:gd name="connsiteY2" fmla="*/ 1810 h 1809"/>
              <a:gd name="connsiteX3" fmla="*/ 0 w 1679"/>
              <a:gd name="connsiteY3" fmla="*/ 1810 h 1809"/>
            </a:gdLst>
            <a:ahLst/>
            <a:cxnLst>
              <a:cxn ang="0">
                <a:pos x="connsiteX0" y="connsiteY0"/>
              </a:cxn>
              <a:cxn ang="0">
                <a:pos x="connsiteX1" y="connsiteY1"/>
              </a:cxn>
              <a:cxn ang="0">
                <a:pos x="connsiteX2" y="connsiteY2"/>
              </a:cxn>
              <a:cxn ang="0">
                <a:pos x="connsiteX3" y="connsiteY3"/>
              </a:cxn>
            </a:cxnLst>
            <a:rect l="l" t="t" r="r" b="b"/>
            <a:pathLst>
              <a:path w="1679" h="1810">
                <a:moveTo>
                  <a:pt x="0" y="1810"/>
                </a:moveTo>
                <a:lnTo>
                  <a:pt x="0" y="2"/>
                </a:lnTo>
                <a:cubicBezTo>
                  <a:pt x="510" y="-35"/>
                  <a:pt x="1785" y="460"/>
                  <a:pt x="1672" y="1810"/>
                </a:cubicBezTo>
                <a:lnTo>
                  <a:pt x="0" y="1810"/>
                </a:lnTo>
                <a:close/>
              </a:path>
            </a:pathLst>
          </a:custGeom>
          <a:solidFill>
            <a:srgbClr val="C1CDD5"/>
          </a:solidFill>
          <a:ln w="3492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cs typeface="微软雅黑" panose="020B0503020204020204" charset="-122"/>
            </a:endParaRPr>
          </a:p>
        </p:txBody>
      </p:sp>
      <p:sp>
        <p:nvSpPr>
          <p:cNvPr id="20" name="椭圆 19"/>
          <p:cNvSpPr/>
          <p:nvPr/>
        </p:nvSpPr>
        <p:spPr>
          <a:xfrm>
            <a:off x="8792210" y="1061720"/>
            <a:ext cx="1783080" cy="1712595"/>
          </a:xfrm>
          <a:prstGeom prst="ellipse">
            <a:avLst/>
          </a:prstGeom>
          <a:solidFill>
            <a:srgbClr val="E9EDF0"/>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cs typeface="微软雅黑" panose="020B0503020204020204" charset="-122"/>
            </a:endParaRPr>
          </a:p>
        </p:txBody>
      </p:sp>
      <p:sp>
        <p:nvSpPr>
          <p:cNvPr id="21" name="任意多边形 20"/>
          <p:cNvSpPr/>
          <p:nvPr/>
        </p:nvSpPr>
        <p:spPr>
          <a:xfrm rot="10800000">
            <a:off x="9668510" y="1798320"/>
            <a:ext cx="866775" cy="934720"/>
          </a:xfrm>
          <a:custGeom>
            <a:avLst/>
            <a:gdLst>
              <a:gd name="connsiteX0" fmla="*/ 0 w 1679"/>
              <a:gd name="connsiteY0" fmla="*/ 1810 h 1809"/>
              <a:gd name="connsiteX1" fmla="*/ 0 w 1679"/>
              <a:gd name="connsiteY1" fmla="*/ 2 h 1809"/>
              <a:gd name="connsiteX2" fmla="*/ 1672 w 1679"/>
              <a:gd name="connsiteY2" fmla="*/ 1810 h 1809"/>
              <a:gd name="connsiteX3" fmla="*/ 0 w 1679"/>
              <a:gd name="connsiteY3" fmla="*/ 1810 h 1809"/>
            </a:gdLst>
            <a:ahLst/>
            <a:cxnLst>
              <a:cxn ang="0">
                <a:pos x="connsiteX0" y="connsiteY0"/>
              </a:cxn>
              <a:cxn ang="0">
                <a:pos x="connsiteX1" y="connsiteY1"/>
              </a:cxn>
              <a:cxn ang="0">
                <a:pos x="connsiteX2" y="connsiteY2"/>
              </a:cxn>
              <a:cxn ang="0">
                <a:pos x="connsiteX3" y="connsiteY3"/>
              </a:cxn>
            </a:cxnLst>
            <a:rect l="l" t="t" r="r" b="b"/>
            <a:pathLst>
              <a:path w="1679" h="1810">
                <a:moveTo>
                  <a:pt x="0" y="1810"/>
                </a:moveTo>
                <a:lnTo>
                  <a:pt x="0" y="2"/>
                </a:lnTo>
                <a:cubicBezTo>
                  <a:pt x="510" y="-35"/>
                  <a:pt x="1785" y="460"/>
                  <a:pt x="1672" y="1810"/>
                </a:cubicBezTo>
                <a:lnTo>
                  <a:pt x="0" y="1810"/>
                </a:lnTo>
                <a:close/>
              </a:path>
            </a:pathLst>
          </a:custGeom>
          <a:solidFill>
            <a:srgbClr val="C1CDD5"/>
          </a:solidFill>
          <a:ln w="3492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cs typeface="微软雅黑" panose="020B0503020204020204" charset="-122"/>
            </a:endParaRPr>
          </a:p>
        </p:txBody>
      </p:sp>
      <p:pic>
        <p:nvPicPr>
          <p:cNvPr id="22" name="图片 21" descr="23fc5494746ef632a2ebbb54863b825a"/>
          <p:cNvPicPr>
            <a:picLocks noChangeAspect="1"/>
          </p:cNvPicPr>
          <p:nvPr/>
        </p:nvPicPr>
        <p:blipFill>
          <a:blip r:embed="rId2"/>
          <a:srcRect l="47327" t="25852" r="37645" b="65495"/>
          <a:stretch>
            <a:fillRect/>
          </a:stretch>
        </p:blipFill>
        <p:spPr>
          <a:xfrm>
            <a:off x="3230880" y="1963420"/>
            <a:ext cx="779145" cy="634365"/>
          </a:xfrm>
          <a:custGeom>
            <a:avLst/>
            <a:gdLst/>
            <a:ahLst/>
            <a:cxnLst>
              <a:cxn ang="3">
                <a:pos x="hc" y="t"/>
              </a:cxn>
              <a:cxn ang="cd2">
                <a:pos x="l" y="vc"/>
              </a:cxn>
              <a:cxn ang="cd4">
                <a:pos x="hc" y="b"/>
              </a:cxn>
              <a:cxn ang="0">
                <a:pos x="r" y="vc"/>
              </a:cxn>
            </a:cxnLst>
            <a:rect l="l" t="t" r="r" b="b"/>
            <a:pathLst>
              <a:path w="596" h="485">
                <a:moveTo>
                  <a:pt x="0" y="0"/>
                </a:moveTo>
                <a:lnTo>
                  <a:pt x="596" y="0"/>
                </a:lnTo>
                <a:lnTo>
                  <a:pt x="596" y="485"/>
                </a:lnTo>
                <a:lnTo>
                  <a:pt x="0" y="485"/>
                </a:lnTo>
                <a:lnTo>
                  <a:pt x="0" y="0"/>
                </a:lnTo>
                <a:close/>
              </a:path>
            </a:pathLst>
          </a:custGeom>
          <a:effectLst>
            <a:outerShdw blurRad="50800" dist="38100" dir="8100000" algn="tr" rotWithShape="0">
              <a:prstClr val="black">
                <a:alpha val="40000"/>
              </a:prstClr>
            </a:outerShdw>
          </a:effectLst>
        </p:spPr>
      </p:pic>
      <p:pic>
        <p:nvPicPr>
          <p:cNvPr id="27" name="图片 26" descr="23fc5494746ef632a2ebbb54863b825a"/>
          <p:cNvPicPr>
            <a:picLocks noChangeAspect="1"/>
          </p:cNvPicPr>
          <p:nvPr/>
        </p:nvPicPr>
        <p:blipFill>
          <a:blip r:embed="rId2"/>
          <a:srcRect l="4413" t="48831" r="82980" b="40268"/>
          <a:stretch>
            <a:fillRect/>
          </a:stretch>
        </p:blipFill>
        <p:spPr>
          <a:xfrm>
            <a:off x="6191250" y="1398270"/>
            <a:ext cx="653415" cy="798830"/>
          </a:xfrm>
          <a:custGeom>
            <a:avLst/>
            <a:gdLst/>
            <a:ahLst/>
            <a:cxnLst>
              <a:cxn ang="3">
                <a:pos x="hc" y="t"/>
              </a:cxn>
              <a:cxn ang="cd2">
                <a:pos x="l" y="vc"/>
              </a:cxn>
              <a:cxn ang="cd4">
                <a:pos x="hc" y="b"/>
              </a:cxn>
              <a:cxn ang="0">
                <a:pos x="r" y="vc"/>
              </a:cxn>
            </a:cxnLst>
            <a:rect l="l" t="t" r="r" b="b"/>
            <a:pathLst>
              <a:path w="500" h="611">
                <a:moveTo>
                  <a:pt x="0" y="0"/>
                </a:moveTo>
                <a:lnTo>
                  <a:pt x="500" y="0"/>
                </a:lnTo>
                <a:lnTo>
                  <a:pt x="500" y="611"/>
                </a:lnTo>
                <a:lnTo>
                  <a:pt x="0" y="611"/>
                </a:lnTo>
                <a:lnTo>
                  <a:pt x="0" y="0"/>
                </a:lnTo>
                <a:close/>
              </a:path>
            </a:pathLst>
          </a:custGeom>
          <a:effectLst>
            <a:outerShdw blurRad="50800" dist="38100" dir="8100000" algn="tr" rotWithShape="0">
              <a:prstClr val="black">
                <a:alpha val="40000"/>
              </a:prstClr>
            </a:outerShdw>
          </a:effectLst>
        </p:spPr>
      </p:pic>
      <p:pic>
        <p:nvPicPr>
          <p:cNvPr id="29" name="图片 28" descr="23fc5494746ef632a2ebbb54863b825a"/>
          <p:cNvPicPr>
            <a:picLocks noChangeAspect="1"/>
          </p:cNvPicPr>
          <p:nvPr/>
        </p:nvPicPr>
        <p:blipFill>
          <a:blip r:embed="rId2"/>
          <a:srcRect l="33384" t="5281" r="52622" b="83051"/>
          <a:stretch>
            <a:fillRect/>
          </a:stretch>
        </p:blipFill>
        <p:spPr>
          <a:xfrm>
            <a:off x="8893175" y="1744980"/>
            <a:ext cx="725805" cy="855345"/>
          </a:xfrm>
          <a:custGeom>
            <a:avLst/>
            <a:gdLst/>
            <a:ahLst/>
            <a:cxnLst>
              <a:cxn ang="3">
                <a:pos x="hc" y="t"/>
              </a:cxn>
              <a:cxn ang="cd2">
                <a:pos x="l" y="vc"/>
              </a:cxn>
              <a:cxn ang="cd4">
                <a:pos x="hc" y="b"/>
              </a:cxn>
              <a:cxn ang="0">
                <a:pos x="r" y="vc"/>
              </a:cxn>
            </a:cxnLst>
            <a:rect l="l" t="t" r="r" b="b"/>
            <a:pathLst>
              <a:path w="555" h="654">
                <a:moveTo>
                  <a:pt x="0" y="0"/>
                </a:moveTo>
                <a:lnTo>
                  <a:pt x="555" y="0"/>
                </a:lnTo>
                <a:lnTo>
                  <a:pt x="555" y="654"/>
                </a:lnTo>
                <a:lnTo>
                  <a:pt x="0" y="654"/>
                </a:lnTo>
                <a:lnTo>
                  <a:pt x="0" y="0"/>
                </a:lnTo>
                <a:close/>
              </a:path>
            </a:pathLst>
          </a:custGeom>
          <a:effectLst>
            <a:outerShdw blurRad="50800" dist="38100" dir="8100000" algn="tr" rotWithShape="0">
              <a:prstClr val="black">
                <a:alpha val="40000"/>
              </a:prstClr>
            </a:outerShdw>
          </a:effectLst>
        </p:spPr>
      </p:pic>
      <p:sp>
        <p:nvSpPr>
          <p:cNvPr id="23" name="文本框 22"/>
          <p:cNvSpPr txBox="1"/>
          <p:nvPr/>
        </p:nvSpPr>
        <p:spPr>
          <a:xfrm>
            <a:off x="2778125" y="3909060"/>
            <a:ext cx="2235835" cy="1706880"/>
          </a:xfrm>
          <a:prstGeom prst="rect">
            <a:avLst/>
          </a:prstGeom>
          <a:noFill/>
        </p:spPr>
        <p:txBody>
          <a:bodyPr wrap="square" rtlCol="0">
            <a:spAutoFit/>
          </a:bodyPr>
          <a:p>
            <a:pPr marL="0" indent="0" algn="l">
              <a:lnSpc>
                <a:spcPct val="150000"/>
              </a:lnSpc>
              <a:buNone/>
            </a:pPr>
            <a:r>
              <a:rPr lang="zh-CN" altLang="en-US" sz="1400" dirty="0">
                <a:solidFill>
                  <a:schemeClr val="tx1"/>
                </a:solidFill>
                <a:effectLst/>
                <a:latin typeface="微软雅黑" panose="020B0503020204020204" charset="-122"/>
                <a:ea typeface="微软雅黑" panose="020B0503020204020204" charset="-122"/>
                <a:cs typeface="微软雅黑" panose="020B0503020204020204" charset="-122"/>
                <a:sym typeface="+mn-ea"/>
              </a:rPr>
              <a:t>巴菲特每天4点起床送报纸。这份工作比较辛苦。后来，巴菲特成为了报纸投递的负责人，管理手底下50个报童的投递工作。</a:t>
            </a:r>
            <a:r>
              <a:rPr lang="zh-CN" altLang="en-US" sz="1400" dirty="0">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sym typeface="+mn-ea"/>
              </a:rPr>
              <a:t> </a:t>
            </a:r>
            <a:endParaRPr lang="zh-CN" altLang="en-US" sz="1400" dirty="0">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24" name="文本框 23"/>
          <p:cNvSpPr txBox="1"/>
          <p:nvPr/>
        </p:nvSpPr>
        <p:spPr>
          <a:xfrm>
            <a:off x="5549265" y="3869055"/>
            <a:ext cx="2395855" cy="1706880"/>
          </a:xfrm>
          <a:prstGeom prst="rect">
            <a:avLst/>
          </a:prstGeom>
          <a:noFill/>
        </p:spPr>
        <p:txBody>
          <a:bodyPr wrap="square" rtlCol="0">
            <a:spAutoFit/>
          </a:bodyPr>
          <a:p>
            <a:pPr marL="0" indent="0" algn="l">
              <a:lnSpc>
                <a:spcPct val="150000"/>
              </a:lnSpc>
              <a:buNone/>
            </a:pPr>
            <a:r>
              <a:rPr lang="zh-CN" altLang="en-US" sz="1400" dirty="0">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sym typeface="+mn-ea"/>
              </a:rPr>
              <a:t>巴菲特用25美元买了一台旧的投币弹子机，巴菲特把弹子机送到理发店，让等待的顾客打发时间，答应赚到的钱跟理发店的老板平分。</a:t>
            </a:r>
            <a:endParaRPr lang="zh-CN" altLang="en-US" sz="1400" dirty="0">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25" name="文本框 24"/>
          <p:cNvSpPr txBox="1"/>
          <p:nvPr/>
        </p:nvSpPr>
        <p:spPr>
          <a:xfrm>
            <a:off x="8453120" y="3857625"/>
            <a:ext cx="2437765" cy="1706880"/>
          </a:xfrm>
          <a:prstGeom prst="rect">
            <a:avLst/>
          </a:prstGeom>
          <a:noFill/>
        </p:spPr>
        <p:txBody>
          <a:bodyPr wrap="square" rtlCol="0">
            <a:spAutoFit/>
          </a:bodyPr>
          <a:p>
            <a:pPr marL="0" indent="0" algn="l">
              <a:lnSpc>
                <a:spcPct val="150000"/>
              </a:lnSpc>
              <a:buNone/>
            </a:pPr>
            <a:r>
              <a:rPr lang="zh-CN" altLang="en-US" sz="1400" dirty="0">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sym typeface="+mn-ea"/>
              </a:rPr>
              <a:t>巴菲特有的时候还会去赛马场，捡地上的投注票。 因为在赛马的时候，有的赌徒没有耐心。如果找到了几张赢钱的票，就能赚一笔。</a:t>
            </a:r>
            <a:endParaRPr lang="zh-CN" altLang="en-US" sz="1400" dirty="0">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26" name="矩形 25"/>
          <p:cNvSpPr/>
          <p:nvPr/>
        </p:nvSpPr>
        <p:spPr>
          <a:xfrm>
            <a:off x="2692400" y="3108183"/>
            <a:ext cx="1859280" cy="460375"/>
          </a:xfrm>
          <a:prstGeom prst="rect">
            <a:avLst/>
          </a:prstGeom>
        </p:spPr>
        <p:txBody>
          <a:bodyPr wrap="none">
            <a:spAutoFit/>
          </a:bodyPr>
          <a:p>
            <a:pPr algn="ctr"/>
            <a:r>
              <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rPr>
              <a:t>（1</a:t>
            </a:r>
            <a:r>
              <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rPr>
              <a:t>送报纸</a:t>
            </a:r>
            <a:endPar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28" name="矩形 27"/>
          <p:cNvSpPr/>
          <p:nvPr/>
        </p:nvSpPr>
        <p:spPr>
          <a:xfrm>
            <a:off x="5283104" y="3063733"/>
            <a:ext cx="2468880" cy="460375"/>
          </a:xfrm>
          <a:prstGeom prst="rect">
            <a:avLst/>
          </a:prstGeom>
        </p:spPr>
        <p:txBody>
          <a:bodyPr wrap="none">
            <a:spAutoFit/>
          </a:bodyPr>
          <a:p>
            <a:pPr algn="r"/>
            <a:r>
              <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rPr>
              <a:t>（2）投币弹子机</a:t>
            </a:r>
            <a:endPar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32" name="矩形 31"/>
          <p:cNvSpPr/>
          <p:nvPr/>
        </p:nvSpPr>
        <p:spPr>
          <a:xfrm>
            <a:off x="8020685" y="3063733"/>
            <a:ext cx="3383280" cy="460375"/>
          </a:xfrm>
          <a:prstGeom prst="rect">
            <a:avLst/>
          </a:prstGeom>
        </p:spPr>
        <p:txBody>
          <a:bodyPr wrap="none">
            <a:spAutoFit/>
          </a:bodyPr>
          <a:p>
            <a:pPr algn="r"/>
            <a:r>
              <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rPr>
              <a:t>（3）赛马场的“烟蒂”</a:t>
            </a:r>
            <a:endPar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3"/>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linds(horizontal)">
                                      <p:cBhvr>
                                        <p:cTn id="13" dur="500"/>
                                        <p:tgtEl>
                                          <p:spTgt spid="2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linds(horizontal)">
                                      <p:cBhvr>
                                        <p:cTn id="21" dur="500"/>
                                        <p:tgtEl>
                                          <p:spTgt spid="28"/>
                                        </p:tgtEl>
                                      </p:cBhvr>
                                    </p:animEffect>
                                  </p:childTnLst>
                                </p:cTn>
                              </p:par>
                              <p:par>
                                <p:cTn id="22" presetID="3" presetClass="entr" presetSubtype="1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linds(horizontal)">
                                      <p:cBhvr>
                                        <p:cTn id="24" dur="500"/>
                                        <p:tgtEl>
                                          <p:spTgt spid="27"/>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linds(horizont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linds(horizontal)">
                                      <p:cBhvr>
                                        <p:cTn id="35" dur="500"/>
                                        <p:tgtEl>
                                          <p:spTgt spid="32"/>
                                        </p:tgtEl>
                                      </p:cBhvr>
                                    </p:animEffect>
                                  </p:childTnLst>
                                </p:cTn>
                              </p:par>
                              <p:par>
                                <p:cTn id="36" presetID="3" presetClass="entr" presetSubtype="10"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linds(horizontal)">
                                      <p:cBhvr>
                                        <p:cTn id="38" dur="500"/>
                                        <p:tgtEl>
                                          <p:spTgt spid="29"/>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linds(horizontal)">
                                      <p:cBhvr>
                                        <p:cTn id="41" dur="500"/>
                                        <p:tgtEl>
                                          <p:spTgt spid="21"/>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linds(horizontal)">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8" presetClass="entr" presetSubtype="12"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strips(downLeft)">
                                      <p:cBhvr>
                                        <p:cTn id="49" dur="500"/>
                                        <p:tgtEl>
                                          <p:spTgt spid="23"/>
                                        </p:tgtEl>
                                      </p:cBhvr>
                                    </p:animEffect>
                                  </p:childTnLst>
                                </p:cTn>
                              </p:par>
                              <p:par>
                                <p:cTn id="50" presetID="18" presetClass="entr" presetSubtype="12"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strips(downLeft)">
                                      <p:cBhvr>
                                        <p:cTn id="52" dur="500"/>
                                        <p:tgtEl>
                                          <p:spTgt spid="24"/>
                                        </p:tgtEl>
                                      </p:cBhvr>
                                    </p:animEffect>
                                  </p:childTnLst>
                                </p:cTn>
                              </p:par>
                              <p:par>
                                <p:cTn id="53" presetID="18" presetClass="entr" presetSubtype="12"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strips(downLeft)">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1" grpId="0" animBg="1"/>
      <p:bldP spid="5" grpId="0" animBg="1"/>
      <p:bldP spid="26" grpId="1"/>
      <p:bldP spid="11" grpId="1" animBg="1"/>
      <p:bldP spid="5" grpId="1" animBg="1"/>
      <p:bldP spid="28" grpId="0"/>
      <p:bldP spid="17" grpId="0" animBg="1"/>
      <p:bldP spid="12" grpId="0" animBg="1"/>
      <p:bldP spid="28" grpId="1"/>
      <p:bldP spid="17" grpId="1" animBg="1"/>
      <p:bldP spid="12" grpId="1" animBg="1"/>
      <p:bldP spid="32" grpId="0"/>
      <p:bldP spid="21" grpId="0" animBg="1"/>
      <p:bldP spid="20" grpId="0" animBg="1"/>
      <p:bldP spid="32" grpId="1"/>
      <p:bldP spid="21" grpId="1" animBg="1"/>
      <p:bldP spid="20" grpId="1" animBg="1"/>
      <p:bldP spid="23" grpId="0"/>
      <p:bldP spid="24" grpId="0"/>
      <p:bldP spid="25" grpId="0"/>
      <p:bldP spid="23" grpId="1"/>
      <p:bldP spid="24" grpId="1"/>
      <p:bldP spid="25"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任意多边形 1"/>
          <p:cNvSpPr/>
          <p:nvPr/>
        </p:nvSpPr>
        <p:spPr>
          <a:xfrm>
            <a:off x="745490" y="793750"/>
            <a:ext cx="9827260" cy="5111115"/>
          </a:xfrm>
          <a:custGeom>
            <a:avLst/>
            <a:gdLst/>
            <a:ahLst/>
            <a:cxnLst>
              <a:cxn ang="3">
                <a:pos x="hc" y="t"/>
              </a:cxn>
              <a:cxn ang="cd2">
                <a:pos x="l" y="vc"/>
              </a:cxn>
              <a:cxn ang="cd4">
                <a:pos x="hc" y="b"/>
              </a:cxn>
              <a:cxn ang="0">
                <a:pos x="r" y="vc"/>
              </a:cxn>
            </a:cxnLst>
            <a:rect l="l" t="t" r="r" b="b"/>
            <a:pathLst>
              <a:path w="16255" h="9508">
                <a:moveTo>
                  <a:pt x="1179" y="9506"/>
                </a:moveTo>
                <a:lnTo>
                  <a:pt x="1181" y="9506"/>
                </a:lnTo>
                <a:cubicBezTo>
                  <a:pt x="1202" y="9507"/>
                  <a:pt x="1224" y="9508"/>
                  <a:pt x="1245" y="9508"/>
                </a:cubicBezTo>
                <a:lnTo>
                  <a:pt x="1179" y="9508"/>
                </a:lnTo>
                <a:lnTo>
                  <a:pt x="1179" y="9506"/>
                </a:lnTo>
                <a:close/>
                <a:moveTo>
                  <a:pt x="1179" y="3"/>
                </a:moveTo>
                <a:lnTo>
                  <a:pt x="1179" y="9506"/>
                </a:lnTo>
                <a:lnTo>
                  <a:pt x="1149" y="9504"/>
                </a:lnTo>
                <a:cubicBezTo>
                  <a:pt x="506" y="9456"/>
                  <a:pt x="0" y="8923"/>
                  <a:pt x="0" y="8272"/>
                </a:cubicBezTo>
                <a:cubicBezTo>
                  <a:pt x="0" y="7728"/>
                  <a:pt x="354" y="7266"/>
                  <a:pt x="846" y="7100"/>
                </a:cubicBezTo>
                <a:lnTo>
                  <a:pt x="849" y="7099"/>
                </a:lnTo>
                <a:lnTo>
                  <a:pt x="846" y="7098"/>
                </a:lnTo>
                <a:cubicBezTo>
                  <a:pt x="354" y="6933"/>
                  <a:pt x="0" y="6471"/>
                  <a:pt x="0" y="5927"/>
                </a:cubicBezTo>
                <a:cubicBezTo>
                  <a:pt x="0" y="5383"/>
                  <a:pt x="354" y="4921"/>
                  <a:pt x="846" y="4755"/>
                </a:cubicBezTo>
                <a:lnTo>
                  <a:pt x="849" y="4755"/>
                </a:lnTo>
                <a:lnTo>
                  <a:pt x="846" y="4754"/>
                </a:lnTo>
                <a:cubicBezTo>
                  <a:pt x="354" y="4588"/>
                  <a:pt x="0" y="4126"/>
                  <a:pt x="0" y="3582"/>
                </a:cubicBezTo>
                <a:cubicBezTo>
                  <a:pt x="0" y="3038"/>
                  <a:pt x="354" y="2576"/>
                  <a:pt x="846" y="2411"/>
                </a:cubicBezTo>
                <a:lnTo>
                  <a:pt x="849" y="2410"/>
                </a:lnTo>
                <a:lnTo>
                  <a:pt x="846" y="2409"/>
                </a:lnTo>
                <a:cubicBezTo>
                  <a:pt x="354" y="2243"/>
                  <a:pt x="0" y="1781"/>
                  <a:pt x="0" y="1237"/>
                </a:cubicBezTo>
                <a:cubicBezTo>
                  <a:pt x="0" y="586"/>
                  <a:pt x="506" y="53"/>
                  <a:pt x="1149" y="5"/>
                </a:cubicBezTo>
                <a:lnTo>
                  <a:pt x="1179" y="3"/>
                </a:lnTo>
                <a:close/>
                <a:moveTo>
                  <a:pt x="1179" y="1"/>
                </a:moveTo>
                <a:lnTo>
                  <a:pt x="1245" y="1"/>
                </a:lnTo>
                <a:cubicBezTo>
                  <a:pt x="1224" y="1"/>
                  <a:pt x="1202" y="2"/>
                  <a:pt x="1181" y="3"/>
                </a:cubicBezTo>
                <a:lnTo>
                  <a:pt x="1179" y="3"/>
                </a:lnTo>
                <a:lnTo>
                  <a:pt x="1179" y="1"/>
                </a:lnTo>
                <a:close/>
                <a:moveTo>
                  <a:pt x="5096" y="0"/>
                </a:moveTo>
                <a:lnTo>
                  <a:pt x="16255" y="0"/>
                </a:lnTo>
                <a:lnTo>
                  <a:pt x="16255" y="9480"/>
                </a:lnTo>
                <a:lnTo>
                  <a:pt x="6022" y="9480"/>
                </a:lnTo>
                <a:lnTo>
                  <a:pt x="6022" y="9508"/>
                </a:lnTo>
                <a:lnTo>
                  <a:pt x="1245" y="9508"/>
                </a:lnTo>
                <a:cubicBezTo>
                  <a:pt x="1933" y="9508"/>
                  <a:pt x="2490" y="8955"/>
                  <a:pt x="2490" y="8272"/>
                </a:cubicBezTo>
                <a:cubicBezTo>
                  <a:pt x="2490" y="7728"/>
                  <a:pt x="2136" y="7266"/>
                  <a:pt x="1644" y="7100"/>
                </a:cubicBezTo>
                <a:lnTo>
                  <a:pt x="1641" y="7099"/>
                </a:lnTo>
                <a:lnTo>
                  <a:pt x="1644" y="7098"/>
                </a:lnTo>
                <a:cubicBezTo>
                  <a:pt x="2136" y="6933"/>
                  <a:pt x="2490" y="6471"/>
                  <a:pt x="2490" y="5927"/>
                </a:cubicBezTo>
                <a:cubicBezTo>
                  <a:pt x="2490" y="5383"/>
                  <a:pt x="2136" y="4921"/>
                  <a:pt x="1644" y="4755"/>
                </a:cubicBezTo>
                <a:lnTo>
                  <a:pt x="1641" y="4755"/>
                </a:lnTo>
                <a:lnTo>
                  <a:pt x="1644" y="4754"/>
                </a:lnTo>
                <a:cubicBezTo>
                  <a:pt x="2136" y="4588"/>
                  <a:pt x="2490" y="4126"/>
                  <a:pt x="2490" y="3582"/>
                </a:cubicBezTo>
                <a:cubicBezTo>
                  <a:pt x="2490" y="3038"/>
                  <a:pt x="2136" y="2576"/>
                  <a:pt x="1644" y="2411"/>
                </a:cubicBezTo>
                <a:lnTo>
                  <a:pt x="1641" y="2410"/>
                </a:lnTo>
                <a:lnTo>
                  <a:pt x="1644" y="2409"/>
                </a:lnTo>
                <a:cubicBezTo>
                  <a:pt x="2136" y="2243"/>
                  <a:pt x="2490" y="1781"/>
                  <a:pt x="2490" y="1237"/>
                </a:cubicBezTo>
                <a:cubicBezTo>
                  <a:pt x="2490" y="554"/>
                  <a:pt x="1933" y="1"/>
                  <a:pt x="1245" y="1"/>
                </a:cubicBezTo>
                <a:lnTo>
                  <a:pt x="5096" y="1"/>
                </a:lnTo>
                <a:lnTo>
                  <a:pt x="5096" y="0"/>
                </a:lnTo>
                <a:close/>
              </a:path>
            </a:pathLst>
          </a:cu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atin typeface="微软雅黑" panose="020B0503020204020204" charset="-122"/>
              <a:ea typeface="微软雅黑" panose="020B0503020204020204" charset="-122"/>
              <a:cs typeface="微软雅黑" panose="020B0503020204020204" charset="-122"/>
            </a:endParaRPr>
          </a:p>
        </p:txBody>
      </p:sp>
      <p:sp>
        <p:nvSpPr>
          <p:cNvPr id="22" name="矩形 21"/>
          <p:cNvSpPr/>
          <p:nvPr/>
        </p:nvSpPr>
        <p:spPr>
          <a:xfrm>
            <a:off x="2668270" y="2212975"/>
            <a:ext cx="3671570" cy="3517265"/>
          </a:xfrm>
          <a:prstGeom prst="rect">
            <a:avLst/>
          </a:prstGeom>
          <a:solidFill>
            <a:srgbClr val="E9EDF0">
              <a:alpha val="30000"/>
            </a:srgbClr>
          </a:solidFill>
          <a:ln w="1524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cs typeface="微软雅黑" panose="020B0503020204020204" charset="-122"/>
            </a:endParaRPr>
          </a:p>
        </p:txBody>
      </p:sp>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pic>
        <p:nvPicPr>
          <p:cNvPr id="67" name="图片 66" descr="LOGO橙字"/>
          <p:cNvPicPr>
            <a:picLocks noChangeAspect="1"/>
          </p:cNvPicPr>
          <p:nvPr/>
        </p:nvPicPr>
        <p:blipFill>
          <a:blip r:embed="rId1"/>
          <a:stretch>
            <a:fillRect/>
          </a:stretch>
        </p:blipFill>
        <p:spPr>
          <a:xfrm>
            <a:off x="9860915" y="6175375"/>
            <a:ext cx="1988185" cy="429260"/>
          </a:xfrm>
          <a:prstGeom prst="rect">
            <a:avLst/>
          </a:prstGeom>
        </p:spPr>
      </p:pic>
      <p:sp>
        <p:nvSpPr>
          <p:cNvPr id="18" name="文本框 17"/>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DD4E1F"/>
              </a:solidFill>
              <a:latin typeface="微软雅黑" panose="020B0503020204020204" charset="-122"/>
              <a:ea typeface="微软雅黑" panose="020B0503020204020204" charset="-122"/>
            </a:endParaRPr>
          </a:p>
        </p:txBody>
      </p:sp>
      <p:sp>
        <p:nvSpPr>
          <p:cNvPr id="3" name="矩形 2"/>
          <p:cNvSpPr/>
          <p:nvPr/>
        </p:nvSpPr>
        <p:spPr>
          <a:xfrm>
            <a:off x="253778" y="157350"/>
            <a:ext cx="2673985" cy="521970"/>
          </a:xfrm>
          <a:prstGeom prst="rect">
            <a:avLst/>
          </a:prstGeom>
        </p:spPr>
        <p:txBody>
          <a:bodyPr wrap="none">
            <a:spAutoFit/>
          </a:bodyPr>
          <a:p>
            <a:pPr lvl="0" algn="l"/>
            <a:r>
              <a:rPr lang="en-US" sz="2800" dirty="0">
                <a:solidFill>
                  <a:srgbClr val="FF9618"/>
                </a:solidFill>
                <a:latin typeface="微软雅黑" panose="020B0503020204020204" charset="-122"/>
                <a:ea typeface="微软雅黑" panose="020B0503020204020204" charset="-122"/>
                <a:sym typeface="+mn-ea"/>
              </a:rPr>
              <a:t>4.5  </a:t>
            </a:r>
            <a:r>
              <a:rPr lang="zh-CN" altLang="en-US" sz="2800" dirty="0">
                <a:solidFill>
                  <a:srgbClr val="FF9618"/>
                </a:solidFill>
                <a:latin typeface="微软雅黑" panose="020B0503020204020204" charset="-122"/>
                <a:ea typeface="微软雅黑" panose="020B0503020204020204" charset="-122"/>
                <a:sym typeface="+mn-ea"/>
              </a:rPr>
              <a:t>传奇的人生</a:t>
            </a:r>
            <a:endParaRPr lang="zh-CN" altLang="en-US" sz="2800" dirty="0">
              <a:solidFill>
                <a:srgbClr val="FF9618"/>
              </a:solidFill>
              <a:latin typeface="微软雅黑" panose="020B0503020204020204" charset="-122"/>
              <a:ea typeface="微软雅黑" panose="020B0503020204020204" charset="-122"/>
              <a:sym typeface="+mn-ea"/>
            </a:endParaRPr>
          </a:p>
        </p:txBody>
      </p:sp>
      <p:pic>
        <p:nvPicPr>
          <p:cNvPr id="5" name="图片 4" descr="23fc5494746ef632a2ebbb54863b825a"/>
          <p:cNvPicPr>
            <a:picLocks noChangeAspect="1"/>
          </p:cNvPicPr>
          <p:nvPr/>
        </p:nvPicPr>
        <p:blipFill>
          <a:blip r:embed="rId2"/>
          <a:srcRect l="64595" t="78877"/>
          <a:stretch>
            <a:fillRect/>
          </a:stretch>
        </p:blipFill>
        <p:spPr>
          <a:xfrm>
            <a:off x="3394075" y="679450"/>
            <a:ext cx="2219960" cy="1871980"/>
          </a:xfrm>
          <a:custGeom>
            <a:avLst/>
            <a:gdLst/>
            <a:ahLst/>
            <a:cxnLst>
              <a:cxn ang="3">
                <a:pos x="hc" y="t"/>
              </a:cxn>
              <a:cxn ang="cd2">
                <a:pos x="l" y="vc"/>
              </a:cxn>
              <a:cxn ang="cd4">
                <a:pos x="hc" y="b"/>
              </a:cxn>
              <a:cxn ang="0">
                <a:pos x="r" y="vc"/>
              </a:cxn>
            </a:cxnLst>
            <a:rect l="l" t="t" r="r" b="b"/>
            <a:pathLst>
              <a:path w="2843" h="2397">
                <a:moveTo>
                  <a:pt x="1257" y="0"/>
                </a:moveTo>
                <a:lnTo>
                  <a:pt x="2843" y="0"/>
                </a:lnTo>
                <a:lnTo>
                  <a:pt x="2843" y="2397"/>
                </a:lnTo>
                <a:lnTo>
                  <a:pt x="0" y="2397"/>
                </a:lnTo>
                <a:lnTo>
                  <a:pt x="0" y="1095"/>
                </a:lnTo>
                <a:lnTo>
                  <a:pt x="865" y="1095"/>
                </a:lnTo>
                <a:lnTo>
                  <a:pt x="865" y="587"/>
                </a:lnTo>
                <a:lnTo>
                  <a:pt x="1257" y="587"/>
                </a:lnTo>
                <a:lnTo>
                  <a:pt x="1257" y="0"/>
                </a:lnTo>
                <a:close/>
              </a:path>
            </a:pathLst>
          </a:custGeom>
          <a:effectLst>
            <a:outerShdw blurRad="50800" dist="38100" dir="8100000" algn="tr" rotWithShape="0">
              <a:prstClr val="black">
                <a:alpha val="40000"/>
              </a:prstClr>
            </a:outerShdw>
          </a:effectLst>
        </p:spPr>
      </p:pic>
      <p:pic>
        <p:nvPicPr>
          <p:cNvPr id="11" name="图片 10" descr="23fc5494746ef632a2ebbb54863b825a"/>
          <p:cNvPicPr>
            <a:picLocks noChangeAspect="1"/>
          </p:cNvPicPr>
          <p:nvPr/>
        </p:nvPicPr>
        <p:blipFill>
          <a:blip r:embed="rId2"/>
          <a:srcRect l="64595" t="78877"/>
          <a:stretch>
            <a:fillRect/>
          </a:stretch>
        </p:blipFill>
        <p:spPr>
          <a:xfrm>
            <a:off x="7649210" y="687705"/>
            <a:ext cx="2219960" cy="1871980"/>
          </a:xfrm>
          <a:custGeom>
            <a:avLst/>
            <a:gdLst/>
            <a:ahLst/>
            <a:cxnLst>
              <a:cxn ang="3">
                <a:pos x="hc" y="t"/>
              </a:cxn>
              <a:cxn ang="cd2">
                <a:pos x="l" y="vc"/>
              </a:cxn>
              <a:cxn ang="cd4">
                <a:pos x="hc" y="b"/>
              </a:cxn>
              <a:cxn ang="0">
                <a:pos x="r" y="vc"/>
              </a:cxn>
            </a:cxnLst>
            <a:rect l="l" t="t" r="r" b="b"/>
            <a:pathLst>
              <a:path w="2843" h="2397">
                <a:moveTo>
                  <a:pt x="1257" y="0"/>
                </a:moveTo>
                <a:lnTo>
                  <a:pt x="2843" y="0"/>
                </a:lnTo>
                <a:lnTo>
                  <a:pt x="2843" y="2397"/>
                </a:lnTo>
                <a:lnTo>
                  <a:pt x="0" y="2397"/>
                </a:lnTo>
                <a:lnTo>
                  <a:pt x="0" y="1095"/>
                </a:lnTo>
                <a:lnTo>
                  <a:pt x="865" y="1095"/>
                </a:lnTo>
                <a:lnTo>
                  <a:pt x="865" y="587"/>
                </a:lnTo>
                <a:lnTo>
                  <a:pt x="1257" y="587"/>
                </a:lnTo>
                <a:lnTo>
                  <a:pt x="1257" y="0"/>
                </a:lnTo>
                <a:close/>
              </a:path>
            </a:pathLst>
          </a:custGeom>
          <a:effectLst>
            <a:outerShdw blurRad="50800" dist="38100" dir="8100000" algn="tr" rotWithShape="0">
              <a:prstClr val="black">
                <a:alpha val="40000"/>
              </a:prstClr>
            </a:outerShdw>
          </a:effectLst>
        </p:spPr>
      </p:pic>
      <p:sp>
        <p:nvSpPr>
          <p:cNvPr id="12" name="矩形 11"/>
          <p:cNvSpPr/>
          <p:nvPr/>
        </p:nvSpPr>
        <p:spPr>
          <a:xfrm>
            <a:off x="6922770" y="2212340"/>
            <a:ext cx="3975100" cy="3517900"/>
          </a:xfrm>
          <a:prstGeom prst="rect">
            <a:avLst/>
          </a:prstGeom>
          <a:solidFill>
            <a:srgbClr val="C1CDD5">
              <a:alpha val="52000"/>
            </a:srgbClr>
          </a:solidFill>
          <a:ln w="1524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cs typeface="微软雅黑" panose="020B0503020204020204" charset="-122"/>
            </a:endParaRPr>
          </a:p>
        </p:txBody>
      </p:sp>
      <p:sp>
        <p:nvSpPr>
          <p:cNvPr id="20" name="矩形 19"/>
          <p:cNvSpPr/>
          <p:nvPr/>
        </p:nvSpPr>
        <p:spPr>
          <a:xfrm>
            <a:off x="7085648" y="2326640"/>
            <a:ext cx="3345815" cy="2030095"/>
          </a:xfrm>
          <a:prstGeom prst="rect">
            <a:avLst/>
          </a:prstGeom>
        </p:spPr>
        <p:txBody>
          <a:bodyPr wrap="square">
            <a:spAutoFit/>
          </a:bodyPr>
          <a:p>
            <a:pPr marL="0" indent="0" algn="l">
              <a:lnSpc>
                <a:spcPct val="150000"/>
              </a:lnSpc>
              <a:buNone/>
            </a:pPr>
            <a:r>
              <a:rPr lang="en-US" altLang="zh-CN" sz="1400" dirty="0">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sym typeface="+mn-ea"/>
              </a:rPr>
              <a:t>       接下来</a:t>
            </a:r>
            <a:r>
              <a:rPr lang="zh-CN" altLang="en-US" sz="1400" b="1" dirty="0">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sym typeface="+mn-ea"/>
              </a:rPr>
              <a:t>，</a:t>
            </a:r>
            <a:r>
              <a:rPr lang="en-US" altLang="zh-CN" sz="1400" dirty="0">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sym typeface="+mn-ea"/>
              </a:rPr>
              <a:t>2</a:t>
            </a:r>
            <a:r>
              <a:rPr lang="zh-CN" altLang="en-US" sz="1400" dirty="0">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sym typeface="+mn-ea"/>
              </a:rPr>
              <a:t>008年8月，美联储开始量化宽松，一系列的利好措施，使美股逐渐开始上涨，巴菲特持有的高盛股票，大涨25%，每股高达159.46美元，加上他在通用电气这笔投资中赚的钱，这两只股票总共让巴菲特赚了100亿美元。</a:t>
            </a:r>
            <a:endParaRPr lang="zh-CN" altLang="en-US" sz="1400" kern="100" dirty="0">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17" name="矩形 16"/>
          <p:cNvSpPr/>
          <p:nvPr/>
        </p:nvSpPr>
        <p:spPr>
          <a:xfrm>
            <a:off x="2632710" y="2212975"/>
            <a:ext cx="3707130" cy="3322955"/>
          </a:xfrm>
          <a:prstGeom prst="rect">
            <a:avLst/>
          </a:prstGeom>
        </p:spPr>
        <p:txBody>
          <a:bodyPr wrap="square">
            <a:spAutoFit/>
          </a:bodyPr>
          <a:p>
            <a:pPr marL="0" indent="0" algn="l">
              <a:lnSpc>
                <a:spcPct val="150000"/>
              </a:lnSpc>
              <a:buNone/>
            </a:pPr>
            <a:r>
              <a:rPr lang="en-US" altLang="zh-CN" sz="1400" dirty="0">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sym typeface="+mn-ea"/>
              </a:rPr>
              <a:t>       </a:t>
            </a:r>
            <a:r>
              <a:rPr lang="zh-CN" altLang="en-US" sz="1400" dirty="0">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sym typeface="+mn-ea"/>
              </a:rPr>
              <a:t>2007年底金融危机爆发，一年之内，标普500指数暴跌46.7%，在投资者们惶恐抛售的时候，巴菲特却注资50亿美元，以每股125美元的价格，买入高盛的股票。在2008年10月，巴菲特又投资30亿美元，以每股24.5美元的价格，买入通用电气公司的股票。然而投资者们发现，股市这次并没有青睐“股神。接下来半年，巴菲特持有的高盛股价跌至52美元，通用电气股价跌至5.73美元，但巴菲特还是依旧持股，未进行调仓。</a:t>
            </a:r>
            <a:endParaRPr lang="zh-CN" altLang="en-US" sz="1400" dirty="0">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sym typeface="+mn-ea"/>
            </a:endParaRPr>
          </a:p>
        </p:txBody>
      </p:sp>
    </p:spTree>
    <p:custDataLst>
      <p:tags r:id="rId3"/>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17" grpId="0"/>
      <p:bldP spid="22" grpId="1" animBg="1"/>
      <p:bldP spid="17" grpId="1"/>
      <p:bldP spid="20" grpId="0"/>
      <p:bldP spid="12" grpId="0" animBg="1"/>
      <p:bldP spid="20" grpId="1"/>
      <p:bldP spid="12"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任意多边形 1"/>
          <p:cNvSpPr/>
          <p:nvPr/>
        </p:nvSpPr>
        <p:spPr>
          <a:xfrm>
            <a:off x="745490" y="793750"/>
            <a:ext cx="9827260" cy="5111115"/>
          </a:xfrm>
          <a:custGeom>
            <a:avLst/>
            <a:gdLst/>
            <a:ahLst/>
            <a:cxnLst>
              <a:cxn ang="3">
                <a:pos x="hc" y="t"/>
              </a:cxn>
              <a:cxn ang="cd2">
                <a:pos x="l" y="vc"/>
              </a:cxn>
              <a:cxn ang="cd4">
                <a:pos x="hc" y="b"/>
              </a:cxn>
              <a:cxn ang="0">
                <a:pos x="r" y="vc"/>
              </a:cxn>
            </a:cxnLst>
            <a:rect l="l" t="t" r="r" b="b"/>
            <a:pathLst>
              <a:path w="16255" h="9508">
                <a:moveTo>
                  <a:pt x="1179" y="9506"/>
                </a:moveTo>
                <a:lnTo>
                  <a:pt x="1181" y="9506"/>
                </a:lnTo>
                <a:cubicBezTo>
                  <a:pt x="1202" y="9507"/>
                  <a:pt x="1224" y="9508"/>
                  <a:pt x="1245" y="9508"/>
                </a:cubicBezTo>
                <a:lnTo>
                  <a:pt x="1179" y="9508"/>
                </a:lnTo>
                <a:lnTo>
                  <a:pt x="1179" y="9506"/>
                </a:lnTo>
                <a:close/>
                <a:moveTo>
                  <a:pt x="1179" y="3"/>
                </a:moveTo>
                <a:lnTo>
                  <a:pt x="1179" y="9506"/>
                </a:lnTo>
                <a:lnTo>
                  <a:pt x="1149" y="9504"/>
                </a:lnTo>
                <a:cubicBezTo>
                  <a:pt x="506" y="9456"/>
                  <a:pt x="0" y="8923"/>
                  <a:pt x="0" y="8272"/>
                </a:cubicBezTo>
                <a:cubicBezTo>
                  <a:pt x="0" y="7728"/>
                  <a:pt x="354" y="7266"/>
                  <a:pt x="846" y="7100"/>
                </a:cubicBezTo>
                <a:lnTo>
                  <a:pt x="849" y="7099"/>
                </a:lnTo>
                <a:lnTo>
                  <a:pt x="846" y="7098"/>
                </a:lnTo>
                <a:cubicBezTo>
                  <a:pt x="354" y="6933"/>
                  <a:pt x="0" y="6471"/>
                  <a:pt x="0" y="5927"/>
                </a:cubicBezTo>
                <a:cubicBezTo>
                  <a:pt x="0" y="5383"/>
                  <a:pt x="354" y="4921"/>
                  <a:pt x="846" y="4755"/>
                </a:cubicBezTo>
                <a:lnTo>
                  <a:pt x="849" y="4755"/>
                </a:lnTo>
                <a:lnTo>
                  <a:pt x="846" y="4754"/>
                </a:lnTo>
                <a:cubicBezTo>
                  <a:pt x="354" y="4588"/>
                  <a:pt x="0" y="4126"/>
                  <a:pt x="0" y="3582"/>
                </a:cubicBezTo>
                <a:cubicBezTo>
                  <a:pt x="0" y="3038"/>
                  <a:pt x="354" y="2576"/>
                  <a:pt x="846" y="2411"/>
                </a:cubicBezTo>
                <a:lnTo>
                  <a:pt x="849" y="2410"/>
                </a:lnTo>
                <a:lnTo>
                  <a:pt x="846" y="2409"/>
                </a:lnTo>
                <a:cubicBezTo>
                  <a:pt x="354" y="2243"/>
                  <a:pt x="0" y="1781"/>
                  <a:pt x="0" y="1237"/>
                </a:cubicBezTo>
                <a:cubicBezTo>
                  <a:pt x="0" y="586"/>
                  <a:pt x="506" y="53"/>
                  <a:pt x="1149" y="5"/>
                </a:cubicBezTo>
                <a:lnTo>
                  <a:pt x="1179" y="3"/>
                </a:lnTo>
                <a:close/>
                <a:moveTo>
                  <a:pt x="1179" y="1"/>
                </a:moveTo>
                <a:lnTo>
                  <a:pt x="1245" y="1"/>
                </a:lnTo>
                <a:cubicBezTo>
                  <a:pt x="1224" y="1"/>
                  <a:pt x="1202" y="2"/>
                  <a:pt x="1181" y="3"/>
                </a:cubicBezTo>
                <a:lnTo>
                  <a:pt x="1179" y="3"/>
                </a:lnTo>
                <a:lnTo>
                  <a:pt x="1179" y="1"/>
                </a:lnTo>
                <a:close/>
                <a:moveTo>
                  <a:pt x="5096" y="0"/>
                </a:moveTo>
                <a:lnTo>
                  <a:pt x="16255" y="0"/>
                </a:lnTo>
                <a:lnTo>
                  <a:pt x="16255" y="9480"/>
                </a:lnTo>
                <a:lnTo>
                  <a:pt x="6022" y="9480"/>
                </a:lnTo>
                <a:lnTo>
                  <a:pt x="6022" y="9508"/>
                </a:lnTo>
                <a:lnTo>
                  <a:pt x="1245" y="9508"/>
                </a:lnTo>
                <a:cubicBezTo>
                  <a:pt x="1933" y="9508"/>
                  <a:pt x="2490" y="8955"/>
                  <a:pt x="2490" y="8272"/>
                </a:cubicBezTo>
                <a:cubicBezTo>
                  <a:pt x="2490" y="7728"/>
                  <a:pt x="2136" y="7266"/>
                  <a:pt x="1644" y="7100"/>
                </a:cubicBezTo>
                <a:lnTo>
                  <a:pt x="1641" y="7099"/>
                </a:lnTo>
                <a:lnTo>
                  <a:pt x="1644" y="7098"/>
                </a:lnTo>
                <a:cubicBezTo>
                  <a:pt x="2136" y="6933"/>
                  <a:pt x="2490" y="6471"/>
                  <a:pt x="2490" y="5927"/>
                </a:cubicBezTo>
                <a:cubicBezTo>
                  <a:pt x="2490" y="5383"/>
                  <a:pt x="2136" y="4921"/>
                  <a:pt x="1644" y="4755"/>
                </a:cubicBezTo>
                <a:lnTo>
                  <a:pt x="1641" y="4755"/>
                </a:lnTo>
                <a:lnTo>
                  <a:pt x="1644" y="4754"/>
                </a:lnTo>
                <a:cubicBezTo>
                  <a:pt x="2136" y="4588"/>
                  <a:pt x="2490" y="4126"/>
                  <a:pt x="2490" y="3582"/>
                </a:cubicBezTo>
                <a:cubicBezTo>
                  <a:pt x="2490" y="3038"/>
                  <a:pt x="2136" y="2576"/>
                  <a:pt x="1644" y="2411"/>
                </a:cubicBezTo>
                <a:lnTo>
                  <a:pt x="1641" y="2410"/>
                </a:lnTo>
                <a:lnTo>
                  <a:pt x="1644" y="2409"/>
                </a:lnTo>
                <a:cubicBezTo>
                  <a:pt x="2136" y="2243"/>
                  <a:pt x="2490" y="1781"/>
                  <a:pt x="2490" y="1237"/>
                </a:cubicBezTo>
                <a:cubicBezTo>
                  <a:pt x="2490" y="554"/>
                  <a:pt x="1933" y="1"/>
                  <a:pt x="1245" y="1"/>
                </a:cubicBezTo>
                <a:lnTo>
                  <a:pt x="5096" y="1"/>
                </a:lnTo>
                <a:lnTo>
                  <a:pt x="5096" y="0"/>
                </a:lnTo>
                <a:close/>
              </a:path>
            </a:pathLst>
          </a:cu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atin typeface="微软雅黑" panose="020B0503020204020204" charset="-122"/>
              <a:ea typeface="微软雅黑" panose="020B0503020204020204" charset="-122"/>
              <a:cs typeface="微软雅黑" panose="020B0503020204020204" charset="-122"/>
            </a:endParaRPr>
          </a:p>
        </p:txBody>
      </p:sp>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pic>
        <p:nvPicPr>
          <p:cNvPr id="67" name="图片 66" descr="LOGO橙字"/>
          <p:cNvPicPr>
            <a:picLocks noChangeAspect="1"/>
          </p:cNvPicPr>
          <p:nvPr/>
        </p:nvPicPr>
        <p:blipFill>
          <a:blip r:embed="rId1"/>
          <a:stretch>
            <a:fillRect/>
          </a:stretch>
        </p:blipFill>
        <p:spPr>
          <a:xfrm>
            <a:off x="9860915" y="6175375"/>
            <a:ext cx="1988185" cy="429260"/>
          </a:xfrm>
          <a:prstGeom prst="rect">
            <a:avLst/>
          </a:prstGeom>
        </p:spPr>
      </p:pic>
      <p:sp>
        <p:nvSpPr>
          <p:cNvPr id="18" name="文本框 17"/>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DD4E1F"/>
              </a:solidFill>
              <a:latin typeface="微软雅黑" panose="020B0503020204020204" charset="-122"/>
              <a:ea typeface="微软雅黑" panose="020B0503020204020204" charset="-122"/>
            </a:endParaRPr>
          </a:p>
        </p:txBody>
      </p:sp>
      <p:sp>
        <p:nvSpPr>
          <p:cNvPr id="3" name="矩形 2"/>
          <p:cNvSpPr/>
          <p:nvPr/>
        </p:nvSpPr>
        <p:spPr>
          <a:xfrm>
            <a:off x="253778" y="157350"/>
            <a:ext cx="894080" cy="521970"/>
          </a:xfrm>
          <a:prstGeom prst="rect">
            <a:avLst/>
          </a:prstGeom>
        </p:spPr>
        <p:txBody>
          <a:bodyPr wrap="none">
            <a:spAutoFit/>
          </a:bodyPr>
          <a:p>
            <a:pPr lvl="0" algn="l"/>
            <a:r>
              <a:rPr lang="zh-CN" altLang="en-US" sz="2800" dirty="0">
                <a:solidFill>
                  <a:srgbClr val="FF9618"/>
                </a:solidFill>
                <a:latin typeface="微软雅黑" panose="020B0503020204020204" charset="-122"/>
                <a:ea typeface="微软雅黑" panose="020B0503020204020204" charset="-122"/>
                <a:sym typeface="+mn-ea"/>
              </a:rPr>
              <a:t>启示</a:t>
            </a:r>
            <a:endParaRPr lang="zh-CN" altLang="en-US" sz="2800" dirty="0">
              <a:solidFill>
                <a:srgbClr val="FF9618"/>
              </a:solidFill>
              <a:latin typeface="微软雅黑" panose="020B0503020204020204" charset="-122"/>
              <a:ea typeface="微软雅黑" panose="020B0503020204020204" charset="-122"/>
              <a:sym typeface="+mn-ea"/>
            </a:endParaRPr>
          </a:p>
        </p:txBody>
      </p:sp>
      <p:sp>
        <p:nvSpPr>
          <p:cNvPr id="5" name="矩形 4"/>
          <p:cNvSpPr/>
          <p:nvPr/>
        </p:nvSpPr>
        <p:spPr>
          <a:xfrm>
            <a:off x="3002916" y="1701800"/>
            <a:ext cx="900000" cy="900000"/>
          </a:xfrm>
          <a:prstGeom prst="rect">
            <a:avLst/>
          </a:prstGeom>
          <a:solidFill>
            <a:srgbClr val="E9EDF0"/>
          </a:solidFill>
          <a:ln>
            <a:noFill/>
          </a:ln>
          <a:effectLst>
            <a:innerShdw blurRad="114300">
              <a:prstClr val="black">
                <a:alpha val="5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cs typeface="微软雅黑" panose="020B0503020204020204" charset="-122"/>
            </a:endParaRPr>
          </a:p>
        </p:txBody>
      </p:sp>
      <p:pic>
        <p:nvPicPr>
          <p:cNvPr id="11" name="图片 10" descr="23fc5494746ef632a2ebbb54863b825a"/>
          <p:cNvPicPr>
            <a:picLocks noChangeAspect="1"/>
          </p:cNvPicPr>
          <p:nvPr/>
        </p:nvPicPr>
        <p:blipFill>
          <a:blip r:embed="rId2"/>
          <a:srcRect t="3788" r="67125" b="85890"/>
          <a:stretch>
            <a:fillRect/>
          </a:stretch>
        </p:blipFill>
        <p:spPr>
          <a:xfrm>
            <a:off x="2888615" y="1844040"/>
            <a:ext cx="1130300" cy="501650"/>
          </a:xfrm>
          <a:prstGeom prst="rect">
            <a:avLst/>
          </a:prstGeom>
          <a:effectLst>
            <a:outerShdw blurRad="50800" dist="38100" dir="8100000" algn="tr" rotWithShape="0">
              <a:prstClr val="black">
                <a:alpha val="40000"/>
              </a:prstClr>
            </a:outerShdw>
          </a:effectLst>
        </p:spPr>
      </p:pic>
      <p:pic>
        <p:nvPicPr>
          <p:cNvPr id="12" name="图片 11" descr="23fc5494746ef632a2ebbb54863b825a"/>
          <p:cNvPicPr>
            <a:picLocks noChangeAspect="1"/>
          </p:cNvPicPr>
          <p:nvPr/>
        </p:nvPicPr>
        <p:blipFill>
          <a:blip r:embed="rId2"/>
          <a:srcRect l="42778" t="64678" r="24034" b="20360"/>
          <a:stretch>
            <a:fillRect/>
          </a:stretch>
        </p:blipFill>
        <p:spPr>
          <a:xfrm rot="180000">
            <a:off x="5255260" y="1560830"/>
            <a:ext cx="2204085" cy="1403985"/>
          </a:xfrm>
          <a:custGeom>
            <a:avLst/>
            <a:gdLst/>
            <a:ahLst/>
            <a:cxnLst>
              <a:cxn ang="3">
                <a:pos x="hc" y="t"/>
              </a:cxn>
              <a:cxn ang="cd2">
                <a:pos x="l" y="vc"/>
              </a:cxn>
              <a:cxn ang="cd4">
                <a:pos x="hc" y="b"/>
              </a:cxn>
              <a:cxn ang="0">
                <a:pos x="r" y="vc"/>
              </a:cxn>
            </a:cxnLst>
            <a:rect l="l" t="t" r="r" b="b"/>
            <a:pathLst>
              <a:path w="3720" h="2370">
                <a:moveTo>
                  <a:pt x="741" y="0"/>
                </a:moveTo>
                <a:lnTo>
                  <a:pt x="3720" y="0"/>
                </a:lnTo>
                <a:lnTo>
                  <a:pt x="3720" y="2370"/>
                </a:lnTo>
                <a:lnTo>
                  <a:pt x="0" y="2370"/>
                </a:lnTo>
                <a:lnTo>
                  <a:pt x="0" y="1822"/>
                </a:lnTo>
                <a:lnTo>
                  <a:pt x="741" y="1822"/>
                </a:lnTo>
                <a:lnTo>
                  <a:pt x="741" y="0"/>
                </a:lnTo>
                <a:close/>
              </a:path>
            </a:pathLst>
          </a:custGeom>
          <a:effectLst>
            <a:outerShdw blurRad="50800" dist="38100" dir="8100000" algn="tr" rotWithShape="0">
              <a:prstClr val="black">
                <a:alpha val="40000"/>
              </a:prstClr>
            </a:outerShdw>
          </a:effectLst>
        </p:spPr>
      </p:pic>
      <p:pic>
        <p:nvPicPr>
          <p:cNvPr id="17" name="图片 16" descr="23fc5494746ef632a2ebbb54863b825a"/>
          <p:cNvPicPr>
            <a:picLocks noChangeAspect="1"/>
          </p:cNvPicPr>
          <p:nvPr/>
        </p:nvPicPr>
        <p:blipFill>
          <a:blip r:embed="rId2"/>
          <a:srcRect l="64595" t="78877"/>
          <a:stretch>
            <a:fillRect/>
          </a:stretch>
        </p:blipFill>
        <p:spPr>
          <a:xfrm>
            <a:off x="8696960" y="1181100"/>
            <a:ext cx="1805305" cy="1522095"/>
          </a:xfrm>
          <a:custGeom>
            <a:avLst/>
            <a:gdLst/>
            <a:ahLst/>
            <a:cxnLst>
              <a:cxn ang="3">
                <a:pos x="hc" y="t"/>
              </a:cxn>
              <a:cxn ang="cd2">
                <a:pos x="l" y="vc"/>
              </a:cxn>
              <a:cxn ang="cd4">
                <a:pos x="hc" y="b"/>
              </a:cxn>
              <a:cxn ang="0">
                <a:pos x="r" y="vc"/>
              </a:cxn>
            </a:cxnLst>
            <a:rect l="l" t="t" r="r" b="b"/>
            <a:pathLst>
              <a:path w="2843" h="2397">
                <a:moveTo>
                  <a:pt x="1257" y="0"/>
                </a:moveTo>
                <a:lnTo>
                  <a:pt x="2843" y="0"/>
                </a:lnTo>
                <a:lnTo>
                  <a:pt x="2843" y="2397"/>
                </a:lnTo>
                <a:lnTo>
                  <a:pt x="0" y="2397"/>
                </a:lnTo>
                <a:lnTo>
                  <a:pt x="0" y="1095"/>
                </a:lnTo>
                <a:lnTo>
                  <a:pt x="865" y="1095"/>
                </a:lnTo>
                <a:lnTo>
                  <a:pt x="865" y="587"/>
                </a:lnTo>
                <a:lnTo>
                  <a:pt x="1257" y="587"/>
                </a:lnTo>
                <a:lnTo>
                  <a:pt x="1257" y="0"/>
                </a:lnTo>
                <a:close/>
              </a:path>
            </a:pathLst>
          </a:custGeom>
          <a:effectLst>
            <a:outerShdw blurRad="50800" dist="38100" dir="8100000" algn="tr" rotWithShape="0">
              <a:prstClr val="black">
                <a:alpha val="40000"/>
              </a:prstClr>
            </a:outerShdw>
          </a:effectLst>
        </p:spPr>
      </p:pic>
      <p:sp>
        <p:nvSpPr>
          <p:cNvPr id="20" name="矩形 19"/>
          <p:cNvSpPr/>
          <p:nvPr/>
        </p:nvSpPr>
        <p:spPr>
          <a:xfrm>
            <a:off x="2502535" y="3244215"/>
            <a:ext cx="1899920" cy="1568450"/>
          </a:xfrm>
          <a:prstGeom prst="rect">
            <a:avLst/>
          </a:prstGeom>
        </p:spPr>
        <p:txBody>
          <a:bodyPr wrap="square">
            <a:spAutoFit/>
          </a:bodyPr>
          <a:p>
            <a:pPr marL="0" indent="0" algn="l">
              <a:lnSpc>
                <a:spcPct val="150000"/>
              </a:lnSpc>
              <a:buNone/>
            </a:pPr>
            <a:r>
              <a:rPr lang="zh-CN" altLang="en-US" sz="1600" dirty="0">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sym typeface="+mn-ea"/>
              </a:rPr>
              <a:t>在市场行情不乐观的情形下，我们要保持着冷静的投资心态、不恐惧局势。</a:t>
            </a:r>
            <a:endParaRPr lang="zh-CN" altLang="en-US" sz="1600" dirty="0">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21" name="矩形 20"/>
          <p:cNvSpPr/>
          <p:nvPr/>
        </p:nvSpPr>
        <p:spPr>
          <a:xfrm>
            <a:off x="5369560" y="3244215"/>
            <a:ext cx="1976120" cy="1938020"/>
          </a:xfrm>
          <a:prstGeom prst="rect">
            <a:avLst/>
          </a:prstGeom>
        </p:spPr>
        <p:txBody>
          <a:bodyPr wrap="square">
            <a:spAutoFit/>
          </a:bodyPr>
          <a:p>
            <a:pPr marL="0" indent="0" algn="l">
              <a:lnSpc>
                <a:spcPct val="150000"/>
              </a:lnSpc>
              <a:buNone/>
            </a:pPr>
            <a:r>
              <a:rPr lang="zh-CN" altLang="en-US" sz="1600" dirty="0">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sym typeface="+mn-ea"/>
              </a:rPr>
              <a:t>在投资时要理性客观，适当贪婪，当大多数人都在恐慌时，耐心等待最佳入场时机。</a:t>
            </a:r>
            <a:endParaRPr lang="zh-CN" altLang="en-US" sz="1600" dirty="0">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22" name="矩形 21"/>
          <p:cNvSpPr/>
          <p:nvPr/>
        </p:nvSpPr>
        <p:spPr>
          <a:xfrm>
            <a:off x="8247380" y="3244423"/>
            <a:ext cx="2704465" cy="2306955"/>
          </a:xfrm>
          <a:prstGeom prst="rect">
            <a:avLst/>
          </a:prstGeom>
        </p:spPr>
        <p:txBody>
          <a:bodyPr wrap="square">
            <a:spAutoFit/>
          </a:bodyPr>
          <a:p>
            <a:pPr marL="0" indent="0" algn="l">
              <a:lnSpc>
                <a:spcPct val="150000"/>
              </a:lnSpc>
              <a:buNone/>
            </a:pPr>
            <a:r>
              <a:rPr lang="zh-CN" altLang="en-US" sz="1600" dirty="0">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sym typeface="+mn-ea"/>
              </a:rPr>
              <a:t>当然，资产配置也很重要，如果我们重仓在某一金融资产上，若该资产暴跌，不仅会让我们压力倍增，还会影响我们的现金流，甚至会让我们错失更多投资机遇。</a:t>
            </a:r>
            <a:endParaRPr lang="zh-CN" altLang="en-US" sz="1600" dirty="0">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sym typeface="+mn-ea"/>
            </a:endParaRPr>
          </a:p>
        </p:txBody>
      </p:sp>
    </p:spTree>
    <p:custDataLst>
      <p:tags r:id="rId3"/>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2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strips(downLeft)">
                                      <p:cBhvr>
                                        <p:cTn id="29" dur="500"/>
                                        <p:tgtEl>
                                          <p:spTgt spid="17"/>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strips(downLeft)">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p:bldP spid="5" grpId="1" animBg="1"/>
      <p:bldP spid="20" grpId="1"/>
      <p:bldP spid="21" grpId="0"/>
      <p:bldP spid="21" grpId="1"/>
      <p:bldP spid="22" grpId="0"/>
      <p:bldP spid="22"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15"/>
          <p:cNvSpPr txBox="1"/>
          <p:nvPr>
            <p:custDataLst>
              <p:tags r:id="rId1"/>
            </p:custDataLst>
          </p:nvPr>
        </p:nvSpPr>
        <p:spPr>
          <a:xfrm>
            <a:off x="3112451" y="1158208"/>
            <a:ext cx="5724529" cy="639950"/>
          </a:xfrm>
          <a:prstGeom prst="rect">
            <a:avLst/>
          </a:prstGeom>
          <a:noFill/>
          <a:ln>
            <a:noFill/>
          </a:ln>
        </p:spPr>
        <p:txBody>
          <a:bodyPr wrap="square" lIns="101600" tIns="38100" rIns="63500" bIns="38100" rtlCol="0" anchor="b" anchorCtr="0">
            <a:no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algn="ctr" fontAlgn="auto">
              <a:lnSpc>
                <a:spcPct val="100000"/>
              </a:lnSpc>
            </a:pPr>
            <a:r>
              <a:rPr lang="zh-CN" altLang="en-US" sz="3200" b="1" spc="300" dirty="0">
                <a:solidFill>
                  <a:srgbClr val="000000">
                    <a:lumMod val="75000"/>
                    <a:lumOff val="25000"/>
                  </a:srgbClr>
                </a:solidFill>
                <a:latin typeface="微软雅黑" panose="020B0503020204020204" charset="-122"/>
              </a:rPr>
              <a:t>有奖竞答</a:t>
            </a:r>
            <a:endParaRPr lang="zh-CN" altLang="en-US" sz="3200" b="1" spc="300" dirty="0">
              <a:solidFill>
                <a:srgbClr val="000000">
                  <a:lumMod val="75000"/>
                  <a:lumOff val="25000"/>
                </a:srgbClr>
              </a:solidFill>
              <a:latin typeface="微软雅黑" panose="020B0503020204020204" charset="-122"/>
            </a:endParaRPr>
          </a:p>
        </p:txBody>
      </p:sp>
      <p:sp>
        <p:nvSpPr>
          <p:cNvPr id="2" name="文本框 1"/>
          <p:cNvSpPr txBox="1"/>
          <p:nvPr/>
        </p:nvSpPr>
        <p:spPr>
          <a:xfrm>
            <a:off x="648335" y="2248535"/>
            <a:ext cx="5911850" cy="3876675"/>
          </a:xfrm>
          <a:prstGeom prst="rect">
            <a:avLst/>
          </a:prstGeom>
          <a:noFill/>
        </p:spPr>
        <p:txBody>
          <a:bodyPr wrap="square" rtlCol="0" anchor="t">
            <a:spAutoFit/>
          </a:bodyPr>
          <a:lstStyle/>
          <a:p>
            <a:pPr lvl="0" algn="just" fontAlgn="auto">
              <a:lnSpc>
                <a:spcPct val="150000"/>
              </a:lnSpc>
            </a:pPr>
            <a:r>
              <a:rPr lang="en-US" altLang="zh-CN" sz="2400" dirty="0">
                <a:latin typeface="微软雅黑" panose="020B0503020204020204" charset="-122"/>
                <a:ea typeface="微软雅黑" panose="020B0503020204020204" charset="-122"/>
                <a:cs typeface="微软雅黑" panose="020B0503020204020204" charset="-122"/>
                <a:sym typeface="+mn-ea"/>
              </a:rPr>
              <a:t>     1</a:t>
            </a:r>
            <a:r>
              <a:rPr lang="zh-CN" altLang="en-US" sz="2400" dirty="0">
                <a:latin typeface="微软雅黑" panose="020B0503020204020204" charset="-122"/>
                <a:ea typeface="微软雅黑" panose="020B0503020204020204" charset="-122"/>
                <a:cs typeface="微软雅黑" panose="020B0503020204020204" charset="-122"/>
                <a:sym typeface="+mn-ea"/>
              </a:rPr>
              <a:t>、到银行独立办理银行卡至少需要（</a:t>
            </a:r>
            <a:r>
              <a:rPr lang="en-US" altLang="zh-CN" sz="2400" dirty="0">
                <a:latin typeface="微软雅黑" panose="020B0503020204020204" charset="-122"/>
                <a:ea typeface="微软雅黑" panose="020B0503020204020204" charset="-122"/>
                <a:cs typeface="微软雅黑" panose="020B0503020204020204" charset="-122"/>
                <a:sym typeface="+mn-ea"/>
              </a:rPr>
              <a:t>     </a:t>
            </a:r>
            <a:r>
              <a:rPr lang="zh-CN" altLang="en-US" sz="2400" dirty="0">
                <a:latin typeface="微软雅黑" panose="020B0503020204020204" charset="-122"/>
                <a:ea typeface="微软雅黑" panose="020B0503020204020204" charset="-122"/>
                <a:cs typeface="微软雅黑" panose="020B0503020204020204" charset="-122"/>
                <a:sym typeface="+mn-ea"/>
              </a:rPr>
              <a:t>）（单选题）</a:t>
            </a:r>
            <a:endParaRPr lang="zh-CN" altLang="en-US" sz="2400" dirty="0">
              <a:latin typeface="微软雅黑" panose="020B0503020204020204" charset="-122"/>
              <a:ea typeface="微软雅黑" panose="020B0503020204020204" charset="-122"/>
              <a:cs typeface="微软雅黑" panose="020B0503020204020204" charset="-122"/>
              <a:sym typeface="+mn-ea"/>
            </a:endParaRPr>
          </a:p>
          <a:p>
            <a:pPr lvl="0" algn="just" fontAlgn="auto">
              <a:lnSpc>
                <a:spcPct val="150000"/>
              </a:lnSpc>
            </a:pPr>
            <a:endParaRPr lang="zh-CN" altLang="en-US" dirty="0">
              <a:latin typeface="微软雅黑" panose="020B0503020204020204" charset="-122"/>
              <a:ea typeface="微软雅黑" panose="020B0503020204020204" charset="-122"/>
              <a:cs typeface="微软雅黑" panose="020B0503020204020204" charset="-122"/>
              <a:sym typeface="+mn-ea"/>
            </a:endParaRPr>
          </a:p>
          <a:p>
            <a:pPr lvl="0" algn="l" fontAlgn="auto">
              <a:lnSpc>
                <a:spcPct val="150000"/>
              </a:lnSpc>
            </a:pPr>
            <a:r>
              <a:rPr lang="en-US" altLang="zh-CN" sz="2000" dirty="0">
                <a:latin typeface="微软雅黑" panose="020B0503020204020204" charset="-122"/>
                <a:ea typeface="微软雅黑" panose="020B0503020204020204" charset="-122"/>
                <a:cs typeface="微软雅黑" panose="020B0503020204020204" charset="-122"/>
              </a:rPr>
              <a:t>     A  14</a:t>
            </a:r>
            <a:r>
              <a:rPr lang="zh-CN" altLang="en-US" sz="2000" dirty="0">
                <a:latin typeface="微软雅黑" panose="020B0503020204020204" charset="-122"/>
                <a:ea typeface="微软雅黑" panose="020B0503020204020204" charset="-122"/>
                <a:cs typeface="微软雅黑" panose="020B0503020204020204" charset="-122"/>
              </a:rPr>
              <a:t>周岁</a:t>
            </a:r>
            <a:r>
              <a:rPr lang="en-US" altLang="zh-CN" sz="2000" dirty="0">
                <a:latin typeface="微软雅黑" panose="020B0503020204020204" charset="-122"/>
                <a:ea typeface="微软雅黑" panose="020B0503020204020204" charset="-122"/>
                <a:cs typeface="微软雅黑" panose="020B0503020204020204" charset="-122"/>
              </a:rPr>
              <a:t>                      </a:t>
            </a:r>
            <a:endParaRPr lang="en-US" altLang="zh-CN" sz="2000" dirty="0">
              <a:latin typeface="微软雅黑" panose="020B0503020204020204" charset="-122"/>
              <a:ea typeface="微软雅黑" panose="020B0503020204020204" charset="-122"/>
              <a:cs typeface="微软雅黑" panose="020B0503020204020204" charset="-122"/>
            </a:endParaRPr>
          </a:p>
          <a:p>
            <a:pPr lvl="0" algn="l" fontAlgn="auto">
              <a:lnSpc>
                <a:spcPct val="150000"/>
              </a:lnSpc>
            </a:pPr>
            <a:r>
              <a:rPr lang="en-US" altLang="zh-CN" sz="2000" dirty="0">
                <a:latin typeface="微软雅黑" panose="020B0503020204020204" charset="-122"/>
                <a:ea typeface="微软雅黑" panose="020B0503020204020204" charset="-122"/>
                <a:cs typeface="微软雅黑" panose="020B0503020204020204" charset="-122"/>
              </a:rPr>
              <a:t>   </a:t>
            </a:r>
            <a:r>
              <a:rPr lang="en-US" altLang="zh-CN" sz="2000" dirty="0">
                <a:latin typeface="微软雅黑" panose="020B0503020204020204" charset="-122"/>
                <a:ea typeface="微软雅黑" panose="020B0503020204020204" charset="-122"/>
                <a:cs typeface="微软雅黑" panose="020B0503020204020204" charset="-122"/>
                <a:sym typeface="+mn-ea"/>
              </a:rPr>
              <a:t>  B  16</a:t>
            </a:r>
            <a:r>
              <a:rPr lang="zh-CN" altLang="en-US" sz="2000" dirty="0">
                <a:latin typeface="微软雅黑" panose="020B0503020204020204" charset="-122"/>
                <a:ea typeface="微软雅黑" panose="020B0503020204020204" charset="-122"/>
                <a:cs typeface="微软雅黑" panose="020B0503020204020204" charset="-122"/>
                <a:sym typeface="+mn-ea"/>
              </a:rPr>
              <a:t>周岁</a:t>
            </a:r>
            <a:endParaRPr lang="zh-CN" altLang="en-US" sz="2000" dirty="0">
              <a:latin typeface="微软雅黑" panose="020B0503020204020204" charset="-122"/>
              <a:ea typeface="微软雅黑" panose="020B0503020204020204" charset="-122"/>
              <a:cs typeface="微软雅黑" panose="020B0503020204020204" charset="-122"/>
              <a:sym typeface="+mn-ea"/>
            </a:endParaRPr>
          </a:p>
          <a:p>
            <a:pPr lvl="0" algn="l" fontAlgn="auto">
              <a:lnSpc>
                <a:spcPct val="150000"/>
              </a:lnSpc>
            </a:pPr>
            <a:r>
              <a:rPr lang="en-US" altLang="zh-CN" sz="2000" dirty="0">
                <a:latin typeface="微软雅黑" panose="020B0503020204020204" charset="-122"/>
                <a:ea typeface="微软雅黑" panose="020B0503020204020204" charset="-122"/>
                <a:cs typeface="微软雅黑" panose="020B0503020204020204" charset="-122"/>
                <a:sym typeface="+mn-ea"/>
              </a:rPr>
              <a:t>     C  18</a:t>
            </a:r>
            <a:r>
              <a:rPr lang="zh-CN" altLang="en-US" sz="2000" dirty="0">
                <a:latin typeface="微软雅黑" panose="020B0503020204020204" charset="-122"/>
                <a:ea typeface="微软雅黑" panose="020B0503020204020204" charset="-122"/>
                <a:cs typeface="微软雅黑" panose="020B0503020204020204" charset="-122"/>
                <a:sym typeface="+mn-ea"/>
              </a:rPr>
              <a:t>周岁</a:t>
            </a:r>
            <a:r>
              <a:rPr lang="en-US" altLang="zh-CN" sz="2000" dirty="0">
                <a:latin typeface="微软雅黑" panose="020B0503020204020204" charset="-122"/>
                <a:ea typeface="微软雅黑" panose="020B0503020204020204" charset="-122"/>
                <a:cs typeface="微软雅黑" panose="020B0503020204020204" charset="-122"/>
                <a:sym typeface="+mn-ea"/>
              </a:rPr>
              <a:t>                      </a:t>
            </a:r>
            <a:endParaRPr lang="en-US" altLang="zh-CN" sz="2000" dirty="0">
              <a:latin typeface="微软雅黑" panose="020B0503020204020204" charset="-122"/>
              <a:ea typeface="微软雅黑" panose="020B0503020204020204" charset="-122"/>
              <a:cs typeface="微软雅黑" panose="020B0503020204020204" charset="-122"/>
              <a:sym typeface="+mn-ea"/>
            </a:endParaRPr>
          </a:p>
          <a:p>
            <a:pPr lvl="0" algn="l" fontAlgn="auto">
              <a:lnSpc>
                <a:spcPct val="150000"/>
              </a:lnSpc>
            </a:pPr>
            <a:r>
              <a:rPr lang="en-US" altLang="zh-CN" sz="2000" dirty="0">
                <a:latin typeface="微软雅黑" panose="020B0503020204020204" charset="-122"/>
                <a:ea typeface="微软雅黑" panose="020B0503020204020204" charset="-122"/>
                <a:cs typeface="微软雅黑" panose="020B0503020204020204" charset="-122"/>
                <a:sym typeface="+mn-ea"/>
              </a:rPr>
              <a:t>     D  20</a:t>
            </a:r>
            <a:r>
              <a:rPr lang="zh-CN" altLang="en-US" sz="2000" dirty="0">
                <a:latin typeface="微软雅黑" panose="020B0503020204020204" charset="-122"/>
                <a:ea typeface="微软雅黑" panose="020B0503020204020204" charset="-122"/>
                <a:cs typeface="微软雅黑" panose="020B0503020204020204" charset="-122"/>
                <a:sym typeface="+mn-ea"/>
              </a:rPr>
              <a:t>周岁</a:t>
            </a:r>
            <a:endParaRPr sz="2000" dirty="0">
              <a:latin typeface="微软雅黑" panose="020B0503020204020204" charset="-122"/>
              <a:ea typeface="微软雅黑" panose="020B0503020204020204" charset="-122"/>
              <a:cs typeface="微软雅黑" panose="020B0503020204020204" charset="-122"/>
              <a:sym typeface="+mn-ea"/>
            </a:endParaRPr>
          </a:p>
          <a:p>
            <a:pPr lvl="0" algn="l" fontAlgn="auto">
              <a:lnSpc>
                <a:spcPct val="150000"/>
              </a:lnSpc>
            </a:pPr>
            <a:r>
              <a:rPr lang="en-US" dirty="0">
                <a:latin typeface="微软雅黑" panose="020B0503020204020204" charset="-122"/>
                <a:ea typeface="微软雅黑" panose="020B0503020204020204" charset="-122"/>
                <a:cs typeface="微软雅黑" panose="020B0503020204020204" charset="-122"/>
                <a:sym typeface="+mn-ea"/>
              </a:rPr>
              <a:t>     </a:t>
            </a:r>
            <a:endParaRPr lang="zh-CN" altLang="en-US" dirty="0">
              <a:latin typeface="微软雅黑" panose="020B0503020204020204" charset="-122"/>
              <a:ea typeface="微软雅黑" panose="020B0503020204020204" charset="-122"/>
              <a:cs typeface="微软雅黑" panose="020B0503020204020204" charset="-122"/>
              <a:sym typeface="+mn-ea"/>
            </a:endParaRPr>
          </a:p>
        </p:txBody>
      </p:sp>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sp>
        <p:nvSpPr>
          <p:cNvPr id="48" name="圆角矩形 47"/>
          <p:cNvSpPr/>
          <p:nvPr/>
        </p:nvSpPr>
        <p:spPr>
          <a:xfrm flipH="1">
            <a:off x="6654165" y="2228850"/>
            <a:ext cx="1130300" cy="1533525"/>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rgbClr val="526573"/>
                </a:solidFill>
                <a:latin typeface="微软雅黑" panose="020B0503020204020204" charset="-122"/>
                <a:ea typeface="微软雅黑" panose="020B0503020204020204" charset="-122"/>
              </a:rPr>
              <a:t>奖品六</a:t>
            </a:r>
            <a:endParaRPr lang="zh-CN" altLang="en-US" sz="3200">
              <a:solidFill>
                <a:srgbClr val="526573"/>
              </a:solidFill>
              <a:latin typeface="微软雅黑" panose="020B0503020204020204" charset="-122"/>
              <a:ea typeface="微软雅黑" panose="020B0503020204020204" charset="-122"/>
            </a:endParaRPr>
          </a:p>
        </p:txBody>
      </p:sp>
      <p:grpSp>
        <p:nvGrpSpPr>
          <p:cNvPr id="5" name="组合 4"/>
          <p:cNvGrpSpPr/>
          <p:nvPr/>
        </p:nvGrpSpPr>
        <p:grpSpPr>
          <a:xfrm>
            <a:off x="6432550" y="2221230"/>
            <a:ext cx="1353185" cy="1535430"/>
            <a:chOff x="8534" y="3458"/>
            <a:chExt cx="2131" cy="2418"/>
          </a:xfrm>
          <a:solidFill>
            <a:schemeClr val="accent2">
              <a:lumMod val="20000"/>
              <a:lumOff val="80000"/>
            </a:schemeClr>
          </a:solidFill>
        </p:grpSpPr>
        <p:sp>
          <p:nvSpPr>
            <p:cNvPr id="50" name="圆角矩形 49"/>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62" name="圆角矩形 61"/>
          <p:cNvSpPr/>
          <p:nvPr/>
        </p:nvSpPr>
        <p:spPr>
          <a:xfrm flipH="1">
            <a:off x="8211185" y="2228850"/>
            <a:ext cx="1130300" cy="1533525"/>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rgbClr val="526573"/>
                </a:solidFill>
                <a:latin typeface="微软雅黑" panose="020B0503020204020204" charset="-122"/>
                <a:ea typeface="微软雅黑" panose="020B0503020204020204" charset="-122"/>
              </a:rPr>
              <a:t>奖品三</a:t>
            </a:r>
            <a:endParaRPr lang="zh-CN" altLang="en-US" sz="3200">
              <a:solidFill>
                <a:srgbClr val="526573"/>
              </a:solidFill>
              <a:latin typeface="微软雅黑" panose="020B0503020204020204" charset="-122"/>
              <a:ea typeface="微软雅黑" panose="020B0503020204020204" charset="-122"/>
            </a:endParaRPr>
          </a:p>
        </p:txBody>
      </p:sp>
      <p:grpSp>
        <p:nvGrpSpPr>
          <p:cNvPr id="63" name="组合 62"/>
          <p:cNvGrpSpPr/>
          <p:nvPr/>
        </p:nvGrpSpPr>
        <p:grpSpPr>
          <a:xfrm>
            <a:off x="7989570" y="2229485"/>
            <a:ext cx="1353185" cy="1535430"/>
            <a:chOff x="8534" y="3458"/>
            <a:chExt cx="2131" cy="2418"/>
          </a:xfrm>
          <a:solidFill>
            <a:schemeClr val="accent2">
              <a:lumMod val="20000"/>
              <a:lumOff val="80000"/>
            </a:schemeClr>
          </a:solidFill>
        </p:grpSpPr>
        <p:sp>
          <p:nvSpPr>
            <p:cNvPr id="64" name="圆角矩形 63"/>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5" name="图片 64"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66" name="圆角矩形 65"/>
          <p:cNvSpPr/>
          <p:nvPr/>
        </p:nvSpPr>
        <p:spPr>
          <a:xfrm flipH="1">
            <a:off x="9768205" y="2270125"/>
            <a:ext cx="1130300" cy="1533525"/>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rgbClr val="526573"/>
                </a:solidFill>
                <a:latin typeface="微软雅黑" panose="020B0503020204020204" charset="-122"/>
                <a:ea typeface="微软雅黑" panose="020B0503020204020204" charset="-122"/>
              </a:rPr>
              <a:t>奖品二</a:t>
            </a:r>
            <a:endParaRPr lang="zh-CN" altLang="en-US" sz="3200">
              <a:solidFill>
                <a:srgbClr val="526573"/>
              </a:solidFill>
              <a:latin typeface="微软雅黑" panose="020B0503020204020204" charset="-122"/>
              <a:ea typeface="微软雅黑" panose="020B0503020204020204" charset="-122"/>
            </a:endParaRPr>
          </a:p>
        </p:txBody>
      </p:sp>
      <p:grpSp>
        <p:nvGrpSpPr>
          <p:cNvPr id="67" name="组合 66"/>
          <p:cNvGrpSpPr/>
          <p:nvPr/>
        </p:nvGrpSpPr>
        <p:grpSpPr>
          <a:xfrm>
            <a:off x="9546590" y="2248535"/>
            <a:ext cx="1353185" cy="1535430"/>
            <a:chOff x="8534" y="3458"/>
            <a:chExt cx="2131" cy="2418"/>
          </a:xfrm>
          <a:solidFill>
            <a:schemeClr val="accent2">
              <a:lumMod val="20000"/>
              <a:lumOff val="80000"/>
            </a:schemeClr>
          </a:solidFill>
        </p:grpSpPr>
        <p:sp>
          <p:nvSpPr>
            <p:cNvPr id="68" name="圆角矩形 67"/>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9" name="图片 68"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70" name="圆角矩形 69"/>
          <p:cNvSpPr/>
          <p:nvPr/>
        </p:nvSpPr>
        <p:spPr>
          <a:xfrm flipH="1">
            <a:off x="6654165" y="4154805"/>
            <a:ext cx="1130300" cy="1533525"/>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rgbClr val="526573"/>
                </a:solidFill>
                <a:latin typeface="微软雅黑" panose="020B0503020204020204" charset="-122"/>
                <a:ea typeface="微软雅黑" panose="020B0503020204020204" charset="-122"/>
              </a:rPr>
              <a:t>奖品五</a:t>
            </a:r>
            <a:endParaRPr lang="zh-CN" altLang="en-US" sz="3200">
              <a:solidFill>
                <a:srgbClr val="526573"/>
              </a:solidFill>
              <a:latin typeface="微软雅黑" panose="020B0503020204020204" charset="-122"/>
              <a:ea typeface="微软雅黑" panose="020B0503020204020204" charset="-122"/>
            </a:endParaRPr>
          </a:p>
        </p:txBody>
      </p:sp>
      <p:grpSp>
        <p:nvGrpSpPr>
          <p:cNvPr id="71" name="组合 70"/>
          <p:cNvGrpSpPr/>
          <p:nvPr/>
        </p:nvGrpSpPr>
        <p:grpSpPr>
          <a:xfrm>
            <a:off x="6432550" y="4138930"/>
            <a:ext cx="1353185" cy="1535430"/>
            <a:chOff x="8534" y="3458"/>
            <a:chExt cx="2131" cy="2418"/>
          </a:xfrm>
          <a:solidFill>
            <a:schemeClr val="accent2">
              <a:lumMod val="20000"/>
              <a:lumOff val="80000"/>
            </a:schemeClr>
          </a:solidFill>
        </p:grpSpPr>
        <p:sp>
          <p:nvSpPr>
            <p:cNvPr id="72" name="圆角矩形 71"/>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3" name="图片 72"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74" name="圆角矩形 73"/>
          <p:cNvSpPr/>
          <p:nvPr/>
        </p:nvSpPr>
        <p:spPr>
          <a:xfrm flipH="1">
            <a:off x="8211185" y="4154805"/>
            <a:ext cx="1130300" cy="1533525"/>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rgbClr val="526573"/>
                </a:solidFill>
                <a:latin typeface="微软雅黑" panose="020B0503020204020204" charset="-122"/>
                <a:ea typeface="微软雅黑" panose="020B0503020204020204" charset="-122"/>
              </a:rPr>
              <a:t>奖品四</a:t>
            </a:r>
            <a:endParaRPr lang="zh-CN" altLang="en-US" sz="3200">
              <a:solidFill>
                <a:srgbClr val="526573"/>
              </a:solidFill>
              <a:latin typeface="微软雅黑" panose="020B0503020204020204" charset="-122"/>
              <a:ea typeface="微软雅黑" panose="020B0503020204020204" charset="-122"/>
            </a:endParaRPr>
          </a:p>
        </p:txBody>
      </p:sp>
      <p:grpSp>
        <p:nvGrpSpPr>
          <p:cNvPr id="75" name="组合 74"/>
          <p:cNvGrpSpPr/>
          <p:nvPr/>
        </p:nvGrpSpPr>
        <p:grpSpPr>
          <a:xfrm>
            <a:off x="7989570" y="4155440"/>
            <a:ext cx="1353185" cy="1535430"/>
            <a:chOff x="8534" y="3458"/>
            <a:chExt cx="2131" cy="2418"/>
          </a:xfrm>
          <a:solidFill>
            <a:schemeClr val="accent2">
              <a:lumMod val="20000"/>
              <a:lumOff val="80000"/>
            </a:schemeClr>
          </a:solidFill>
        </p:grpSpPr>
        <p:sp>
          <p:nvSpPr>
            <p:cNvPr id="76" name="圆角矩形 75"/>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7" name="图片 76"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78" name="圆角矩形 77"/>
          <p:cNvSpPr/>
          <p:nvPr/>
        </p:nvSpPr>
        <p:spPr>
          <a:xfrm flipH="1">
            <a:off x="9768205" y="4196080"/>
            <a:ext cx="1130300" cy="1533525"/>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rgbClr val="526573"/>
                </a:solidFill>
                <a:latin typeface="微软雅黑" panose="020B0503020204020204" charset="-122"/>
                <a:ea typeface="微软雅黑" panose="020B0503020204020204" charset="-122"/>
              </a:rPr>
              <a:t>奖品一</a:t>
            </a:r>
            <a:endParaRPr lang="zh-CN" altLang="en-US" sz="3200">
              <a:solidFill>
                <a:srgbClr val="526573"/>
              </a:solidFill>
              <a:latin typeface="微软雅黑" panose="020B0503020204020204" charset="-122"/>
              <a:ea typeface="微软雅黑" panose="020B0503020204020204" charset="-122"/>
            </a:endParaRPr>
          </a:p>
        </p:txBody>
      </p:sp>
      <p:grpSp>
        <p:nvGrpSpPr>
          <p:cNvPr id="79" name="组合 78"/>
          <p:cNvGrpSpPr/>
          <p:nvPr/>
        </p:nvGrpSpPr>
        <p:grpSpPr>
          <a:xfrm>
            <a:off x="9546590" y="4155440"/>
            <a:ext cx="1353185" cy="1535430"/>
            <a:chOff x="8534" y="3458"/>
            <a:chExt cx="2131" cy="2418"/>
          </a:xfrm>
          <a:solidFill>
            <a:schemeClr val="accent2">
              <a:lumMod val="20000"/>
              <a:lumOff val="80000"/>
            </a:schemeClr>
          </a:solidFill>
        </p:grpSpPr>
        <p:sp>
          <p:nvSpPr>
            <p:cNvPr id="80" name="圆角矩形 79"/>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1" name="图片 80"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18" name="文本框 17"/>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DD4E1F"/>
              </a:solidFill>
              <a:latin typeface="微软雅黑" panose="020B0503020204020204" charset="-122"/>
              <a:ea typeface="微软雅黑" panose="020B0503020204020204" charset="-122"/>
            </a:endParaRPr>
          </a:p>
        </p:txBody>
      </p:sp>
      <p:sp>
        <p:nvSpPr>
          <p:cNvPr id="6" name="矩形 5"/>
          <p:cNvSpPr/>
          <p:nvPr/>
        </p:nvSpPr>
        <p:spPr>
          <a:xfrm>
            <a:off x="253778" y="157350"/>
            <a:ext cx="2316480" cy="521970"/>
          </a:xfrm>
          <a:prstGeom prst="rect">
            <a:avLst/>
          </a:prstGeom>
        </p:spPr>
        <p:txBody>
          <a:bodyPr wrap="none">
            <a:spAutoFit/>
          </a:bodyPr>
          <a:p>
            <a:pPr lvl="0" algn="l"/>
            <a:r>
              <a:rPr lang="zh-CN" altLang="en-US" sz="2800" dirty="0">
                <a:solidFill>
                  <a:srgbClr val="FF9618"/>
                </a:solidFill>
                <a:latin typeface="微软雅黑" panose="020B0503020204020204" charset="-122"/>
                <a:ea typeface="微软雅黑" panose="020B0503020204020204" charset="-122"/>
                <a:sym typeface="+mn-ea"/>
              </a:rPr>
              <a:t>活动互动交流</a:t>
            </a:r>
            <a:endParaRPr lang="zh-CN" altLang="en-US" sz="2800" dirty="0">
              <a:solidFill>
                <a:srgbClr val="FF9618"/>
              </a:solidFill>
              <a:latin typeface="微软雅黑" panose="020B0503020204020204" charset="-122"/>
              <a:ea typeface="微软雅黑" panose="020B0503020204020204" charset="-122"/>
              <a:sym typeface="+mn-ea"/>
            </a:endParaRPr>
          </a:p>
        </p:txBody>
      </p:sp>
      <p:sp>
        <p:nvSpPr>
          <p:cNvPr id="4" name="文本框 3"/>
          <p:cNvSpPr txBox="1"/>
          <p:nvPr/>
        </p:nvSpPr>
        <p:spPr>
          <a:xfrm>
            <a:off x="1067435" y="2926080"/>
            <a:ext cx="449580" cy="521970"/>
          </a:xfrm>
          <a:prstGeom prst="rect">
            <a:avLst/>
          </a:prstGeom>
          <a:noFill/>
        </p:spPr>
        <p:txBody>
          <a:bodyPr wrap="square" rtlCol="0">
            <a:spAutoFit/>
          </a:bodyPr>
          <a:p>
            <a:r>
              <a:rPr lang="en-US" altLang="zh-CN" sz="2800"/>
              <a:t>B</a:t>
            </a:r>
            <a:endParaRPr lang="en-US" altLang="zh-CN" sz="280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7" presetClass="exit" presetSubtype="10" fill="hold" nodeType="clickEffect">
                                  <p:stCondLst>
                                    <p:cond delay="0"/>
                                  </p:stCondLst>
                                  <p:childTnLst>
                                    <p:anim calcmode="lin" valueType="num">
                                      <p:cBhvr>
                                        <p:cTn id="13" dur="500"/>
                                        <p:tgtEl>
                                          <p:spTgt spid="5"/>
                                        </p:tgtEl>
                                        <p:attrNameLst>
                                          <p:attrName>ppt_w</p:attrName>
                                        </p:attrNameLst>
                                      </p:cBhvr>
                                      <p:tavLst>
                                        <p:tav tm="0">
                                          <p:val>
                                            <p:strVal val="ppt_w"/>
                                          </p:val>
                                        </p:tav>
                                        <p:tav tm="100000">
                                          <p:val>
                                            <p:fltVal val="0"/>
                                          </p:val>
                                        </p:tav>
                                      </p:tavLst>
                                    </p:anim>
                                    <p:anim calcmode="lin" valueType="num">
                                      <p:cBhvr>
                                        <p:cTn id="14" dur="500"/>
                                        <p:tgtEl>
                                          <p:spTgt spid="5"/>
                                        </p:tgtEl>
                                        <p:attrNameLst>
                                          <p:attrName>ppt_h</p:attrName>
                                        </p:attrNameLst>
                                      </p:cBhvr>
                                      <p:tavLst>
                                        <p:tav tm="0">
                                          <p:val>
                                            <p:strVal val="ppt_h"/>
                                          </p:val>
                                        </p:tav>
                                        <p:tav tm="100000">
                                          <p:val>
                                            <p:strVal val="ppt_h"/>
                                          </p:val>
                                        </p:tav>
                                      </p:tavLst>
                                    </p:anim>
                                    <p:set>
                                      <p:cBhvr>
                                        <p:cTn id="15" dur="1" fill="hold">
                                          <p:stCondLst>
                                            <p:cond delay="499"/>
                                          </p:stCondLst>
                                        </p:cTn>
                                        <p:tgtEl>
                                          <p:spTgt spid="5"/>
                                        </p:tgtEl>
                                        <p:attrNameLst>
                                          <p:attrName>style.visibility</p:attrName>
                                        </p:attrNameLst>
                                      </p:cBhvr>
                                      <p:to>
                                        <p:strVal val="hidden"/>
                                      </p:to>
                                    </p:set>
                                  </p:childTnLst>
                                </p:cTn>
                              </p:par>
                            </p:childTnLst>
                          </p:cTn>
                        </p:par>
                        <p:par>
                          <p:cTn id="16" fill="hold">
                            <p:stCondLst>
                              <p:cond delay="500"/>
                            </p:stCondLst>
                            <p:childTnLst>
                              <p:par>
                                <p:cTn id="17" presetID="17" presetClass="entr" presetSubtype="10"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p:cTn id="19" dur="500" fill="hold"/>
                                        <p:tgtEl>
                                          <p:spTgt spid="48"/>
                                        </p:tgtEl>
                                        <p:attrNameLst>
                                          <p:attrName>ppt_w</p:attrName>
                                        </p:attrNameLst>
                                      </p:cBhvr>
                                      <p:tavLst>
                                        <p:tav tm="0">
                                          <p:val>
                                            <p:fltVal val="0"/>
                                          </p:val>
                                        </p:tav>
                                        <p:tav tm="100000">
                                          <p:val>
                                            <p:strVal val="#ppt_w"/>
                                          </p:val>
                                        </p:tav>
                                      </p:tavLst>
                                    </p:anim>
                                    <p:anim calcmode="lin" valueType="num">
                                      <p:cBhvr>
                                        <p:cTn id="20" dur="500" fill="hold"/>
                                        <p:tgtEl>
                                          <p:spTgt spid="48"/>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63"/>
                    </p:tgtEl>
                  </p:cond>
                </p:stCondLst>
                <p:endSync evt="end" delay="0">
                  <p:rtn val="all"/>
                </p:endSync>
                <p:childTnLst>
                  <p:par>
                    <p:cTn id="22" fill="hold">
                      <p:stCondLst>
                        <p:cond delay="0"/>
                      </p:stCondLst>
                      <p:childTnLst>
                        <p:par>
                          <p:cTn id="23" fill="hold">
                            <p:stCondLst>
                              <p:cond delay="0"/>
                            </p:stCondLst>
                            <p:childTnLst>
                              <p:par>
                                <p:cTn id="24" presetID="17" presetClass="exit" presetSubtype="10" fill="hold" nodeType="clickEffect">
                                  <p:stCondLst>
                                    <p:cond delay="0"/>
                                  </p:stCondLst>
                                  <p:childTnLst>
                                    <p:anim calcmode="lin" valueType="num">
                                      <p:cBhvr>
                                        <p:cTn id="25" dur="500"/>
                                        <p:tgtEl>
                                          <p:spTgt spid="63"/>
                                        </p:tgtEl>
                                        <p:attrNameLst>
                                          <p:attrName>ppt_w</p:attrName>
                                        </p:attrNameLst>
                                      </p:cBhvr>
                                      <p:tavLst>
                                        <p:tav tm="0">
                                          <p:val>
                                            <p:strVal val="ppt_w"/>
                                          </p:val>
                                        </p:tav>
                                        <p:tav tm="100000">
                                          <p:val>
                                            <p:fltVal val="0"/>
                                          </p:val>
                                        </p:tav>
                                      </p:tavLst>
                                    </p:anim>
                                    <p:anim calcmode="lin" valueType="num">
                                      <p:cBhvr>
                                        <p:cTn id="26" dur="500"/>
                                        <p:tgtEl>
                                          <p:spTgt spid="63"/>
                                        </p:tgtEl>
                                        <p:attrNameLst>
                                          <p:attrName>ppt_h</p:attrName>
                                        </p:attrNameLst>
                                      </p:cBhvr>
                                      <p:tavLst>
                                        <p:tav tm="0">
                                          <p:val>
                                            <p:strVal val="ppt_h"/>
                                          </p:val>
                                        </p:tav>
                                        <p:tav tm="100000">
                                          <p:val>
                                            <p:strVal val="ppt_h"/>
                                          </p:val>
                                        </p:tav>
                                      </p:tavLst>
                                    </p:anim>
                                    <p:set>
                                      <p:cBhvr>
                                        <p:cTn id="27" dur="1" fill="hold">
                                          <p:stCondLst>
                                            <p:cond delay="499"/>
                                          </p:stCondLst>
                                        </p:cTn>
                                        <p:tgtEl>
                                          <p:spTgt spid="63"/>
                                        </p:tgtEl>
                                        <p:attrNameLst>
                                          <p:attrName>style.visibility</p:attrName>
                                        </p:attrNameLst>
                                      </p:cBhvr>
                                      <p:to>
                                        <p:strVal val="hidden"/>
                                      </p:to>
                                    </p:set>
                                  </p:childTnLst>
                                </p:cTn>
                              </p:par>
                            </p:childTnLst>
                          </p:cTn>
                        </p:par>
                        <p:par>
                          <p:cTn id="28" fill="hold">
                            <p:stCondLst>
                              <p:cond delay="500"/>
                            </p:stCondLst>
                            <p:childTnLst>
                              <p:par>
                                <p:cTn id="29" presetID="17" presetClass="entr" presetSubtype="10" fill="hold" grpId="0" nodeType="afterEffect">
                                  <p:stCondLst>
                                    <p:cond delay="0"/>
                                  </p:stCondLst>
                                  <p:childTnLst>
                                    <p:set>
                                      <p:cBhvr>
                                        <p:cTn id="30" dur="1" fill="hold">
                                          <p:stCondLst>
                                            <p:cond delay="0"/>
                                          </p:stCondLst>
                                        </p:cTn>
                                        <p:tgtEl>
                                          <p:spTgt spid="62"/>
                                        </p:tgtEl>
                                        <p:attrNameLst>
                                          <p:attrName>style.visibility</p:attrName>
                                        </p:attrNameLst>
                                      </p:cBhvr>
                                      <p:to>
                                        <p:strVal val="visible"/>
                                      </p:to>
                                    </p:set>
                                    <p:anim calcmode="lin" valueType="num">
                                      <p:cBhvr>
                                        <p:cTn id="31" dur="500" fill="hold"/>
                                        <p:tgtEl>
                                          <p:spTgt spid="62"/>
                                        </p:tgtEl>
                                        <p:attrNameLst>
                                          <p:attrName>ppt_w</p:attrName>
                                        </p:attrNameLst>
                                      </p:cBhvr>
                                      <p:tavLst>
                                        <p:tav tm="0">
                                          <p:val>
                                            <p:fltVal val="0"/>
                                          </p:val>
                                        </p:tav>
                                        <p:tav tm="100000">
                                          <p:val>
                                            <p:strVal val="#ppt_w"/>
                                          </p:val>
                                        </p:tav>
                                      </p:tavLst>
                                    </p:anim>
                                    <p:anim calcmode="lin" valueType="num">
                                      <p:cBhvr>
                                        <p:cTn id="32" dur="500" fill="hold"/>
                                        <p:tgtEl>
                                          <p:spTgt spid="62"/>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63"/>
                  </p:tgtEl>
                </p:cond>
              </p:nextCondLst>
            </p:seq>
            <p:seq concurrent="1" nextAc="seek">
              <p:cTn id="33" restart="whenNotActive" fill="hold" evtFilter="cancelBubble" nodeType="interactiveSeq">
                <p:stCondLst>
                  <p:cond evt="onClick" delay="0">
                    <p:tgtEl>
                      <p:spTgt spid="67"/>
                    </p:tgtEl>
                  </p:cond>
                </p:stCondLst>
                <p:endSync evt="end" delay="0">
                  <p:rtn val="all"/>
                </p:endSync>
                <p:childTnLst>
                  <p:par>
                    <p:cTn id="34" fill="hold">
                      <p:stCondLst>
                        <p:cond delay="0"/>
                      </p:stCondLst>
                      <p:childTnLst>
                        <p:par>
                          <p:cTn id="35" fill="hold">
                            <p:stCondLst>
                              <p:cond delay="0"/>
                            </p:stCondLst>
                            <p:childTnLst>
                              <p:par>
                                <p:cTn id="36" presetID="17" presetClass="exit" presetSubtype="10" fill="hold" nodeType="clickEffect">
                                  <p:stCondLst>
                                    <p:cond delay="0"/>
                                  </p:stCondLst>
                                  <p:childTnLst>
                                    <p:anim calcmode="lin" valueType="num">
                                      <p:cBhvr>
                                        <p:cTn id="37" dur="500"/>
                                        <p:tgtEl>
                                          <p:spTgt spid="67"/>
                                        </p:tgtEl>
                                        <p:attrNameLst>
                                          <p:attrName>ppt_w</p:attrName>
                                        </p:attrNameLst>
                                      </p:cBhvr>
                                      <p:tavLst>
                                        <p:tav tm="0">
                                          <p:val>
                                            <p:strVal val="ppt_w"/>
                                          </p:val>
                                        </p:tav>
                                        <p:tav tm="100000">
                                          <p:val>
                                            <p:fltVal val="0"/>
                                          </p:val>
                                        </p:tav>
                                      </p:tavLst>
                                    </p:anim>
                                    <p:anim calcmode="lin" valueType="num">
                                      <p:cBhvr>
                                        <p:cTn id="38" dur="500"/>
                                        <p:tgtEl>
                                          <p:spTgt spid="67"/>
                                        </p:tgtEl>
                                        <p:attrNameLst>
                                          <p:attrName>ppt_h</p:attrName>
                                        </p:attrNameLst>
                                      </p:cBhvr>
                                      <p:tavLst>
                                        <p:tav tm="0">
                                          <p:val>
                                            <p:strVal val="ppt_h"/>
                                          </p:val>
                                        </p:tav>
                                        <p:tav tm="100000">
                                          <p:val>
                                            <p:strVal val="ppt_h"/>
                                          </p:val>
                                        </p:tav>
                                      </p:tavLst>
                                    </p:anim>
                                    <p:set>
                                      <p:cBhvr>
                                        <p:cTn id="39" dur="1" fill="hold">
                                          <p:stCondLst>
                                            <p:cond delay="499"/>
                                          </p:stCondLst>
                                        </p:cTn>
                                        <p:tgtEl>
                                          <p:spTgt spid="67"/>
                                        </p:tgtEl>
                                        <p:attrNameLst>
                                          <p:attrName>style.visibility</p:attrName>
                                        </p:attrNameLst>
                                      </p:cBhvr>
                                      <p:to>
                                        <p:strVal val="hidden"/>
                                      </p:to>
                                    </p:set>
                                  </p:childTnLst>
                                </p:cTn>
                              </p:par>
                            </p:childTnLst>
                          </p:cTn>
                        </p:par>
                        <p:par>
                          <p:cTn id="40" fill="hold">
                            <p:stCondLst>
                              <p:cond delay="500"/>
                            </p:stCondLst>
                            <p:childTnLst>
                              <p:par>
                                <p:cTn id="41" presetID="17" presetClass="entr" presetSubtype="10" fill="hold" grpId="0" nodeType="afterEffect">
                                  <p:stCondLst>
                                    <p:cond delay="0"/>
                                  </p:stCondLst>
                                  <p:childTnLst>
                                    <p:set>
                                      <p:cBhvr>
                                        <p:cTn id="42" dur="1" fill="hold">
                                          <p:stCondLst>
                                            <p:cond delay="0"/>
                                          </p:stCondLst>
                                        </p:cTn>
                                        <p:tgtEl>
                                          <p:spTgt spid="66"/>
                                        </p:tgtEl>
                                        <p:attrNameLst>
                                          <p:attrName>style.visibility</p:attrName>
                                        </p:attrNameLst>
                                      </p:cBhvr>
                                      <p:to>
                                        <p:strVal val="visible"/>
                                      </p:to>
                                    </p:set>
                                    <p:anim calcmode="lin" valueType="num">
                                      <p:cBhvr>
                                        <p:cTn id="43" dur="500" fill="hold"/>
                                        <p:tgtEl>
                                          <p:spTgt spid="66"/>
                                        </p:tgtEl>
                                        <p:attrNameLst>
                                          <p:attrName>ppt_w</p:attrName>
                                        </p:attrNameLst>
                                      </p:cBhvr>
                                      <p:tavLst>
                                        <p:tav tm="0">
                                          <p:val>
                                            <p:fltVal val="0"/>
                                          </p:val>
                                        </p:tav>
                                        <p:tav tm="100000">
                                          <p:val>
                                            <p:strVal val="#ppt_w"/>
                                          </p:val>
                                        </p:tav>
                                      </p:tavLst>
                                    </p:anim>
                                    <p:anim calcmode="lin" valueType="num">
                                      <p:cBhvr>
                                        <p:cTn id="44" dur="500" fill="hold"/>
                                        <p:tgtEl>
                                          <p:spTgt spid="6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67"/>
                  </p:tgtEl>
                </p:cond>
              </p:nextCondLst>
            </p:seq>
            <p:seq concurrent="1" nextAc="seek">
              <p:cTn id="45" restart="whenNotActive" fill="hold" evtFilter="cancelBubble" nodeType="interactiveSeq">
                <p:stCondLst>
                  <p:cond evt="onClick" delay="0">
                    <p:tgtEl>
                      <p:spTgt spid="71"/>
                    </p:tgtEl>
                  </p:cond>
                </p:stCondLst>
                <p:endSync evt="end" delay="0">
                  <p:rtn val="all"/>
                </p:endSync>
                <p:childTnLst>
                  <p:par>
                    <p:cTn id="46" fill="hold">
                      <p:stCondLst>
                        <p:cond delay="0"/>
                      </p:stCondLst>
                      <p:childTnLst>
                        <p:par>
                          <p:cTn id="47" fill="hold">
                            <p:stCondLst>
                              <p:cond delay="0"/>
                            </p:stCondLst>
                            <p:childTnLst>
                              <p:par>
                                <p:cTn id="48" presetID="17" presetClass="exit" presetSubtype="10" fill="hold" nodeType="clickEffect">
                                  <p:stCondLst>
                                    <p:cond delay="0"/>
                                  </p:stCondLst>
                                  <p:childTnLst>
                                    <p:anim calcmode="lin" valueType="num">
                                      <p:cBhvr>
                                        <p:cTn id="49" dur="500"/>
                                        <p:tgtEl>
                                          <p:spTgt spid="71"/>
                                        </p:tgtEl>
                                        <p:attrNameLst>
                                          <p:attrName>ppt_w</p:attrName>
                                        </p:attrNameLst>
                                      </p:cBhvr>
                                      <p:tavLst>
                                        <p:tav tm="0">
                                          <p:val>
                                            <p:strVal val="ppt_w"/>
                                          </p:val>
                                        </p:tav>
                                        <p:tav tm="100000">
                                          <p:val>
                                            <p:fltVal val="0"/>
                                          </p:val>
                                        </p:tav>
                                      </p:tavLst>
                                    </p:anim>
                                    <p:anim calcmode="lin" valueType="num">
                                      <p:cBhvr>
                                        <p:cTn id="50" dur="500"/>
                                        <p:tgtEl>
                                          <p:spTgt spid="71"/>
                                        </p:tgtEl>
                                        <p:attrNameLst>
                                          <p:attrName>ppt_h</p:attrName>
                                        </p:attrNameLst>
                                      </p:cBhvr>
                                      <p:tavLst>
                                        <p:tav tm="0">
                                          <p:val>
                                            <p:strVal val="ppt_h"/>
                                          </p:val>
                                        </p:tav>
                                        <p:tav tm="100000">
                                          <p:val>
                                            <p:strVal val="ppt_h"/>
                                          </p:val>
                                        </p:tav>
                                      </p:tavLst>
                                    </p:anim>
                                    <p:set>
                                      <p:cBhvr>
                                        <p:cTn id="51" dur="1" fill="hold">
                                          <p:stCondLst>
                                            <p:cond delay="499"/>
                                          </p:stCondLst>
                                        </p:cTn>
                                        <p:tgtEl>
                                          <p:spTgt spid="71"/>
                                        </p:tgtEl>
                                        <p:attrNameLst>
                                          <p:attrName>style.visibility</p:attrName>
                                        </p:attrNameLst>
                                      </p:cBhvr>
                                      <p:to>
                                        <p:strVal val="hidden"/>
                                      </p:to>
                                    </p:set>
                                  </p:childTnLst>
                                </p:cTn>
                              </p:par>
                            </p:childTnLst>
                          </p:cTn>
                        </p:par>
                        <p:par>
                          <p:cTn id="52" fill="hold">
                            <p:stCondLst>
                              <p:cond delay="500"/>
                            </p:stCondLst>
                            <p:childTnLst>
                              <p:par>
                                <p:cTn id="53" presetID="17" presetClass="entr" presetSubtype="10" fill="hold" grpId="0" nodeType="afterEffect">
                                  <p:stCondLst>
                                    <p:cond delay="0"/>
                                  </p:stCondLst>
                                  <p:childTnLst>
                                    <p:set>
                                      <p:cBhvr>
                                        <p:cTn id="54" dur="1" fill="hold">
                                          <p:stCondLst>
                                            <p:cond delay="0"/>
                                          </p:stCondLst>
                                        </p:cTn>
                                        <p:tgtEl>
                                          <p:spTgt spid="70"/>
                                        </p:tgtEl>
                                        <p:attrNameLst>
                                          <p:attrName>style.visibility</p:attrName>
                                        </p:attrNameLst>
                                      </p:cBhvr>
                                      <p:to>
                                        <p:strVal val="visible"/>
                                      </p:to>
                                    </p:set>
                                    <p:anim calcmode="lin" valueType="num">
                                      <p:cBhvr>
                                        <p:cTn id="55" dur="500" fill="hold"/>
                                        <p:tgtEl>
                                          <p:spTgt spid="70"/>
                                        </p:tgtEl>
                                        <p:attrNameLst>
                                          <p:attrName>ppt_w</p:attrName>
                                        </p:attrNameLst>
                                      </p:cBhvr>
                                      <p:tavLst>
                                        <p:tav tm="0">
                                          <p:val>
                                            <p:fltVal val="0"/>
                                          </p:val>
                                        </p:tav>
                                        <p:tav tm="100000">
                                          <p:val>
                                            <p:strVal val="#ppt_w"/>
                                          </p:val>
                                        </p:tav>
                                      </p:tavLst>
                                    </p:anim>
                                    <p:anim calcmode="lin" valueType="num">
                                      <p:cBhvr>
                                        <p:cTn id="56" dur="500" fill="hold"/>
                                        <p:tgtEl>
                                          <p:spTgt spid="70"/>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71"/>
                  </p:tgtEl>
                </p:cond>
              </p:nextCondLst>
            </p:seq>
            <p:seq concurrent="1" nextAc="seek">
              <p:cTn id="57" restart="whenNotActive" fill="hold" evtFilter="cancelBubble" nodeType="interactiveSeq">
                <p:stCondLst>
                  <p:cond evt="onClick" delay="0">
                    <p:tgtEl>
                      <p:spTgt spid="75"/>
                    </p:tgtEl>
                  </p:cond>
                </p:stCondLst>
                <p:endSync evt="end" delay="0">
                  <p:rtn val="all"/>
                </p:endSync>
                <p:childTnLst>
                  <p:par>
                    <p:cTn id="58" fill="hold">
                      <p:stCondLst>
                        <p:cond delay="0"/>
                      </p:stCondLst>
                      <p:childTnLst>
                        <p:par>
                          <p:cTn id="59" fill="hold">
                            <p:stCondLst>
                              <p:cond delay="0"/>
                            </p:stCondLst>
                            <p:childTnLst>
                              <p:par>
                                <p:cTn id="60" presetID="17" presetClass="exit" presetSubtype="10" fill="hold" nodeType="clickEffect">
                                  <p:stCondLst>
                                    <p:cond delay="0"/>
                                  </p:stCondLst>
                                  <p:childTnLst>
                                    <p:anim calcmode="lin" valueType="num">
                                      <p:cBhvr>
                                        <p:cTn id="61" dur="500"/>
                                        <p:tgtEl>
                                          <p:spTgt spid="75"/>
                                        </p:tgtEl>
                                        <p:attrNameLst>
                                          <p:attrName>ppt_w</p:attrName>
                                        </p:attrNameLst>
                                      </p:cBhvr>
                                      <p:tavLst>
                                        <p:tav tm="0">
                                          <p:val>
                                            <p:strVal val="ppt_w"/>
                                          </p:val>
                                        </p:tav>
                                        <p:tav tm="100000">
                                          <p:val>
                                            <p:fltVal val="0"/>
                                          </p:val>
                                        </p:tav>
                                      </p:tavLst>
                                    </p:anim>
                                    <p:anim calcmode="lin" valueType="num">
                                      <p:cBhvr>
                                        <p:cTn id="62" dur="500"/>
                                        <p:tgtEl>
                                          <p:spTgt spid="75"/>
                                        </p:tgtEl>
                                        <p:attrNameLst>
                                          <p:attrName>ppt_h</p:attrName>
                                        </p:attrNameLst>
                                      </p:cBhvr>
                                      <p:tavLst>
                                        <p:tav tm="0">
                                          <p:val>
                                            <p:strVal val="ppt_h"/>
                                          </p:val>
                                        </p:tav>
                                        <p:tav tm="100000">
                                          <p:val>
                                            <p:strVal val="ppt_h"/>
                                          </p:val>
                                        </p:tav>
                                      </p:tavLst>
                                    </p:anim>
                                    <p:set>
                                      <p:cBhvr>
                                        <p:cTn id="63" dur="1" fill="hold">
                                          <p:stCondLst>
                                            <p:cond delay="499"/>
                                          </p:stCondLst>
                                        </p:cTn>
                                        <p:tgtEl>
                                          <p:spTgt spid="75"/>
                                        </p:tgtEl>
                                        <p:attrNameLst>
                                          <p:attrName>style.visibility</p:attrName>
                                        </p:attrNameLst>
                                      </p:cBhvr>
                                      <p:to>
                                        <p:strVal val="hidden"/>
                                      </p:to>
                                    </p:set>
                                  </p:childTnLst>
                                </p:cTn>
                              </p:par>
                            </p:childTnLst>
                          </p:cTn>
                        </p:par>
                        <p:par>
                          <p:cTn id="64" fill="hold">
                            <p:stCondLst>
                              <p:cond delay="500"/>
                            </p:stCondLst>
                            <p:childTnLst>
                              <p:par>
                                <p:cTn id="65" presetID="17" presetClass="entr" presetSubtype="10" fill="hold" grpId="0" nodeType="afterEffect">
                                  <p:stCondLst>
                                    <p:cond delay="0"/>
                                  </p:stCondLst>
                                  <p:childTnLst>
                                    <p:set>
                                      <p:cBhvr>
                                        <p:cTn id="66" dur="1" fill="hold">
                                          <p:stCondLst>
                                            <p:cond delay="0"/>
                                          </p:stCondLst>
                                        </p:cTn>
                                        <p:tgtEl>
                                          <p:spTgt spid="74"/>
                                        </p:tgtEl>
                                        <p:attrNameLst>
                                          <p:attrName>style.visibility</p:attrName>
                                        </p:attrNameLst>
                                      </p:cBhvr>
                                      <p:to>
                                        <p:strVal val="visible"/>
                                      </p:to>
                                    </p:set>
                                    <p:anim calcmode="lin" valueType="num">
                                      <p:cBhvr>
                                        <p:cTn id="67" dur="500" fill="hold"/>
                                        <p:tgtEl>
                                          <p:spTgt spid="74"/>
                                        </p:tgtEl>
                                        <p:attrNameLst>
                                          <p:attrName>ppt_w</p:attrName>
                                        </p:attrNameLst>
                                      </p:cBhvr>
                                      <p:tavLst>
                                        <p:tav tm="0">
                                          <p:val>
                                            <p:fltVal val="0"/>
                                          </p:val>
                                        </p:tav>
                                        <p:tav tm="100000">
                                          <p:val>
                                            <p:strVal val="#ppt_w"/>
                                          </p:val>
                                        </p:tav>
                                      </p:tavLst>
                                    </p:anim>
                                    <p:anim calcmode="lin" valueType="num">
                                      <p:cBhvr>
                                        <p:cTn id="68" dur="500" fill="hold"/>
                                        <p:tgtEl>
                                          <p:spTgt spid="74"/>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75"/>
                  </p:tgtEl>
                </p:cond>
              </p:nextCondLst>
            </p:seq>
            <p:seq concurrent="1" nextAc="seek">
              <p:cTn id="69" restart="whenNotActive" fill="hold" evtFilter="cancelBubble" nodeType="interactiveSeq">
                <p:stCondLst>
                  <p:cond evt="onClick" delay="0">
                    <p:tgtEl>
                      <p:spTgt spid="79"/>
                    </p:tgtEl>
                  </p:cond>
                </p:stCondLst>
                <p:endSync evt="end" delay="0">
                  <p:rtn val="all"/>
                </p:endSync>
                <p:childTnLst>
                  <p:par>
                    <p:cTn id="70" fill="hold">
                      <p:stCondLst>
                        <p:cond delay="0"/>
                      </p:stCondLst>
                      <p:childTnLst>
                        <p:par>
                          <p:cTn id="71" fill="hold">
                            <p:stCondLst>
                              <p:cond delay="0"/>
                            </p:stCondLst>
                            <p:childTnLst>
                              <p:par>
                                <p:cTn id="72" presetID="17" presetClass="exit" presetSubtype="10" fill="hold" nodeType="clickEffect">
                                  <p:stCondLst>
                                    <p:cond delay="0"/>
                                  </p:stCondLst>
                                  <p:childTnLst>
                                    <p:anim calcmode="lin" valueType="num">
                                      <p:cBhvr>
                                        <p:cTn id="73" dur="500"/>
                                        <p:tgtEl>
                                          <p:spTgt spid="79"/>
                                        </p:tgtEl>
                                        <p:attrNameLst>
                                          <p:attrName>ppt_w</p:attrName>
                                        </p:attrNameLst>
                                      </p:cBhvr>
                                      <p:tavLst>
                                        <p:tav tm="0">
                                          <p:val>
                                            <p:strVal val="ppt_w"/>
                                          </p:val>
                                        </p:tav>
                                        <p:tav tm="100000">
                                          <p:val>
                                            <p:fltVal val="0"/>
                                          </p:val>
                                        </p:tav>
                                      </p:tavLst>
                                    </p:anim>
                                    <p:anim calcmode="lin" valueType="num">
                                      <p:cBhvr>
                                        <p:cTn id="74" dur="500"/>
                                        <p:tgtEl>
                                          <p:spTgt spid="79"/>
                                        </p:tgtEl>
                                        <p:attrNameLst>
                                          <p:attrName>ppt_h</p:attrName>
                                        </p:attrNameLst>
                                      </p:cBhvr>
                                      <p:tavLst>
                                        <p:tav tm="0">
                                          <p:val>
                                            <p:strVal val="ppt_h"/>
                                          </p:val>
                                        </p:tav>
                                        <p:tav tm="100000">
                                          <p:val>
                                            <p:strVal val="ppt_h"/>
                                          </p:val>
                                        </p:tav>
                                      </p:tavLst>
                                    </p:anim>
                                    <p:set>
                                      <p:cBhvr>
                                        <p:cTn id="75" dur="1" fill="hold">
                                          <p:stCondLst>
                                            <p:cond delay="499"/>
                                          </p:stCondLst>
                                        </p:cTn>
                                        <p:tgtEl>
                                          <p:spTgt spid="79"/>
                                        </p:tgtEl>
                                        <p:attrNameLst>
                                          <p:attrName>style.visibility</p:attrName>
                                        </p:attrNameLst>
                                      </p:cBhvr>
                                      <p:to>
                                        <p:strVal val="hidden"/>
                                      </p:to>
                                    </p:set>
                                  </p:childTnLst>
                                </p:cTn>
                              </p:par>
                            </p:childTnLst>
                          </p:cTn>
                        </p:par>
                        <p:par>
                          <p:cTn id="76" fill="hold">
                            <p:stCondLst>
                              <p:cond delay="500"/>
                            </p:stCondLst>
                            <p:childTnLst>
                              <p:par>
                                <p:cTn id="77" presetID="17" presetClass="entr" presetSubtype="10" fill="hold" grpId="0" nodeType="afterEffect">
                                  <p:stCondLst>
                                    <p:cond delay="0"/>
                                  </p:stCondLst>
                                  <p:childTnLst>
                                    <p:set>
                                      <p:cBhvr>
                                        <p:cTn id="78" dur="1" fill="hold">
                                          <p:stCondLst>
                                            <p:cond delay="0"/>
                                          </p:stCondLst>
                                        </p:cTn>
                                        <p:tgtEl>
                                          <p:spTgt spid="78"/>
                                        </p:tgtEl>
                                        <p:attrNameLst>
                                          <p:attrName>style.visibility</p:attrName>
                                        </p:attrNameLst>
                                      </p:cBhvr>
                                      <p:to>
                                        <p:strVal val="visible"/>
                                      </p:to>
                                    </p:set>
                                    <p:anim calcmode="lin" valueType="num">
                                      <p:cBhvr>
                                        <p:cTn id="79" dur="500" fill="hold"/>
                                        <p:tgtEl>
                                          <p:spTgt spid="78"/>
                                        </p:tgtEl>
                                        <p:attrNameLst>
                                          <p:attrName>ppt_w</p:attrName>
                                        </p:attrNameLst>
                                      </p:cBhvr>
                                      <p:tavLst>
                                        <p:tav tm="0">
                                          <p:val>
                                            <p:fltVal val="0"/>
                                          </p:val>
                                        </p:tav>
                                        <p:tav tm="100000">
                                          <p:val>
                                            <p:strVal val="#ppt_w"/>
                                          </p:val>
                                        </p:tav>
                                      </p:tavLst>
                                    </p:anim>
                                    <p:anim calcmode="lin" valueType="num">
                                      <p:cBhvr>
                                        <p:cTn id="80" dur="500" fill="hold"/>
                                        <p:tgtEl>
                                          <p:spTgt spid="78"/>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79"/>
                  </p:tgtEl>
                </p:cond>
              </p:nextCondLst>
            </p:seq>
          </p:childTnLst>
        </p:cTn>
      </p:par>
    </p:tnLst>
    <p:bldLst>
      <p:bldP spid="48" grpId="0" bldLvl="0" animBg="1"/>
      <p:bldP spid="62" grpId="0" bldLvl="0" animBg="1"/>
      <p:bldP spid="66" grpId="0" bldLvl="0" animBg="1"/>
      <p:bldP spid="70" grpId="0" bldLvl="0" animBg="1"/>
      <p:bldP spid="74" grpId="0" bldLvl="0" animBg="1"/>
      <p:bldP spid="78"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15"/>
          <p:cNvSpPr txBox="1"/>
          <p:nvPr>
            <p:custDataLst>
              <p:tags r:id="rId1"/>
            </p:custDataLst>
          </p:nvPr>
        </p:nvSpPr>
        <p:spPr>
          <a:xfrm>
            <a:off x="3112451" y="1158208"/>
            <a:ext cx="5724529" cy="639950"/>
          </a:xfrm>
          <a:prstGeom prst="rect">
            <a:avLst/>
          </a:prstGeom>
          <a:noFill/>
          <a:ln>
            <a:noFill/>
          </a:ln>
        </p:spPr>
        <p:txBody>
          <a:bodyPr wrap="square" lIns="101600" tIns="38100" rIns="63500" bIns="38100" rtlCol="0" anchor="b" anchorCtr="0">
            <a:no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algn="ctr" fontAlgn="auto">
              <a:lnSpc>
                <a:spcPct val="100000"/>
              </a:lnSpc>
            </a:pPr>
            <a:r>
              <a:rPr lang="zh-CN" altLang="en-US" sz="3200" b="1" spc="300" dirty="0">
                <a:solidFill>
                  <a:srgbClr val="000000">
                    <a:lumMod val="75000"/>
                    <a:lumOff val="25000"/>
                  </a:srgbClr>
                </a:solidFill>
                <a:latin typeface="微软雅黑" panose="020B0503020204020204" charset="-122"/>
              </a:rPr>
              <a:t>有奖竞答</a:t>
            </a:r>
            <a:endParaRPr lang="zh-CN" altLang="en-US" sz="3200" b="1" spc="300" dirty="0">
              <a:solidFill>
                <a:srgbClr val="000000">
                  <a:lumMod val="75000"/>
                  <a:lumOff val="25000"/>
                </a:srgbClr>
              </a:solidFill>
              <a:latin typeface="微软雅黑" panose="020B0503020204020204" charset="-122"/>
            </a:endParaRPr>
          </a:p>
        </p:txBody>
      </p:sp>
      <p:sp>
        <p:nvSpPr>
          <p:cNvPr id="2" name="文本框 1"/>
          <p:cNvSpPr txBox="1"/>
          <p:nvPr/>
        </p:nvSpPr>
        <p:spPr>
          <a:xfrm>
            <a:off x="648335" y="2248535"/>
            <a:ext cx="5911850" cy="3876675"/>
          </a:xfrm>
          <a:prstGeom prst="rect">
            <a:avLst/>
          </a:prstGeom>
          <a:noFill/>
        </p:spPr>
        <p:txBody>
          <a:bodyPr wrap="square" rtlCol="0" anchor="t">
            <a:spAutoFit/>
          </a:bodyPr>
          <a:lstStyle/>
          <a:p>
            <a:pPr lvl="0" algn="just" fontAlgn="auto">
              <a:lnSpc>
                <a:spcPct val="150000"/>
              </a:lnSpc>
            </a:pPr>
            <a:r>
              <a:rPr lang="en-US" altLang="zh-CN" sz="2400" dirty="0">
                <a:latin typeface="微软雅黑" panose="020B0503020204020204" charset="-122"/>
                <a:ea typeface="微软雅黑" panose="020B0503020204020204" charset="-122"/>
                <a:cs typeface="微软雅黑" panose="020B0503020204020204" charset="-122"/>
                <a:sym typeface="+mn-ea"/>
              </a:rPr>
              <a:t>     2</a:t>
            </a:r>
            <a:r>
              <a:rPr lang="zh-CN" altLang="en-US" sz="2400" dirty="0">
                <a:latin typeface="微软雅黑" panose="020B0503020204020204" charset="-122"/>
                <a:ea typeface="微软雅黑" panose="020B0503020204020204" charset="-122"/>
                <a:cs typeface="微软雅黑" panose="020B0503020204020204" charset="-122"/>
                <a:sym typeface="+mn-ea"/>
              </a:rPr>
              <a:t>、上海证券交易所成立时间（</a:t>
            </a:r>
            <a:r>
              <a:rPr lang="en-US" altLang="zh-CN" sz="2400" dirty="0">
                <a:latin typeface="微软雅黑" panose="020B0503020204020204" charset="-122"/>
                <a:ea typeface="微软雅黑" panose="020B0503020204020204" charset="-122"/>
                <a:cs typeface="微软雅黑" panose="020B0503020204020204" charset="-122"/>
                <a:sym typeface="+mn-ea"/>
              </a:rPr>
              <a:t>     </a:t>
            </a:r>
            <a:r>
              <a:rPr lang="zh-CN" altLang="en-US" sz="2400" dirty="0">
                <a:latin typeface="微软雅黑" panose="020B0503020204020204" charset="-122"/>
                <a:ea typeface="微软雅黑" panose="020B0503020204020204" charset="-122"/>
                <a:cs typeface="微软雅黑" panose="020B0503020204020204" charset="-122"/>
                <a:sym typeface="+mn-ea"/>
              </a:rPr>
              <a:t>）（单选题）</a:t>
            </a:r>
            <a:endParaRPr lang="zh-CN" altLang="en-US" sz="2400" dirty="0">
              <a:latin typeface="微软雅黑" panose="020B0503020204020204" charset="-122"/>
              <a:ea typeface="微软雅黑" panose="020B0503020204020204" charset="-122"/>
              <a:cs typeface="微软雅黑" panose="020B0503020204020204" charset="-122"/>
              <a:sym typeface="+mn-ea"/>
            </a:endParaRPr>
          </a:p>
          <a:p>
            <a:pPr lvl="0" algn="just" fontAlgn="auto">
              <a:lnSpc>
                <a:spcPct val="150000"/>
              </a:lnSpc>
            </a:pPr>
            <a:endParaRPr lang="zh-CN" altLang="en-US" dirty="0">
              <a:latin typeface="微软雅黑" panose="020B0503020204020204" charset="-122"/>
              <a:ea typeface="微软雅黑" panose="020B0503020204020204" charset="-122"/>
              <a:cs typeface="微软雅黑" panose="020B0503020204020204" charset="-122"/>
              <a:sym typeface="+mn-ea"/>
            </a:endParaRPr>
          </a:p>
          <a:p>
            <a:pPr lvl="0" algn="l" fontAlgn="auto">
              <a:lnSpc>
                <a:spcPct val="150000"/>
              </a:lnSpc>
            </a:pPr>
            <a:r>
              <a:rPr lang="en-US" altLang="zh-CN" sz="2000" dirty="0">
                <a:latin typeface="微软雅黑" panose="020B0503020204020204" charset="-122"/>
                <a:ea typeface="微软雅黑" panose="020B0503020204020204" charset="-122"/>
                <a:cs typeface="微软雅黑" panose="020B0503020204020204" charset="-122"/>
              </a:rPr>
              <a:t>     A  1989</a:t>
            </a:r>
            <a:r>
              <a:rPr lang="zh-CN" altLang="en-US" sz="2000" dirty="0">
                <a:latin typeface="微软雅黑" panose="020B0503020204020204" charset="-122"/>
                <a:ea typeface="微软雅黑" panose="020B0503020204020204" charset="-122"/>
                <a:cs typeface="微软雅黑" panose="020B0503020204020204" charset="-122"/>
              </a:rPr>
              <a:t>年</a:t>
            </a:r>
            <a:r>
              <a:rPr lang="en-US" altLang="zh-CN" sz="2000" dirty="0">
                <a:latin typeface="微软雅黑" panose="020B0503020204020204" charset="-122"/>
                <a:ea typeface="微软雅黑" panose="020B0503020204020204" charset="-122"/>
                <a:cs typeface="微软雅黑" panose="020B0503020204020204" charset="-122"/>
              </a:rPr>
              <a:t>                      </a:t>
            </a:r>
            <a:endParaRPr lang="en-US" altLang="zh-CN" sz="2000" dirty="0">
              <a:latin typeface="微软雅黑" panose="020B0503020204020204" charset="-122"/>
              <a:ea typeface="微软雅黑" panose="020B0503020204020204" charset="-122"/>
              <a:cs typeface="微软雅黑" panose="020B0503020204020204" charset="-122"/>
            </a:endParaRPr>
          </a:p>
          <a:p>
            <a:pPr lvl="0" algn="l" fontAlgn="auto">
              <a:lnSpc>
                <a:spcPct val="150000"/>
              </a:lnSpc>
            </a:pPr>
            <a:r>
              <a:rPr lang="en-US" altLang="zh-CN" sz="2000" dirty="0">
                <a:latin typeface="微软雅黑" panose="020B0503020204020204" charset="-122"/>
                <a:ea typeface="微软雅黑" panose="020B0503020204020204" charset="-122"/>
                <a:cs typeface="微软雅黑" panose="020B0503020204020204" charset="-122"/>
              </a:rPr>
              <a:t>   </a:t>
            </a:r>
            <a:r>
              <a:rPr lang="en-US" altLang="zh-CN" sz="2000" dirty="0">
                <a:latin typeface="微软雅黑" panose="020B0503020204020204" charset="-122"/>
                <a:ea typeface="微软雅黑" panose="020B0503020204020204" charset="-122"/>
                <a:cs typeface="微软雅黑" panose="020B0503020204020204" charset="-122"/>
                <a:sym typeface="+mn-ea"/>
              </a:rPr>
              <a:t>  B  1990</a:t>
            </a:r>
            <a:r>
              <a:rPr lang="zh-CN" altLang="en-US" sz="2000" dirty="0">
                <a:latin typeface="微软雅黑" panose="020B0503020204020204" charset="-122"/>
                <a:ea typeface="微软雅黑" panose="020B0503020204020204" charset="-122"/>
                <a:cs typeface="微软雅黑" panose="020B0503020204020204" charset="-122"/>
                <a:sym typeface="+mn-ea"/>
              </a:rPr>
              <a:t>年</a:t>
            </a:r>
            <a:endParaRPr lang="zh-CN" altLang="en-US" sz="2000" dirty="0">
              <a:latin typeface="微软雅黑" panose="020B0503020204020204" charset="-122"/>
              <a:ea typeface="微软雅黑" panose="020B0503020204020204" charset="-122"/>
              <a:cs typeface="微软雅黑" panose="020B0503020204020204" charset="-122"/>
              <a:sym typeface="+mn-ea"/>
            </a:endParaRPr>
          </a:p>
          <a:p>
            <a:pPr lvl="0" algn="l" fontAlgn="auto">
              <a:lnSpc>
                <a:spcPct val="150000"/>
              </a:lnSpc>
            </a:pPr>
            <a:r>
              <a:rPr lang="en-US" altLang="zh-CN" sz="2000" dirty="0">
                <a:latin typeface="微软雅黑" panose="020B0503020204020204" charset="-122"/>
                <a:ea typeface="微软雅黑" panose="020B0503020204020204" charset="-122"/>
                <a:cs typeface="微软雅黑" panose="020B0503020204020204" charset="-122"/>
                <a:sym typeface="+mn-ea"/>
              </a:rPr>
              <a:t>     C  1991</a:t>
            </a:r>
            <a:r>
              <a:rPr lang="zh-CN" altLang="en-US" sz="2000" dirty="0">
                <a:latin typeface="微软雅黑" panose="020B0503020204020204" charset="-122"/>
                <a:ea typeface="微软雅黑" panose="020B0503020204020204" charset="-122"/>
                <a:cs typeface="微软雅黑" panose="020B0503020204020204" charset="-122"/>
                <a:sym typeface="+mn-ea"/>
              </a:rPr>
              <a:t>年</a:t>
            </a:r>
            <a:r>
              <a:rPr lang="en-US" altLang="zh-CN" sz="2000" dirty="0">
                <a:latin typeface="微软雅黑" panose="020B0503020204020204" charset="-122"/>
                <a:ea typeface="微软雅黑" panose="020B0503020204020204" charset="-122"/>
                <a:cs typeface="微软雅黑" panose="020B0503020204020204" charset="-122"/>
                <a:sym typeface="+mn-ea"/>
              </a:rPr>
              <a:t>                      </a:t>
            </a:r>
            <a:endParaRPr lang="en-US" altLang="zh-CN" sz="2000" dirty="0">
              <a:latin typeface="微软雅黑" panose="020B0503020204020204" charset="-122"/>
              <a:ea typeface="微软雅黑" panose="020B0503020204020204" charset="-122"/>
              <a:cs typeface="微软雅黑" panose="020B0503020204020204" charset="-122"/>
              <a:sym typeface="+mn-ea"/>
            </a:endParaRPr>
          </a:p>
          <a:p>
            <a:pPr lvl="0" algn="l" fontAlgn="auto">
              <a:lnSpc>
                <a:spcPct val="150000"/>
              </a:lnSpc>
            </a:pPr>
            <a:r>
              <a:rPr lang="en-US" altLang="zh-CN" sz="2000" dirty="0">
                <a:latin typeface="微软雅黑" panose="020B0503020204020204" charset="-122"/>
                <a:ea typeface="微软雅黑" panose="020B0503020204020204" charset="-122"/>
                <a:cs typeface="微软雅黑" panose="020B0503020204020204" charset="-122"/>
                <a:sym typeface="+mn-ea"/>
              </a:rPr>
              <a:t>     D  1992</a:t>
            </a:r>
            <a:r>
              <a:rPr lang="zh-CN" altLang="en-US" sz="2000" dirty="0">
                <a:latin typeface="微软雅黑" panose="020B0503020204020204" charset="-122"/>
                <a:ea typeface="微软雅黑" panose="020B0503020204020204" charset="-122"/>
                <a:cs typeface="微软雅黑" panose="020B0503020204020204" charset="-122"/>
                <a:sym typeface="+mn-ea"/>
              </a:rPr>
              <a:t>年</a:t>
            </a:r>
            <a:endParaRPr sz="2000" dirty="0">
              <a:latin typeface="微软雅黑" panose="020B0503020204020204" charset="-122"/>
              <a:ea typeface="微软雅黑" panose="020B0503020204020204" charset="-122"/>
              <a:cs typeface="微软雅黑" panose="020B0503020204020204" charset="-122"/>
              <a:sym typeface="+mn-ea"/>
            </a:endParaRPr>
          </a:p>
          <a:p>
            <a:pPr lvl="0" algn="l" fontAlgn="auto">
              <a:lnSpc>
                <a:spcPct val="150000"/>
              </a:lnSpc>
            </a:pPr>
            <a:r>
              <a:rPr lang="en-US" dirty="0">
                <a:latin typeface="微软雅黑" panose="020B0503020204020204" charset="-122"/>
                <a:ea typeface="微软雅黑" panose="020B0503020204020204" charset="-122"/>
                <a:cs typeface="微软雅黑" panose="020B0503020204020204" charset="-122"/>
                <a:sym typeface="+mn-ea"/>
              </a:rPr>
              <a:t>     </a:t>
            </a:r>
            <a:endParaRPr lang="zh-CN" altLang="en-US" dirty="0">
              <a:latin typeface="微软雅黑" panose="020B0503020204020204" charset="-122"/>
              <a:ea typeface="微软雅黑" panose="020B0503020204020204" charset="-122"/>
              <a:cs typeface="微软雅黑" panose="020B0503020204020204" charset="-122"/>
              <a:sym typeface="+mn-ea"/>
            </a:endParaRPr>
          </a:p>
        </p:txBody>
      </p:sp>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sp>
        <p:nvSpPr>
          <p:cNvPr id="48" name="圆角矩形 47"/>
          <p:cNvSpPr/>
          <p:nvPr/>
        </p:nvSpPr>
        <p:spPr>
          <a:xfrm flipH="1">
            <a:off x="6654165" y="2228850"/>
            <a:ext cx="1130300" cy="1533525"/>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rgbClr val="526573"/>
                </a:solidFill>
                <a:latin typeface="微软雅黑" panose="020B0503020204020204" charset="-122"/>
                <a:ea typeface="微软雅黑" panose="020B0503020204020204" charset="-122"/>
              </a:rPr>
              <a:t>奖品六</a:t>
            </a:r>
            <a:endParaRPr lang="zh-CN" altLang="en-US" sz="3200">
              <a:solidFill>
                <a:srgbClr val="526573"/>
              </a:solidFill>
              <a:latin typeface="微软雅黑" panose="020B0503020204020204" charset="-122"/>
              <a:ea typeface="微软雅黑" panose="020B0503020204020204" charset="-122"/>
            </a:endParaRPr>
          </a:p>
        </p:txBody>
      </p:sp>
      <p:grpSp>
        <p:nvGrpSpPr>
          <p:cNvPr id="5" name="组合 4"/>
          <p:cNvGrpSpPr/>
          <p:nvPr/>
        </p:nvGrpSpPr>
        <p:grpSpPr>
          <a:xfrm>
            <a:off x="6432550" y="2221230"/>
            <a:ext cx="1353185" cy="1535430"/>
            <a:chOff x="8534" y="3458"/>
            <a:chExt cx="2131" cy="2418"/>
          </a:xfrm>
          <a:solidFill>
            <a:schemeClr val="accent2">
              <a:lumMod val="20000"/>
              <a:lumOff val="80000"/>
            </a:schemeClr>
          </a:solidFill>
        </p:grpSpPr>
        <p:sp>
          <p:nvSpPr>
            <p:cNvPr id="50" name="圆角矩形 49"/>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62" name="圆角矩形 61"/>
          <p:cNvSpPr/>
          <p:nvPr/>
        </p:nvSpPr>
        <p:spPr>
          <a:xfrm flipH="1">
            <a:off x="8211185" y="2228850"/>
            <a:ext cx="1130300" cy="1533525"/>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rgbClr val="526573"/>
                </a:solidFill>
                <a:latin typeface="微软雅黑" panose="020B0503020204020204" charset="-122"/>
                <a:ea typeface="微软雅黑" panose="020B0503020204020204" charset="-122"/>
              </a:rPr>
              <a:t>奖品三</a:t>
            </a:r>
            <a:endParaRPr lang="zh-CN" altLang="en-US" sz="3200">
              <a:solidFill>
                <a:srgbClr val="526573"/>
              </a:solidFill>
              <a:latin typeface="微软雅黑" panose="020B0503020204020204" charset="-122"/>
              <a:ea typeface="微软雅黑" panose="020B0503020204020204" charset="-122"/>
            </a:endParaRPr>
          </a:p>
        </p:txBody>
      </p:sp>
      <p:grpSp>
        <p:nvGrpSpPr>
          <p:cNvPr id="63" name="组合 62"/>
          <p:cNvGrpSpPr/>
          <p:nvPr/>
        </p:nvGrpSpPr>
        <p:grpSpPr>
          <a:xfrm>
            <a:off x="7989570" y="2229485"/>
            <a:ext cx="1353185" cy="1535430"/>
            <a:chOff x="8534" y="3458"/>
            <a:chExt cx="2131" cy="2418"/>
          </a:xfrm>
          <a:solidFill>
            <a:schemeClr val="accent2">
              <a:lumMod val="20000"/>
              <a:lumOff val="80000"/>
            </a:schemeClr>
          </a:solidFill>
        </p:grpSpPr>
        <p:sp>
          <p:nvSpPr>
            <p:cNvPr id="64" name="圆角矩形 63"/>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5" name="图片 64"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66" name="圆角矩形 65"/>
          <p:cNvSpPr/>
          <p:nvPr/>
        </p:nvSpPr>
        <p:spPr>
          <a:xfrm flipH="1">
            <a:off x="9768205" y="2270125"/>
            <a:ext cx="1130300" cy="1533525"/>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rgbClr val="526573"/>
                </a:solidFill>
                <a:latin typeface="微软雅黑" panose="020B0503020204020204" charset="-122"/>
                <a:ea typeface="微软雅黑" panose="020B0503020204020204" charset="-122"/>
              </a:rPr>
              <a:t>奖品二</a:t>
            </a:r>
            <a:endParaRPr lang="zh-CN" altLang="en-US" sz="3200">
              <a:solidFill>
                <a:srgbClr val="526573"/>
              </a:solidFill>
              <a:latin typeface="微软雅黑" panose="020B0503020204020204" charset="-122"/>
              <a:ea typeface="微软雅黑" panose="020B0503020204020204" charset="-122"/>
            </a:endParaRPr>
          </a:p>
        </p:txBody>
      </p:sp>
      <p:grpSp>
        <p:nvGrpSpPr>
          <p:cNvPr id="67" name="组合 66"/>
          <p:cNvGrpSpPr/>
          <p:nvPr/>
        </p:nvGrpSpPr>
        <p:grpSpPr>
          <a:xfrm>
            <a:off x="9546590" y="2248535"/>
            <a:ext cx="1353185" cy="1535430"/>
            <a:chOff x="8534" y="3458"/>
            <a:chExt cx="2131" cy="2418"/>
          </a:xfrm>
          <a:solidFill>
            <a:schemeClr val="accent2">
              <a:lumMod val="20000"/>
              <a:lumOff val="80000"/>
            </a:schemeClr>
          </a:solidFill>
        </p:grpSpPr>
        <p:sp>
          <p:nvSpPr>
            <p:cNvPr id="68" name="圆角矩形 67"/>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9" name="图片 68"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70" name="圆角矩形 69"/>
          <p:cNvSpPr/>
          <p:nvPr/>
        </p:nvSpPr>
        <p:spPr>
          <a:xfrm flipH="1">
            <a:off x="6654165" y="4154805"/>
            <a:ext cx="1130300" cy="1533525"/>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rgbClr val="526573"/>
                </a:solidFill>
                <a:latin typeface="微软雅黑" panose="020B0503020204020204" charset="-122"/>
                <a:ea typeface="微软雅黑" panose="020B0503020204020204" charset="-122"/>
              </a:rPr>
              <a:t>奖品五</a:t>
            </a:r>
            <a:endParaRPr lang="zh-CN" altLang="en-US" sz="3200">
              <a:solidFill>
                <a:srgbClr val="526573"/>
              </a:solidFill>
              <a:latin typeface="微软雅黑" panose="020B0503020204020204" charset="-122"/>
              <a:ea typeface="微软雅黑" panose="020B0503020204020204" charset="-122"/>
            </a:endParaRPr>
          </a:p>
        </p:txBody>
      </p:sp>
      <p:grpSp>
        <p:nvGrpSpPr>
          <p:cNvPr id="71" name="组合 70"/>
          <p:cNvGrpSpPr/>
          <p:nvPr/>
        </p:nvGrpSpPr>
        <p:grpSpPr>
          <a:xfrm>
            <a:off x="6432550" y="4138930"/>
            <a:ext cx="1353185" cy="1535430"/>
            <a:chOff x="8534" y="3458"/>
            <a:chExt cx="2131" cy="2418"/>
          </a:xfrm>
          <a:solidFill>
            <a:schemeClr val="accent2">
              <a:lumMod val="20000"/>
              <a:lumOff val="80000"/>
            </a:schemeClr>
          </a:solidFill>
        </p:grpSpPr>
        <p:sp>
          <p:nvSpPr>
            <p:cNvPr id="72" name="圆角矩形 71"/>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3" name="图片 72"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74" name="圆角矩形 73"/>
          <p:cNvSpPr/>
          <p:nvPr/>
        </p:nvSpPr>
        <p:spPr>
          <a:xfrm flipH="1">
            <a:off x="8211185" y="4154805"/>
            <a:ext cx="1130300" cy="1533525"/>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rgbClr val="526573"/>
                </a:solidFill>
                <a:latin typeface="微软雅黑" panose="020B0503020204020204" charset="-122"/>
                <a:ea typeface="微软雅黑" panose="020B0503020204020204" charset="-122"/>
              </a:rPr>
              <a:t>奖品四</a:t>
            </a:r>
            <a:endParaRPr lang="zh-CN" altLang="en-US" sz="3200">
              <a:solidFill>
                <a:srgbClr val="526573"/>
              </a:solidFill>
              <a:latin typeface="微软雅黑" panose="020B0503020204020204" charset="-122"/>
              <a:ea typeface="微软雅黑" panose="020B0503020204020204" charset="-122"/>
            </a:endParaRPr>
          </a:p>
        </p:txBody>
      </p:sp>
      <p:grpSp>
        <p:nvGrpSpPr>
          <p:cNvPr id="75" name="组合 74"/>
          <p:cNvGrpSpPr/>
          <p:nvPr/>
        </p:nvGrpSpPr>
        <p:grpSpPr>
          <a:xfrm>
            <a:off x="7989570" y="4155440"/>
            <a:ext cx="1353185" cy="1535430"/>
            <a:chOff x="8534" y="3458"/>
            <a:chExt cx="2131" cy="2418"/>
          </a:xfrm>
          <a:solidFill>
            <a:schemeClr val="accent2">
              <a:lumMod val="20000"/>
              <a:lumOff val="80000"/>
            </a:schemeClr>
          </a:solidFill>
        </p:grpSpPr>
        <p:sp>
          <p:nvSpPr>
            <p:cNvPr id="76" name="圆角矩形 75"/>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7" name="图片 76"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78" name="圆角矩形 77"/>
          <p:cNvSpPr/>
          <p:nvPr/>
        </p:nvSpPr>
        <p:spPr>
          <a:xfrm flipH="1">
            <a:off x="9768205" y="4196080"/>
            <a:ext cx="1130300" cy="1533525"/>
          </a:xfrm>
          <a:prstGeom prst="roundRect">
            <a:avLst/>
          </a:prstGeom>
          <a:solidFill>
            <a:schemeClr val="accent2">
              <a:lumMod val="20000"/>
              <a:lumOff val="80000"/>
            </a:schemeClr>
          </a:solidFill>
          <a:ln w="28575" cmpd="sng">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rgbClr val="526573"/>
                </a:solidFill>
                <a:latin typeface="微软雅黑" panose="020B0503020204020204" charset="-122"/>
                <a:ea typeface="微软雅黑" panose="020B0503020204020204" charset="-122"/>
              </a:rPr>
              <a:t>奖品一</a:t>
            </a:r>
            <a:endParaRPr lang="zh-CN" altLang="en-US" sz="3200">
              <a:solidFill>
                <a:srgbClr val="526573"/>
              </a:solidFill>
              <a:latin typeface="微软雅黑" panose="020B0503020204020204" charset="-122"/>
              <a:ea typeface="微软雅黑" panose="020B0503020204020204" charset="-122"/>
            </a:endParaRPr>
          </a:p>
        </p:txBody>
      </p:sp>
      <p:grpSp>
        <p:nvGrpSpPr>
          <p:cNvPr id="79" name="组合 78"/>
          <p:cNvGrpSpPr/>
          <p:nvPr/>
        </p:nvGrpSpPr>
        <p:grpSpPr>
          <a:xfrm>
            <a:off x="9546590" y="4155440"/>
            <a:ext cx="1353185" cy="1535430"/>
            <a:chOff x="8534" y="3458"/>
            <a:chExt cx="2131" cy="2418"/>
          </a:xfrm>
          <a:solidFill>
            <a:schemeClr val="accent2">
              <a:lumMod val="20000"/>
              <a:lumOff val="80000"/>
            </a:schemeClr>
          </a:solidFill>
        </p:grpSpPr>
        <p:sp>
          <p:nvSpPr>
            <p:cNvPr id="80" name="圆角矩形 79"/>
            <p:cNvSpPr/>
            <p:nvPr/>
          </p:nvSpPr>
          <p:spPr>
            <a:xfrm flipH="1">
              <a:off x="8883" y="3458"/>
              <a:ext cx="1783" cy="2419"/>
            </a:xfrm>
            <a:prstGeom prst="roundRect">
              <a:avLst/>
            </a:prstGeom>
            <a:gr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1" name="图片 80" descr="logo"/>
            <p:cNvPicPr>
              <a:picLocks noChangeAspect="1"/>
            </p:cNvPicPr>
            <p:nvPr/>
          </p:nvPicPr>
          <p:blipFill>
            <a:blip r:embed="rId2"/>
            <a:srcRect t="29485" r="89024" b="52367"/>
            <a:stretch>
              <a:fillRect/>
            </a:stretch>
          </p:blipFill>
          <p:spPr>
            <a:xfrm>
              <a:off x="8534" y="3822"/>
              <a:ext cx="1805" cy="1990"/>
            </a:xfrm>
            <a:prstGeom prst="rect">
              <a:avLst/>
            </a:prstGeom>
            <a:noFill/>
            <a:ln>
              <a:noFill/>
            </a:ln>
            <a:extLst>
              <a:ext uri="{909E8E84-426E-40DD-AFC4-6F175D3DCCD1}">
                <a14:hiddenFill xmlns:a14="http://schemas.microsoft.com/office/drawing/2010/main">
                  <a:grpFill/>
                </a14:hiddenFill>
              </a:ext>
            </a:extLst>
          </p:spPr>
        </p:pic>
      </p:grpSp>
      <p:sp>
        <p:nvSpPr>
          <p:cNvPr id="18" name="文本框 17"/>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DD4E1F"/>
              </a:solidFill>
              <a:latin typeface="微软雅黑" panose="020B0503020204020204" charset="-122"/>
              <a:ea typeface="微软雅黑" panose="020B0503020204020204" charset="-122"/>
            </a:endParaRPr>
          </a:p>
        </p:txBody>
      </p:sp>
      <p:sp>
        <p:nvSpPr>
          <p:cNvPr id="6" name="矩形 5"/>
          <p:cNvSpPr/>
          <p:nvPr/>
        </p:nvSpPr>
        <p:spPr>
          <a:xfrm>
            <a:off x="253778" y="157350"/>
            <a:ext cx="2316480" cy="521970"/>
          </a:xfrm>
          <a:prstGeom prst="rect">
            <a:avLst/>
          </a:prstGeom>
        </p:spPr>
        <p:txBody>
          <a:bodyPr wrap="none">
            <a:spAutoFit/>
          </a:bodyPr>
          <a:p>
            <a:pPr lvl="0" algn="l"/>
            <a:r>
              <a:rPr lang="zh-CN" altLang="en-US" sz="2800" dirty="0">
                <a:solidFill>
                  <a:srgbClr val="FF9618"/>
                </a:solidFill>
                <a:latin typeface="微软雅黑" panose="020B0503020204020204" charset="-122"/>
                <a:ea typeface="微软雅黑" panose="020B0503020204020204" charset="-122"/>
                <a:sym typeface="+mn-ea"/>
              </a:rPr>
              <a:t>活动互动交流</a:t>
            </a:r>
            <a:endParaRPr lang="zh-CN" altLang="en-US" sz="2800" dirty="0">
              <a:solidFill>
                <a:srgbClr val="FF9618"/>
              </a:solidFill>
              <a:latin typeface="微软雅黑" panose="020B0503020204020204" charset="-122"/>
              <a:ea typeface="微软雅黑" panose="020B0503020204020204" charset="-122"/>
              <a:sym typeface="+mn-ea"/>
            </a:endParaRPr>
          </a:p>
        </p:txBody>
      </p:sp>
      <p:sp>
        <p:nvSpPr>
          <p:cNvPr id="4" name="文本框 3"/>
          <p:cNvSpPr txBox="1"/>
          <p:nvPr/>
        </p:nvSpPr>
        <p:spPr>
          <a:xfrm>
            <a:off x="5669915" y="2379980"/>
            <a:ext cx="449580" cy="521970"/>
          </a:xfrm>
          <a:prstGeom prst="rect">
            <a:avLst/>
          </a:prstGeom>
          <a:noFill/>
        </p:spPr>
        <p:txBody>
          <a:bodyPr wrap="square" rtlCol="0">
            <a:spAutoFit/>
          </a:bodyPr>
          <a:p>
            <a:r>
              <a:rPr lang="en-US" altLang="zh-CN" sz="2800"/>
              <a:t>B</a:t>
            </a:r>
            <a:endParaRPr lang="en-US" altLang="zh-CN" sz="280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7" presetClass="exit" presetSubtype="10" fill="hold" nodeType="clickEffect">
                                  <p:stCondLst>
                                    <p:cond delay="0"/>
                                  </p:stCondLst>
                                  <p:childTnLst>
                                    <p:anim calcmode="lin" valueType="num">
                                      <p:cBhvr>
                                        <p:cTn id="13" dur="500"/>
                                        <p:tgtEl>
                                          <p:spTgt spid="5"/>
                                        </p:tgtEl>
                                        <p:attrNameLst>
                                          <p:attrName>ppt_w</p:attrName>
                                        </p:attrNameLst>
                                      </p:cBhvr>
                                      <p:tavLst>
                                        <p:tav tm="0">
                                          <p:val>
                                            <p:strVal val="ppt_w"/>
                                          </p:val>
                                        </p:tav>
                                        <p:tav tm="100000">
                                          <p:val>
                                            <p:fltVal val="0"/>
                                          </p:val>
                                        </p:tav>
                                      </p:tavLst>
                                    </p:anim>
                                    <p:anim calcmode="lin" valueType="num">
                                      <p:cBhvr>
                                        <p:cTn id="14" dur="500"/>
                                        <p:tgtEl>
                                          <p:spTgt spid="5"/>
                                        </p:tgtEl>
                                        <p:attrNameLst>
                                          <p:attrName>ppt_h</p:attrName>
                                        </p:attrNameLst>
                                      </p:cBhvr>
                                      <p:tavLst>
                                        <p:tav tm="0">
                                          <p:val>
                                            <p:strVal val="ppt_h"/>
                                          </p:val>
                                        </p:tav>
                                        <p:tav tm="100000">
                                          <p:val>
                                            <p:strVal val="ppt_h"/>
                                          </p:val>
                                        </p:tav>
                                      </p:tavLst>
                                    </p:anim>
                                    <p:set>
                                      <p:cBhvr>
                                        <p:cTn id="15" dur="1" fill="hold">
                                          <p:stCondLst>
                                            <p:cond delay="499"/>
                                          </p:stCondLst>
                                        </p:cTn>
                                        <p:tgtEl>
                                          <p:spTgt spid="5"/>
                                        </p:tgtEl>
                                        <p:attrNameLst>
                                          <p:attrName>style.visibility</p:attrName>
                                        </p:attrNameLst>
                                      </p:cBhvr>
                                      <p:to>
                                        <p:strVal val="hidden"/>
                                      </p:to>
                                    </p:set>
                                  </p:childTnLst>
                                </p:cTn>
                              </p:par>
                            </p:childTnLst>
                          </p:cTn>
                        </p:par>
                        <p:par>
                          <p:cTn id="16" fill="hold">
                            <p:stCondLst>
                              <p:cond delay="500"/>
                            </p:stCondLst>
                            <p:childTnLst>
                              <p:par>
                                <p:cTn id="17" presetID="17" presetClass="entr" presetSubtype="10"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p:cTn id="19" dur="500" fill="hold"/>
                                        <p:tgtEl>
                                          <p:spTgt spid="48"/>
                                        </p:tgtEl>
                                        <p:attrNameLst>
                                          <p:attrName>ppt_w</p:attrName>
                                        </p:attrNameLst>
                                      </p:cBhvr>
                                      <p:tavLst>
                                        <p:tav tm="0">
                                          <p:val>
                                            <p:fltVal val="0"/>
                                          </p:val>
                                        </p:tav>
                                        <p:tav tm="100000">
                                          <p:val>
                                            <p:strVal val="#ppt_w"/>
                                          </p:val>
                                        </p:tav>
                                      </p:tavLst>
                                    </p:anim>
                                    <p:anim calcmode="lin" valueType="num">
                                      <p:cBhvr>
                                        <p:cTn id="20" dur="500" fill="hold"/>
                                        <p:tgtEl>
                                          <p:spTgt spid="48"/>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63"/>
                    </p:tgtEl>
                  </p:cond>
                </p:stCondLst>
                <p:endSync evt="end" delay="0">
                  <p:rtn val="all"/>
                </p:endSync>
                <p:childTnLst>
                  <p:par>
                    <p:cTn id="22" fill="hold">
                      <p:stCondLst>
                        <p:cond delay="0"/>
                      </p:stCondLst>
                      <p:childTnLst>
                        <p:par>
                          <p:cTn id="23" fill="hold">
                            <p:stCondLst>
                              <p:cond delay="0"/>
                            </p:stCondLst>
                            <p:childTnLst>
                              <p:par>
                                <p:cTn id="24" presetID="17" presetClass="exit" presetSubtype="10" fill="hold" nodeType="clickEffect">
                                  <p:stCondLst>
                                    <p:cond delay="0"/>
                                  </p:stCondLst>
                                  <p:childTnLst>
                                    <p:anim calcmode="lin" valueType="num">
                                      <p:cBhvr>
                                        <p:cTn id="25" dur="500"/>
                                        <p:tgtEl>
                                          <p:spTgt spid="63"/>
                                        </p:tgtEl>
                                        <p:attrNameLst>
                                          <p:attrName>ppt_w</p:attrName>
                                        </p:attrNameLst>
                                      </p:cBhvr>
                                      <p:tavLst>
                                        <p:tav tm="0">
                                          <p:val>
                                            <p:strVal val="ppt_w"/>
                                          </p:val>
                                        </p:tav>
                                        <p:tav tm="100000">
                                          <p:val>
                                            <p:fltVal val="0"/>
                                          </p:val>
                                        </p:tav>
                                      </p:tavLst>
                                    </p:anim>
                                    <p:anim calcmode="lin" valueType="num">
                                      <p:cBhvr>
                                        <p:cTn id="26" dur="500"/>
                                        <p:tgtEl>
                                          <p:spTgt spid="63"/>
                                        </p:tgtEl>
                                        <p:attrNameLst>
                                          <p:attrName>ppt_h</p:attrName>
                                        </p:attrNameLst>
                                      </p:cBhvr>
                                      <p:tavLst>
                                        <p:tav tm="0">
                                          <p:val>
                                            <p:strVal val="ppt_h"/>
                                          </p:val>
                                        </p:tav>
                                        <p:tav tm="100000">
                                          <p:val>
                                            <p:strVal val="ppt_h"/>
                                          </p:val>
                                        </p:tav>
                                      </p:tavLst>
                                    </p:anim>
                                    <p:set>
                                      <p:cBhvr>
                                        <p:cTn id="27" dur="1" fill="hold">
                                          <p:stCondLst>
                                            <p:cond delay="499"/>
                                          </p:stCondLst>
                                        </p:cTn>
                                        <p:tgtEl>
                                          <p:spTgt spid="63"/>
                                        </p:tgtEl>
                                        <p:attrNameLst>
                                          <p:attrName>style.visibility</p:attrName>
                                        </p:attrNameLst>
                                      </p:cBhvr>
                                      <p:to>
                                        <p:strVal val="hidden"/>
                                      </p:to>
                                    </p:set>
                                  </p:childTnLst>
                                </p:cTn>
                              </p:par>
                            </p:childTnLst>
                          </p:cTn>
                        </p:par>
                        <p:par>
                          <p:cTn id="28" fill="hold">
                            <p:stCondLst>
                              <p:cond delay="500"/>
                            </p:stCondLst>
                            <p:childTnLst>
                              <p:par>
                                <p:cTn id="29" presetID="17" presetClass="entr" presetSubtype="10" fill="hold" grpId="0" nodeType="afterEffect">
                                  <p:stCondLst>
                                    <p:cond delay="0"/>
                                  </p:stCondLst>
                                  <p:childTnLst>
                                    <p:set>
                                      <p:cBhvr>
                                        <p:cTn id="30" dur="1" fill="hold">
                                          <p:stCondLst>
                                            <p:cond delay="0"/>
                                          </p:stCondLst>
                                        </p:cTn>
                                        <p:tgtEl>
                                          <p:spTgt spid="62"/>
                                        </p:tgtEl>
                                        <p:attrNameLst>
                                          <p:attrName>style.visibility</p:attrName>
                                        </p:attrNameLst>
                                      </p:cBhvr>
                                      <p:to>
                                        <p:strVal val="visible"/>
                                      </p:to>
                                    </p:set>
                                    <p:anim calcmode="lin" valueType="num">
                                      <p:cBhvr>
                                        <p:cTn id="31" dur="500" fill="hold"/>
                                        <p:tgtEl>
                                          <p:spTgt spid="62"/>
                                        </p:tgtEl>
                                        <p:attrNameLst>
                                          <p:attrName>ppt_w</p:attrName>
                                        </p:attrNameLst>
                                      </p:cBhvr>
                                      <p:tavLst>
                                        <p:tav tm="0">
                                          <p:val>
                                            <p:fltVal val="0"/>
                                          </p:val>
                                        </p:tav>
                                        <p:tav tm="100000">
                                          <p:val>
                                            <p:strVal val="#ppt_w"/>
                                          </p:val>
                                        </p:tav>
                                      </p:tavLst>
                                    </p:anim>
                                    <p:anim calcmode="lin" valueType="num">
                                      <p:cBhvr>
                                        <p:cTn id="32" dur="500" fill="hold"/>
                                        <p:tgtEl>
                                          <p:spTgt spid="62"/>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63"/>
                  </p:tgtEl>
                </p:cond>
              </p:nextCondLst>
            </p:seq>
            <p:seq concurrent="1" nextAc="seek">
              <p:cTn id="33" restart="whenNotActive" fill="hold" evtFilter="cancelBubble" nodeType="interactiveSeq">
                <p:stCondLst>
                  <p:cond evt="onClick" delay="0">
                    <p:tgtEl>
                      <p:spTgt spid="67"/>
                    </p:tgtEl>
                  </p:cond>
                </p:stCondLst>
                <p:endSync evt="end" delay="0">
                  <p:rtn val="all"/>
                </p:endSync>
                <p:childTnLst>
                  <p:par>
                    <p:cTn id="34" fill="hold">
                      <p:stCondLst>
                        <p:cond delay="0"/>
                      </p:stCondLst>
                      <p:childTnLst>
                        <p:par>
                          <p:cTn id="35" fill="hold">
                            <p:stCondLst>
                              <p:cond delay="0"/>
                            </p:stCondLst>
                            <p:childTnLst>
                              <p:par>
                                <p:cTn id="36" presetID="17" presetClass="exit" presetSubtype="10" fill="hold" nodeType="clickEffect">
                                  <p:stCondLst>
                                    <p:cond delay="0"/>
                                  </p:stCondLst>
                                  <p:childTnLst>
                                    <p:anim calcmode="lin" valueType="num">
                                      <p:cBhvr>
                                        <p:cTn id="37" dur="500"/>
                                        <p:tgtEl>
                                          <p:spTgt spid="67"/>
                                        </p:tgtEl>
                                        <p:attrNameLst>
                                          <p:attrName>ppt_w</p:attrName>
                                        </p:attrNameLst>
                                      </p:cBhvr>
                                      <p:tavLst>
                                        <p:tav tm="0">
                                          <p:val>
                                            <p:strVal val="ppt_w"/>
                                          </p:val>
                                        </p:tav>
                                        <p:tav tm="100000">
                                          <p:val>
                                            <p:fltVal val="0"/>
                                          </p:val>
                                        </p:tav>
                                      </p:tavLst>
                                    </p:anim>
                                    <p:anim calcmode="lin" valueType="num">
                                      <p:cBhvr>
                                        <p:cTn id="38" dur="500"/>
                                        <p:tgtEl>
                                          <p:spTgt spid="67"/>
                                        </p:tgtEl>
                                        <p:attrNameLst>
                                          <p:attrName>ppt_h</p:attrName>
                                        </p:attrNameLst>
                                      </p:cBhvr>
                                      <p:tavLst>
                                        <p:tav tm="0">
                                          <p:val>
                                            <p:strVal val="ppt_h"/>
                                          </p:val>
                                        </p:tav>
                                        <p:tav tm="100000">
                                          <p:val>
                                            <p:strVal val="ppt_h"/>
                                          </p:val>
                                        </p:tav>
                                      </p:tavLst>
                                    </p:anim>
                                    <p:set>
                                      <p:cBhvr>
                                        <p:cTn id="39" dur="1" fill="hold">
                                          <p:stCondLst>
                                            <p:cond delay="499"/>
                                          </p:stCondLst>
                                        </p:cTn>
                                        <p:tgtEl>
                                          <p:spTgt spid="67"/>
                                        </p:tgtEl>
                                        <p:attrNameLst>
                                          <p:attrName>style.visibility</p:attrName>
                                        </p:attrNameLst>
                                      </p:cBhvr>
                                      <p:to>
                                        <p:strVal val="hidden"/>
                                      </p:to>
                                    </p:set>
                                  </p:childTnLst>
                                </p:cTn>
                              </p:par>
                            </p:childTnLst>
                          </p:cTn>
                        </p:par>
                        <p:par>
                          <p:cTn id="40" fill="hold">
                            <p:stCondLst>
                              <p:cond delay="500"/>
                            </p:stCondLst>
                            <p:childTnLst>
                              <p:par>
                                <p:cTn id="41" presetID="17" presetClass="entr" presetSubtype="10" fill="hold" grpId="0" nodeType="afterEffect">
                                  <p:stCondLst>
                                    <p:cond delay="0"/>
                                  </p:stCondLst>
                                  <p:childTnLst>
                                    <p:set>
                                      <p:cBhvr>
                                        <p:cTn id="42" dur="1" fill="hold">
                                          <p:stCondLst>
                                            <p:cond delay="0"/>
                                          </p:stCondLst>
                                        </p:cTn>
                                        <p:tgtEl>
                                          <p:spTgt spid="66"/>
                                        </p:tgtEl>
                                        <p:attrNameLst>
                                          <p:attrName>style.visibility</p:attrName>
                                        </p:attrNameLst>
                                      </p:cBhvr>
                                      <p:to>
                                        <p:strVal val="visible"/>
                                      </p:to>
                                    </p:set>
                                    <p:anim calcmode="lin" valueType="num">
                                      <p:cBhvr>
                                        <p:cTn id="43" dur="500" fill="hold"/>
                                        <p:tgtEl>
                                          <p:spTgt spid="66"/>
                                        </p:tgtEl>
                                        <p:attrNameLst>
                                          <p:attrName>ppt_w</p:attrName>
                                        </p:attrNameLst>
                                      </p:cBhvr>
                                      <p:tavLst>
                                        <p:tav tm="0">
                                          <p:val>
                                            <p:fltVal val="0"/>
                                          </p:val>
                                        </p:tav>
                                        <p:tav tm="100000">
                                          <p:val>
                                            <p:strVal val="#ppt_w"/>
                                          </p:val>
                                        </p:tav>
                                      </p:tavLst>
                                    </p:anim>
                                    <p:anim calcmode="lin" valueType="num">
                                      <p:cBhvr>
                                        <p:cTn id="44" dur="500" fill="hold"/>
                                        <p:tgtEl>
                                          <p:spTgt spid="6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67"/>
                  </p:tgtEl>
                </p:cond>
              </p:nextCondLst>
            </p:seq>
            <p:seq concurrent="1" nextAc="seek">
              <p:cTn id="45" restart="whenNotActive" fill="hold" evtFilter="cancelBubble" nodeType="interactiveSeq">
                <p:stCondLst>
                  <p:cond evt="onClick" delay="0">
                    <p:tgtEl>
                      <p:spTgt spid="71"/>
                    </p:tgtEl>
                  </p:cond>
                </p:stCondLst>
                <p:endSync evt="end" delay="0">
                  <p:rtn val="all"/>
                </p:endSync>
                <p:childTnLst>
                  <p:par>
                    <p:cTn id="46" fill="hold">
                      <p:stCondLst>
                        <p:cond delay="0"/>
                      </p:stCondLst>
                      <p:childTnLst>
                        <p:par>
                          <p:cTn id="47" fill="hold">
                            <p:stCondLst>
                              <p:cond delay="0"/>
                            </p:stCondLst>
                            <p:childTnLst>
                              <p:par>
                                <p:cTn id="48" presetID="17" presetClass="exit" presetSubtype="10" fill="hold" nodeType="clickEffect">
                                  <p:stCondLst>
                                    <p:cond delay="0"/>
                                  </p:stCondLst>
                                  <p:childTnLst>
                                    <p:anim calcmode="lin" valueType="num">
                                      <p:cBhvr>
                                        <p:cTn id="49" dur="500"/>
                                        <p:tgtEl>
                                          <p:spTgt spid="71"/>
                                        </p:tgtEl>
                                        <p:attrNameLst>
                                          <p:attrName>ppt_w</p:attrName>
                                        </p:attrNameLst>
                                      </p:cBhvr>
                                      <p:tavLst>
                                        <p:tav tm="0">
                                          <p:val>
                                            <p:strVal val="ppt_w"/>
                                          </p:val>
                                        </p:tav>
                                        <p:tav tm="100000">
                                          <p:val>
                                            <p:fltVal val="0"/>
                                          </p:val>
                                        </p:tav>
                                      </p:tavLst>
                                    </p:anim>
                                    <p:anim calcmode="lin" valueType="num">
                                      <p:cBhvr>
                                        <p:cTn id="50" dur="500"/>
                                        <p:tgtEl>
                                          <p:spTgt spid="71"/>
                                        </p:tgtEl>
                                        <p:attrNameLst>
                                          <p:attrName>ppt_h</p:attrName>
                                        </p:attrNameLst>
                                      </p:cBhvr>
                                      <p:tavLst>
                                        <p:tav tm="0">
                                          <p:val>
                                            <p:strVal val="ppt_h"/>
                                          </p:val>
                                        </p:tav>
                                        <p:tav tm="100000">
                                          <p:val>
                                            <p:strVal val="ppt_h"/>
                                          </p:val>
                                        </p:tav>
                                      </p:tavLst>
                                    </p:anim>
                                    <p:set>
                                      <p:cBhvr>
                                        <p:cTn id="51" dur="1" fill="hold">
                                          <p:stCondLst>
                                            <p:cond delay="499"/>
                                          </p:stCondLst>
                                        </p:cTn>
                                        <p:tgtEl>
                                          <p:spTgt spid="71"/>
                                        </p:tgtEl>
                                        <p:attrNameLst>
                                          <p:attrName>style.visibility</p:attrName>
                                        </p:attrNameLst>
                                      </p:cBhvr>
                                      <p:to>
                                        <p:strVal val="hidden"/>
                                      </p:to>
                                    </p:set>
                                  </p:childTnLst>
                                </p:cTn>
                              </p:par>
                            </p:childTnLst>
                          </p:cTn>
                        </p:par>
                        <p:par>
                          <p:cTn id="52" fill="hold">
                            <p:stCondLst>
                              <p:cond delay="500"/>
                            </p:stCondLst>
                            <p:childTnLst>
                              <p:par>
                                <p:cTn id="53" presetID="17" presetClass="entr" presetSubtype="10" fill="hold" grpId="0" nodeType="afterEffect">
                                  <p:stCondLst>
                                    <p:cond delay="0"/>
                                  </p:stCondLst>
                                  <p:childTnLst>
                                    <p:set>
                                      <p:cBhvr>
                                        <p:cTn id="54" dur="1" fill="hold">
                                          <p:stCondLst>
                                            <p:cond delay="0"/>
                                          </p:stCondLst>
                                        </p:cTn>
                                        <p:tgtEl>
                                          <p:spTgt spid="70"/>
                                        </p:tgtEl>
                                        <p:attrNameLst>
                                          <p:attrName>style.visibility</p:attrName>
                                        </p:attrNameLst>
                                      </p:cBhvr>
                                      <p:to>
                                        <p:strVal val="visible"/>
                                      </p:to>
                                    </p:set>
                                    <p:anim calcmode="lin" valueType="num">
                                      <p:cBhvr>
                                        <p:cTn id="55" dur="500" fill="hold"/>
                                        <p:tgtEl>
                                          <p:spTgt spid="70"/>
                                        </p:tgtEl>
                                        <p:attrNameLst>
                                          <p:attrName>ppt_w</p:attrName>
                                        </p:attrNameLst>
                                      </p:cBhvr>
                                      <p:tavLst>
                                        <p:tav tm="0">
                                          <p:val>
                                            <p:fltVal val="0"/>
                                          </p:val>
                                        </p:tav>
                                        <p:tav tm="100000">
                                          <p:val>
                                            <p:strVal val="#ppt_w"/>
                                          </p:val>
                                        </p:tav>
                                      </p:tavLst>
                                    </p:anim>
                                    <p:anim calcmode="lin" valueType="num">
                                      <p:cBhvr>
                                        <p:cTn id="56" dur="500" fill="hold"/>
                                        <p:tgtEl>
                                          <p:spTgt spid="70"/>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71"/>
                  </p:tgtEl>
                </p:cond>
              </p:nextCondLst>
            </p:seq>
            <p:seq concurrent="1" nextAc="seek">
              <p:cTn id="57" restart="whenNotActive" fill="hold" evtFilter="cancelBubble" nodeType="interactiveSeq">
                <p:stCondLst>
                  <p:cond evt="onClick" delay="0">
                    <p:tgtEl>
                      <p:spTgt spid="75"/>
                    </p:tgtEl>
                  </p:cond>
                </p:stCondLst>
                <p:endSync evt="end" delay="0">
                  <p:rtn val="all"/>
                </p:endSync>
                <p:childTnLst>
                  <p:par>
                    <p:cTn id="58" fill="hold">
                      <p:stCondLst>
                        <p:cond delay="0"/>
                      </p:stCondLst>
                      <p:childTnLst>
                        <p:par>
                          <p:cTn id="59" fill="hold">
                            <p:stCondLst>
                              <p:cond delay="0"/>
                            </p:stCondLst>
                            <p:childTnLst>
                              <p:par>
                                <p:cTn id="60" presetID="17" presetClass="exit" presetSubtype="10" fill="hold" nodeType="clickEffect">
                                  <p:stCondLst>
                                    <p:cond delay="0"/>
                                  </p:stCondLst>
                                  <p:childTnLst>
                                    <p:anim calcmode="lin" valueType="num">
                                      <p:cBhvr>
                                        <p:cTn id="61" dur="500"/>
                                        <p:tgtEl>
                                          <p:spTgt spid="75"/>
                                        </p:tgtEl>
                                        <p:attrNameLst>
                                          <p:attrName>ppt_w</p:attrName>
                                        </p:attrNameLst>
                                      </p:cBhvr>
                                      <p:tavLst>
                                        <p:tav tm="0">
                                          <p:val>
                                            <p:strVal val="ppt_w"/>
                                          </p:val>
                                        </p:tav>
                                        <p:tav tm="100000">
                                          <p:val>
                                            <p:fltVal val="0"/>
                                          </p:val>
                                        </p:tav>
                                      </p:tavLst>
                                    </p:anim>
                                    <p:anim calcmode="lin" valueType="num">
                                      <p:cBhvr>
                                        <p:cTn id="62" dur="500"/>
                                        <p:tgtEl>
                                          <p:spTgt spid="75"/>
                                        </p:tgtEl>
                                        <p:attrNameLst>
                                          <p:attrName>ppt_h</p:attrName>
                                        </p:attrNameLst>
                                      </p:cBhvr>
                                      <p:tavLst>
                                        <p:tav tm="0">
                                          <p:val>
                                            <p:strVal val="ppt_h"/>
                                          </p:val>
                                        </p:tav>
                                        <p:tav tm="100000">
                                          <p:val>
                                            <p:strVal val="ppt_h"/>
                                          </p:val>
                                        </p:tav>
                                      </p:tavLst>
                                    </p:anim>
                                    <p:set>
                                      <p:cBhvr>
                                        <p:cTn id="63" dur="1" fill="hold">
                                          <p:stCondLst>
                                            <p:cond delay="499"/>
                                          </p:stCondLst>
                                        </p:cTn>
                                        <p:tgtEl>
                                          <p:spTgt spid="75"/>
                                        </p:tgtEl>
                                        <p:attrNameLst>
                                          <p:attrName>style.visibility</p:attrName>
                                        </p:attrNameLst>
                                      </p:cBhvr>
                                      <p:to>
                                        <p:strVal val="hidden"/>
                                      </p:to>
                                    </p:set>
                                  </p:childTnLst>
                                </p:cTn>
                              </p:par>
                            </p:childTnLst>
                          </p:cTn>
                        </p:par>
                        <p:par>
                          <p:cTn id="64" fill="hold">
                            <p:stCondLst>
                              <p:cond delay="500"/>
                            </p:stCondLst>
                            <p:childTnLst>
                              <p:par>
                                <p:cTn id="65" presetID="17" presetClass="entr" presetSubtype="10" fill="hold" grpId="0" nodeType="afterEffect">
                                  <p:stCondLst>
                                    <p:cond delay="0"/>
                                  </p:stCondLst>
                                  <p:childTnLst>
                                    <p:set>
                                      <p:cBhvr>
                                        <p:cTn id="66" dur="1" fill="hold">
                                          <p:stCondLst>
                                            <p:cond delay="0"/>
                                          </p:stCondLst>
                                        </p:cTn>
                                        <p:tgtEl>
                                          <p:spTgt spid="74"/>
                                        </p:tgtEl>
                                        <p:attrNameLst>
                                          <p:attrName>style.visibility</p:attrName>
                                        </p:attrNameLst>
                                      </p:cBhvr>
                                      <p:to>
                                        <p:strVal val="visible"/>
                                      </p:to>
                                    </p:set>
                                    <p:anim calcmode="lin" valueType="num">
                                      <p:cBhvr>
                                        <p:cTn id="67" dur="500" fill="hold"/>
                                        <p:tgtEl>
                                          <p:spTgt spid="74"/>
                                        </p:tgtEl>
                                        <p:attrNameLst>
                                          <p:attrName>ppt_w</p:attrName>
                                        </p:attrNameLst>
                                      </p:cBhvr>
                                      <p:tavLst>
                                        <p:tav tm="0">
                                          <p:val>
                                            <p:fltVal val="0"/>
                                          </p:val>
                                        </p:tav>
                                        <p:tav tm="100000">
                                          <p:val>
                                            <p:strVal val="#ppt_w"/>
                                          </p:val>
                                        </p:tav>
                                      </p:tavLst>
                                    </p:anim>
                                    <p:anim calcmode="lin" valueType="num">
                                      <p:cBhvr>
                                        <p:cTn id="68" dur="500" fill="hold"/>
                                        <p:tgtEl>
                                          <p:spTgt spid="74"/>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75"/>
                  </p:tgtEl>
                </p:cond>
              </p:nextCondLst>
            </p:seq>
            <p:seq concurrent="1" nextAc="seek">
              <p:cTn id="69" restart="whenNotActive" fill="hold" evtFilter="cancelBubble" nodeType="interactiveSeq">
                <p:stCondLst>
                  <p:cond evt="onClick" delay="0">
                    <p:tgtEl>
                      <p:spTgt spid="79"/>
                    </p:tgtEl>
                  </p:cond>
                </p:stCondLst>
                <p:endSync evt="end" delay="0">
                  <p:rtn val="all"/>
                </p:endSync>
                <p:childTnLst>
                  <p:par>
                    <p:cTn id="70" fill="hold">
                      <p:stCondLst>
                        <p:cond delay="0"/>
                      </p:stCondLst>
                      <p:childTnLst>
                        <p:par>
                          <p:cTn id="71" fill="hold">
                            <p:stCondLst>
                              <p:cond delay="0"/>
                            </p:stCondLst>
                            <p:childTnLst>
                              <p:par>
                                <p:cTn id="72" presetID="17" presetClass="exit" presetSubtype="10" fill="hold" nodeType="clickEffect">
                                  <p:stCondLst>
                                    <p:cond delay="0"/>
                                  </p:stCondLst>
                                  <p:childTnLst>
                                    <p:anim calcmode="lin" valueType="num">
                                      <p:cBhvr>
                                        <p:cTn id="73" dur="500"/>
                                        <p:tgtEl>
                                          <p:spTgt spid="79"/>
                                        </p:tgtEl>
                                        <p:attrNameLst>
                                          <p:attrName>ppt_w</p:attrName>
                                        </p:attrNameLst>
                                      </p:cBhvr>
                                      <p:tavLst>
                                        <p:tav tm="0">
                                          <p:val>
                                            <p:strVal val="ppt_w"/>
                                          </p:val>
                                        </p:tav>
                                        <p:tav tm="100000">
                                          <p:val>
                                            <p:fltVal val="0"/>
                                          </p:val>
                                        </p:tav>
                                      </p:tavLst>
                                    </p:anim>
                                    <p:anim calcmode="lin" valueType="num">
                                      <p:cBhvr>
                                        <p:cTn id="74" dur="500"/>
                                        <p:tgtEl>
                                          <p:spTgt spid="79"/>
                                        </p:tgtEl>
                                        <p:attrNameLst>
                                          <p:attrName>ppt_h</p:attrName>
                                        </p:attrNameLst>
                                      </p:cBhvr>
                                      <p:tavLst>
                                        <p:tav tm="0">
                                          <p:val>
                                            <p:strVal val="ppt_h"/>
                                          </p:val>
                                        </p:tav>
                                        <p:tav tm="100000">
                                          <p:val>
                                            <p:strVal val="ppt_h"/>
                                          </p:val>
                                        </p:tav>
                                      </p:tavLst>
                                    </p:anim>
                                    <p:set>
                                      <p:cBhvr>
                                        <p:cTn id="75" dur="1" fill="hold">
                                          <p:stCondLst>
                                            <p:cond delay="499"/>
                                          </p:stCondLst>
                                        </p:cTn>
                                        <p:tgtEl>
                                          <p:spTgt spid="79"/>
                                        </p:tgtEl>
                                        <p:attrNameLst>
                                          <p:attrName>style.visibility</p:attrName>
                                        </p:attrNameLst>
                                      </p:cBhvr>
                                      <p:to>
                                        <p:strVal val="hidden"/>
                                      </p:to>
                                    </p:set>
                                  </p:childTnLst>
                                </p:cTn>
                              </p:par>
                            </p:childTnLst>
                          </p:cTn>
                        </p:par>
                        <p:par>
                          <p:cTn id="76" fill="hold">
                            <p:stCondLst>
                              <p:cond delay="500"/>
                            </p:stCondLst>
                            <p:childTnLst>
                              <p:par>
                                <p:cTn id="77" presetID="17" presetClass="entr" presetSubtype="10" fill="hold" grpId="0" nodeType="afterEffect">
                                  <p:stCondLst>
                                    <p:cond delay="0"/>
                                  </p:stCondLst>
                                  <p:childTnLst>
                                    <p:set>
                                      <p:cBhvr>
                                        <p:cTn id="78" dur="1" fill="hold">
                                          <p:stCondLst>
                                            <p:cond delay="0"/>
                                          </p:stCondLst>
                                        </p:cTn>
                                        <p:tgtEl>
                                          <p:spTgt spid="78"/>
                                        </p:tgtEl>
                                        <p:attrNameLst>
                                          <p:attrName>style.visibility</p:attrName>
                                        </p:attrNameLst>
                                      </p:cBhvr>
                                      <p:to>
                                        <p:strVal val="visible"/>
                                      </p:to>
                                    </p:set>
                                    <p:anim calcmode="lin" valueType="num">
                                      <p:cBhvr>
                                        <p:cTn id="79" dur="500" fill="hold"/>
                                        <p:tgtEl>
                                          <p:spTgt spid="78"/>
                                        </p:tgtEl>
                                        <p:attrNameLst>
                                          <p:attrName>ppt_w</p:attrName>
                                        </p:attrNameLst>
                                      </p:cBhvr>
                                      <p:tavLst>
                                        <p:tav tm="0">
                                          <p:val>
                                            <p:fltVal val="0"/>
                                          </p:val>
                                        </p:tav>
                                        <p:tav tm="100000">
                                          <p:val>
                                            <p:strVal val="#ppt_w"/>
                                          </p:val>
                                        </p:tav>
                                      </p:tavLst>
                                    </p:anim>
                                    <p:anim calcmode="lin" valueType="num">
                                      <p:cBhvr>
                                        <p:cTn id="80" dur="500" fill="hold"/>
                                        <p:tgtEl>
                                          <p:spTgt spid="78"/>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79"/>
                  </p:tgtEl>
                </p:cond>
              </p:nextCondLst>
            </p:seq>
          </p:childTnLst>
        </p:cTn>
      </p:par>
    </p:tnLst>
    <p:bldLst>
      <p:bldP spid="48" grpId="0" bldLvl="0" animBg="1"/>
      <p:bldP spid="62" grpId="0" bldLvl="0" animBg="1"/>
      <p:bldP spid="66" grpId="0" bldLvl="0" animBg="1"/>
      <p:bldP spid="70" grpId="0" bldLvl="0" animBg="1"/>
      <p:bldP spid="74" grpId="0" bldLvl="0" animBg="1"/>
      <p:bldP spid="78"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6179820" y="325755"/>
            <a:ext cx="6000750" cy="6252845"/>
          </a:xfrm>
          <a:prstGeom prst="rect">
            <a:avLst/>
          </a:prstGeom>
        </p:spPr>
      </p:pic>
      <p:grpSp>
        <p:nvGrpSpPr>
          <p:cNvPr id="53" name="íṩľîḑè"/>
          <p:cNvGrpSpPr/>
          <p:nvPr/>
        </p:nvGrpSpPr>
        <p:grpSpPr>
          <a:xfrm>
            <a:off x="4547235" y="325120"/>
            <a:ext cx="2794000" cy="6252845"/>
            <a:chOff x="3884427" y="1130300"/>
            <a:chExt cx="2794280" cy="5016500"/>
          </a:xfrm>
        </p:grpSpPr>
        <p:sp>
          <p:nvSpPr>
            <p:cNvPr id="54" name="íšlïḑè"/>
            <p:cNvSpPr/>
            <p:nvPr/>
          </p:nvSpPr>
          <p:spPr>
            <a:xfrm>
              <a:off x="4389578" y="1130300"/>
              <a:ext cx="1783977" cy="5016500"/>
            </a:xfrm>
            <a:prstGeom prst="parallelogram">
              <a:avLst>
                <a:gd name="adj" fmla="val 64497"/>
              </a:avLst>
            </a:prstGeom>
            <a:solidFill>
              <a:schemeClr val="bg1">
                <a:lumMod val="85000"/>
                <a:alpha val="9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sp>
          <p:nvSpPr>
            <p:cNvPr id="55" name="íŝḷiḋe"/>
            <p:cNvSpPr/>
            <p:nvPr/>
          </p:nvSpPr>
          <p:spPr>
            <a:xfrm>
              <a:off x="4894730" y="1130300"/>
              <a:ext cx="1783977" cy="5016500"/>
            </a:xfrm>
            <a:prstGeom prst="parallelogram">
              <a:avLst>
                <a:gd name="adj" fmla="val 64497"/>
              </a:avLst>
            </a:prstGeom>
            <a:solidFill>
              <a:srgbClr val="FF9618">
                <a:alpha val="90000"/>
              </a:srgb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dirty="0">
                <a:solidFill>
                  <a:schemeClr val="tx1"/>
                </a:solidFill>
                <a:cs typeface="+mn-ea"/>
                <a:sym typeface="+mn-lt"/>
              </a:endParaRPr>
            </a:p>
          </p:txBody>
        </p:sp>
        <p:sp>
          <p:nvSpPr>
            <p:cNvPr id="56" name="iṧ1îḑe"/>
            <p:cNvSpPr/>
            <p:nvPr/>
          </p:nvSpPr>
          <p:spPr>
            <a:xfrm>
              <a:off x="3884427" y="1130300"/>
              <a:ext cx="1783977" cy="5016500"/>
            </a:xfrm>
            <a:prstGeom prst="parallelogram">
              <a:avLst>
                <a:gd name="adj" fmla="val 64497"/>
              </a:avLst>
            </a:prstGeom>
            <a:solidFill>
              <a:schemeClr val="bg1">
                <a:lumMod val="95000"/>
                <a:alpha val="9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grpSp>
      <p:grpSp>
        <p:nvGrpSpPr>
          <p:cNvPr id="57" name="组合 56"/>
          <p:cNvGrpSpPr/>
          <p:nvPr/>
        </p:nvGrpSpPr>
        <p:grpSpPr>
          <a:xfrm>
            <a:off x="469924" y="2310055"/>
            <a:ext cx="5085080" cy="1901190"/>
            <a:chOff x="2860064" y="1132765"/>
            <a:chExt cx="5085080" cy="1901190"/>
          </a:xfrm>
        </p:grpSpPr>
        <p:sp>
          <p:nvSpPr>
            <p:cNvPr id="8" name="îṧliďe"/>
            <p:cNvSpPr/>
            <p:nvPr/>
          </p:nvSpPr>
          <p:spPr>
            <a:xfrm>
              <a:off x="2860064" y="1132765"/>
              <a:ext cx="76200" cy="1900555"/>
            </a:xfrm>
            <a:prstGeom prst="rect">
              <a:avLst/>
            </a:prstGeom>
            <a:solidFill>
              <a:schemeClr val="accent2"/>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sp>
          <p:nvSpPr>
            <p:cNvPr id="59" name="文本框 58"/>
            <p:cNvSpPr txBox="1"/>
            <p:nvPr/>
          </p:nvSpPr>
          <p:spPr>
            <a:xfrm>
              <a:off x="2968014" y="2111935"/>
              <a:ext cx="4977130" cy="922020"/>
            </a:xfrm>
            <a:prstGeom prst="rect">
              <a:avLst/>
            </a:prstGeom>
            <a:noFill/>
          </p:spPr>
          <p:txBody>
            <a:bodyPr wrap="square" rtlCol="0">
              <a:spAutoFit/>
            </a:bodyPr>
            <a:lstStyle/>
            <a:p>
              <a:pPr algn="l">
                <a:buClrTx/>
                <a:buSzTx/>
                <a:buFontTx/>
              </a:pPr>
              <a:r>
                <a:rPr lang="zh-CN" altLang="en-US" sz="5400" dirty="0">
                  <a:latin typeface="微软雅黑" panose="020B0503020204020204" charset="-122"/>
                  <a:ea typeface="微软雅黑" panose="020B0503020204020204" charset="-122"/>
                  <a:cs typeface="+mn-ea"/>
                  <a:sym typeface="+mn-ea"/>
                </a:rPr>
                <a:t>说出你的疑问</a:t>
              </a:r>
              <a:endParaRPr lang="zh-CN" altLang="en-US" sz="5400" dirty="0">
                <a:latin typeface="微软雅黑" panose="020B0503020204020204" charset="-122"/>
                <a:ea typeface="微软雅黑" panose="020B0503020204020204" charset="-122"/>
                <a:cs typeface="+mn-ea"/>
                <a:sym typeface="+mn-lt"/>
              </a:endParaRPr>
            </a:p>
          </p:txBody>
        </p:sp>
        <p:sp>
          <p:nvSpPr>
            <p:cNvPr id="60" name="íṩľîḑé"/>
            <p:cNvSpPr/>
            <p:nvPr/>
          </p:nvSpPr>
          <p:spPr>
            <a:xfrm>
              <a:off x="2968014" y="1132765"/>
              <a:ext cx="3353435" cy="909320"/>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zh-CN" altLang="en-US" sz="4000" b="1" dirty="0">
                  <a:solidFill>
                    <a:schemeClr val="accent2"/>
                  </a:solidFill>
                  <a:latin typeface="微软雅黑" panose="020B0503020204020204" charset="-122"/>
                  <a:ea typeface="微软雅黑" panose="020B0503020204020204" charset="-122"/>
                </a:rPr>
                <a:t>答疑时间</a:t>
              </a:r>
              <a:endParaRPr lang="zh-CN" altLang="en-US" sz="4000" b="1" dirty="0">
                <a:solidFill>
                  <a:schemeClr val="accent2"/>
                </a:solidFill>
                <a:latin typeface="微软雅黑" panose="020B0503020204020204" charset="-122"/>
                <a:ea typeface="微软雅黑" panose="020B0503020204020204" charset="-122"/>
              </a:endParaRPr>
            </a:p>
          </p:txBody>
        </p:sp>
      </p:grpSp>
      <p:pic>
        <p:nvPicPr>
          <p:cNvPr id="10" name="图片 9" descr="logo"/>
          <p:cNvPicPr>
            <a:picLocks noChangeAspect="1"/>
          </p:cNvPicPr>
          <p:nvPr/>
        </p:nvPicPr>
        <p:blipFill>
          <a:blip r:embed="rId2"/>
          <a:srcRect b="26876"/>
          <a:stretch>
            <a:fillRect/>
          </a:stretch>
        </p:blipFill>
        <p:spPr>
          <a:xfrm>
            <a:off x="121285" y="-615315"/>
            <a:ext cx="4124960" cy="201104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ppt_x"/>
                                          </p:val>
                                        </p:tav>
                                        <p:tav tm="100000">
                                          <p:val>
                                            <p:strVal val="#ppt_x"/>
                                          </p:val>
                                        </p:tav>
                                      </p:tavLst>
                                    </p:anim>
                                    <p:anim calcmode="lin" valueType="num">
                                      <p:cBhvr additive="base">
                                        <p:cTn id="1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DD4E1F"/>
              </a:solidFill>
              <a:latin typeface="微软雅黑" panose="020B0503020204020204" charset="-122"/>
              <a:ea typeface="微软雅黑" panose="020B0503020204020204" charset="-122"/>
            </a:endParaRPr>
          </a:p>
        </p:txBody>
      </p:sp>
      <p:sp>
        <p:nvSpPr>
          <p:cNvPr id="31" name="Mail Us"/>
          <p:cNvSpPr txBox="1"/>
          <p:nvPr>
            <p:custDataLst>
              <p:tags r:id="rId1"/>
            </p:custDataLst>
          </p:nvPr>
        </p:nvSpPr>
        <p:spPr>
          <a:xfrm>
            <a:off x="1755945" y="2647036"/>
            <a:ext cx="1942798" cy="367030"/>
          </a:xfrm>
          <a:prstGeom prst="rect">
            <a:avLst/>
          </a:prstGeom>
          <a:noFill/>
          <a:ln w="12700" cap="flat">
            <a:noFill/>
            <a:miter lim="400000"/>
          </a:ln>
          <a:effectLst/>
        </p:spPr>
        <p:txBody>
          <a:bodyPr wrap="square" lIns="45719" tIns="45719" rIns="45719" bIns="45719" numCol="1" anchor="t">
            <a:spAutoFit/>
          </a:bodyPr>
          <a:lstStyle>
            <a:lvl1pPr algn="r">
              <a:defRPr sz="1600">
                <a:solidFill>
                  <a:srgbClr val="44546A"/>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rPr>
              <a:t>资讯速递</a:t>
            </a:r>
            <a:endParaRPr kumimoji="0" lang="zh-CN" altLang="en-US" sz="1800" b="1"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endParaRPr>
          </a:p>
        </p:txBody>
      </p:sp>
      <p:sp>
        <p:nvSpPr>
          <p:cNvPr id="32" name="Lorem ipsum dolor sit amet, consectetur adipiscing elit. Khanhrau sam."/>
          <p:cNvSpPr txBox="1"/>
          <p:nvPr>
            <p:custDataLst>
              <p:tags r:id="rId2"/>
            </p:custDataLst>
          </p:nvPr>
        </p:nvSpPr>
        <p:spPr>
          <a:xfrm>
            <a:off x="1755945" y="2985852"/>
            <a:ext cx="1942796" cy="928370"/>
          </a:xfrm>
          <a:prstGeom prst="rect">
            <a:avLst/>
          </a:prstGeom>
          <a:noFill/>
          <a:ln w="12700" cap="flat">
            <a:noFill/>
            <a:miter lim="400000"/>
          </a:ln>
          <a:effectLst/>
        </p:spPr>
        <p:txBody>
          <a:bodyPr wrap="square" lIns="45719" tIns="45719" rIns="45719" bIns="45719" numCol="1" anchor="t">
            <a:spAutoFit/>
          </a:bodyPr>
          <a:lstStyle>
            <a:lvl1pPr algn="r">
              <a:defRPr sz="1200">
                <a:solidFill>
                  <a:srgbClr val="44546A"/>
                </a:solidFill>
              </a:defRPr>
            </a:lvl1pPr>
          </a:lstStyle>
          <a:p>
            <a:pPr marL="0" marR="0" lvl="0" indent="0" algn="r" defTabSz="914400"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rPr>
              <a:t>权威信息发布、市场资讯、政策解读以及国际交流</a:t>
            </a:r>
            <a:endParaRPr kumimoji="0" lang="zh-CN" altLang="en-US" sz="1400" b="0"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endParaRPr>
          </a:p>
        </p:txBody>
      </p:sp>
      <p:sp>
        <p:nvSpPr>
          <p:cNvPr id="33" name="Mail Us"/>
          <p:cNvSpPr txBox="1"/>
          <p:nvPr>
            <p:custDataLst>
              <p:tags r:id="rId3"/>
            </p:custDataLst>
          </p:nvPr>
        </p:nvSpPr>
        <p:spPr>
          <a:xfrm>
            <a:off x="1755945" y="4501271"/>
            <a:ext cx="1942798" cy="367030"/>
          </a:xfrm>
          <a:prstGeom prst="rect">
            <a:avLst/>
          </a:prstGeom>
          <a:noFill/>
          <a:ln w="12700" cap="flat">
            <a:noFill/>
            <a:miter lim="400000"/>
          </a:ln>
          <a:effectLst/>
        </p:spPr>
        <p:txBody>
          <a:bodyPr wrap="square" lIns="45719" tIns="45719" rIns="45719" bIns="45719" numCol="1" anchor="t">
            <a:spAutoFit/>
          </a:bodyPr>
          <a:lstStyle>
            <a:lvl1pPr algn="r">
              <a:defRPr sz="1600">
                <a:solidFill>
                  <a:srgbClr val="44546A"/>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rPr>
              <a:t>知识普及</a:t>
            </a:r>
            <a:endParaRPr kumimoji="0" lang="zh-CN" altLang="en-US" sz="1800" b="1"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endParaRPr>
          </a:p>
        </p:txBody>
      </p:sp>
      <p:sp>
        <p:nvSpPr>
          <p:cNvPr id="34" name="Lorem ipsum dolor sit amet, consectetur adipiscing elit. Khanhrau sam."/>
          <p:cNvSpPr txBox="1"/>
          <p:nvPr>
            <p:custDataLst>
              <p:tags r:id="rId4"/>
            </p:custDataLst>
          </p:nvPr>
        </p:nvSpPr>
        <p:spPr>
          <a:xfrm>
            <a:off x="1755945" y="4840087"/>
            <a:ext cx="1942796" cy="928370"/>
          </a:xfrm>
          <a:prstGeom prst="rect">
            <a:avLst/>
          </a:prstGeom>
          <a:noFill/>
          <a:ln w="12700" cap="flat">
            <a:noFill/>
            <a:miter lim="400000"/>
          </a:ln>
          <a:effectLst/>
        </p:spPr>
        <p:txBody>
          <a:bodyPr wrap="square" lIns="45719" tIns="45719" rIns="45719" bIns="45719" numCol="1" anchor="t">
            <a:spAutoFit/>
          </a:bodyPr>
          <a:lstStyle>
            <a:lvl1pPr algn="r">
              <a:defRPr sz="1200">
                <a:solidFill>
                  <a:srgbClr val="44546A"/>
                </a:solidFill>
              </a:defRPr>
            </a:lvl1pPr>
          </a:lstStyle>
          <a:p>
            <a:pPr marL="0" marR="0" lvl="0" indent="0" algn="r" defTabSz="914400"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rPr>
              <a:t>丰富的金融知识、投教课堂、风险揭示、投资者教育基地</a:t>
            </a:r>
            <a:endParaRPr kumimoji="0" lang="zh-CN" altLang="en-US" sz="1400" b="0"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endParaRPr>
          </a:p>
        </p:txBody>
      </p:sp>
      <p:sp>
        <p:nvSpPr>
          <p:cNvPr id="35" name="Mail Us"/>
          <p:cNvSpPr txBox="1"/>
          <p:nvPr>
            <p:custDataLst>
              <p:tags r:id="rId5"/>
            </p:custDataLst>
          </p:nvPr>
        </p:nvSpPr>
        <p:spPr>
          <a:xfrm>
            <a:off x="8657822" y="2667356"/>
            <a:ext cx="1942798" cy="367030"/>
          </a:xfrm>
          <a:prstGeom prst="rect">
            <a:avLst/>
          </a:prstGeom>
          <a:noFill/>
          <a:ln w="12700" cap="flat">
            <a:noFill/>
            <a:miter lim="400000"/>
          </a:ln>
          <a:effectLst/>
        </p:spPr>
        <p:txBody>
          <a:bodyPr wrap="square" lIns="45719" tIns="45719" rIns="45719" bIns="45719" numCol="1" anchor="t">
            <a:spAutoFit/>
          </a:bodyPr>
          <a:lstStyle>
            <a:lvl1pPr algn="r">
              <a:defRPr sz="1600">
                <a:solidFill>
                  <a:srgbClr val="44546A"/>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rPr>
              <a:t>权益维护</a:t>
            </a:r>
            <a:endParaRPr kumimoji="0" lang="zh-CN" altLang="en-US" sz="1800" b="1"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endParaRPr>
          </a:p>
        </p:txBody>
      </p:sp>
      <p:sp>
        <p:nvSpPr>
          <p:cNvPr id="36" name="Lorem ipsum dolor sit amet, consectetur adipiscing elit. Khanhrau sam."/>
          <p:cNvSpPr txBox="1"/>
          <p:nvPr>
            <p:custDataLst>
              <p:tags r:id="rId6"/>
            </p:custDataLst>
          </p:nvPr>
        </p:nvSpPr>
        <p:spPr>
          <a:xfrm>
            <a:off x="8657823" y="3006173"/>
            <a:ext cx="1942796" cy="928370"/>
          </a:xfrm>
          <a:prstGeom prst="rect">
            <a:avLst/>
          </a:prstGeom>
          <a:noFill/>
          <a:ln w="12700" cap="flat">
            <a:noFill/>
            <a:miter lim="400000"/>
          </a:ln>
          <a:effectLst/>
        </p:spPr>
        <p:txBody>
          <a:bodyPr wrap="square" lIns="45719" tIns="45719" rIns="45719" bIns="45719" numCol="1" anchor="t">
            <a:spAutoFit/>
          </a:bodyPr>
          <a:lstStyle>
            <a:lvl1pPr algn="r">
              <a:defRPr sz="1200">
                <a:solidFill>
                  <a:srgbClr val="44546A"/>
                </a:solidFill>
              </a:defRPr>
            </a:lvl1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rPr>
              <a:t>投资者权益知识、维权服务、调解服务以及行权服务</a:t>
            </a:r>
            <a:endParaRPr kumimoji="0" lang="zh-CN" altLang="en-US" sz="1400" b="0"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endParaRPr>
          </a:p>
        </p:txBody>
      </p:sp>
      <p:sp>
        <p:nvSpPr>
          <p:cNvPr id="41" name="任意多边形: 形状 40"/>
          <p:cNvSpPr/>
          <p:nvPr>
            <p:custDataLst>
              <p:tags r:id="rId7"/>
            </p:custDataLst>
          </p:nvPr>
        </p:nvSpPr>
        <p:spPr>
          <a:xfrm>
            <a:off x="6475830" y="3524595"/>
            <a:ext cx="972537" cy="1712240"/>
          </a:xfrm>
          <a:custGeom>
            <a:avLst/>
            <a:gdLst>
              <a:gd name="connsiteX0" fmla="*/ 1394523 w 1509968"/>
              <a:gd name="connsiteY0" fmla="*/ 0 h 2657725"/>
              <a:gd name="connsiteX1" fmla="*/ 1414961 w 1509968"/>
              <a:gd name="connsiteY1" fmla="*/ 56307 h 2657725"/>
              <a:gd name="connsiteX2" fmla="*/ 1509968 w 1509968"/>
              <a:gd name="connsiteY2" fmla="*/ 689944 h 2657725"/>
              <a:gd name="connsiteX3" fmla="*/ 578265 w 1509968"/>
              <a:gd name="connsiteY3" fmla="*/ 2456845 h 2657725"/>
              <a:gd name="connsiteX4" fmla="*/ 563631 w 1509968"/>
              <a:gd name="connsiteY4" fmla="*/ 2465810 h 2657725"/>
              <a:gd name="connsiteX5" fmla="*/ 667600 w 1509968"/>
              <a:gd name="connsiteY5" fmla="*/ 2657725 h 2657725"/>
              <a:gd name="connsiteX6" fmla="*/ 459187 w 1509968"/>
              <a:gd name="connsiteY6" fmla="*/ 2529790 h 2657725"/>
              <a:gd name="connsiteX7" fmla="*/ 454763 w 1509968"/>
              <a:gd name="connsiteY7" fmla="*/ 2532499 h 2657725"/>
              <a:gd name="connsiteX8" fmla="*/ 250021 w 1509968"/>
              <a:gd name="connsiteY8" fmla="*/ 2401392 h 2657725"/>
              <a:gd name="connsiteX9" fmla="*/ 54592 w 1509968"/>
              <a:gd name="connsiteY9" fmla="*/ 2281428 h 2657725"/>
              <a:gd name="connsiteX10" fmla="*/ 54248 w 1509968"/>
              <a:gd name="connsiteY10" fmla="*/ 2276029 h 2657725"/>
              <a:gd name="connsiteX11" fmla="*/ 21352 w 1509968"/>
              <a:gd name="connsiteY11" fmla="*/ 2254964 h 2657725"/>
              <a:gd name="connsiteX12" fmla="*/ 21352 w 1509968"/>
              <a:gd name="connsiteY12" fmla="*/ 1760210 h 2657725"/>
              <a:gd name="connsiteX13" fmla="*/ 0 w 1509968"/>
              <a:gd name="connsiteY13" fmla="*/ 1425410 h 2657725"/>
              <a:gd name="connsiteX14" fmla="*/ 57691 w 1509968"/>
              <a:gd name="connsiteY14" fmla="*/ 1531900 h 2657725"/>
              <a:gd name="connsiteX15" fmla="*/ 87423 w 1509968"/>
              <a:gd name="connsiteY15" fmla="*/ 1509121 h 2657725"/>
              <a:gd name="connsiteX16" fmla="*/ 474352 w 1509968"/>
              <a:gd name="connsiteY16" fmla="*/ 668545 h 2657725"/>
              <a:gd name="connsiteX17" fmla="*/ 426550 w 1509968"/>
              <a:gd name="connsiteY17" fmla="*/ 344613 h 2657725"/>
              <a:gd name="connsiteX18" fmla="*/ 421160 w 1509968"/>
              <a:gd name="connsiteY18" fmla="*/ 329525 h 2657725"/>
              <a:gd name="connsiteX19" fmla="*/ 1008853 w 1509968"/>
              <a:gd name="connsiteY19" fmla="*/ 421784 h 2657725"/>
              <a:gd name="connsiteX20" fmla="*/ 1015449 w 1509968"/>
              <a:gd name="connsiteY20" fmla="*/ 427631 h 265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9968" h="2657725">
                <a:moveTo>
                  <a:pt x="1394523" y="0"/>
                </a:moveTo>
                <a:lnTo>
                  <a:pt x="1414961" y="56307"/>
                </a:lnTo>
                <a:cubicBezTo>
                  <a:pt x="1476706" y="256473"/>
                  <a:pt x="1509968" y="469292"/>
                  <a:pt x="1509968" y="689944"/>
                </a:cubicBezTo>
                <a:cubicBezTo>
                  <a:pt x="1509968" y="1425453"/>
                  <a:pt x="1140388" y="2073923"/>
                  <a:pt x="578265" y="2456845"/>
                </a:cubicBezTo>
                <a:lnTo>
                  <a:pt x="563631" y="2465810"/>
                </a:lnTo>
                <a:lnTo>
                  <a:pt x="667600" y="2657725"/>
                </a:lnTo>
                <a:lnTo>
                  <a:pt x="459187" y="2529790"/>
                </a:lnTo>
                <a:lnTo>
                  <a:pt x="454763" y="2532499"/>
                </a:lnTo>
                <a:lnTo>
                  <a:pt x="250021" y="2401392"/>
                </a:lnTo>
                <a:lnTo>
                  <a:pt x="54592" y="2281428"/>
                </a:lnTo>
                <a:lnTo>
                  <a:pt x="54248" y="2276029"/>
                </a:lnTo>
                <a:lnTo>
                  <a:pt x="21352" y="2254964"/>
                </a:lnTo>
                <a:lnTo>
                  <a:pt x="21352" y="1760210"/>
                </a:lnTo>
                <a:lnTo>
                  <a:pt x="0" y="1425410"/>
                </a:lnTo>
                <a:lnTo>
                  <a:pt x="57691" y="1531900"/>
                </a:lnTo>
                <a:lnTo>
                  <a:pt x="87423" y="1509121"/>
                </a:lnTo>
                <a:cubicBezTo>
                  <a:pt x="323730" y="1309323"/>
                  <a:pt x="474352" y="1006955"/>
                  <a:pt x="474352" y="668545"/>
                </a:cubicBezTo>
                <a:cubicBezTo>
                  <a:pt x="474352" y="555742"/>
                  <a:pt x="457616" y="446943"/>
                  <a:pt x="426550" y="344613"/>
                </a:cubicBezTo>
                <a:lnTo>
                  <a:pt x="421160" y="329525"/>
                </a:lnTo>
                <a:lnTo>
                  <a:pt x="1008853" y="421784"/>
                </a:lnTo>
                <a:lnTo>
                  <a:pt x="1015449" y="427631"/>
                </a:lnTo>
                <a:close/>
              </a:path>
            </a:pathLst>
          </a:custGeom>
          <a:solidFill>
            <a:srgbClr val="FF9618"/>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algn="ctr"/>
            <a:endParaRPr lang="zh-CN" altLang="en-US">
              <a:latin typeface="微软雅黑" panose="020B0503020204020204" charset="-122"/>
              <a:ea typeface="微软雅黑" panose="020B0503020204020204" charset="-122"/>
            </a:endParaRPr>
          </a:p>
        </p:txBody>
      </p:sp>
      <p:sp>
        <p:nvSpPr>
          <p:cNvPr id="45" name="任意多边形: 形状 44"/>
          <p:cNvSpPr/>
          <p:nvPr>
            <p:custDataLst>
              <p:tags r:id="rId8"/>
            </p:custDataLst>
          </p:nvPr>
        </p:nvSpPr>
        <p:spPr>
          <a:xfrm rot="3653995">
            <a:off x="4445076" y="2876241"/>
            <a:ext cx="1583846" cy="1534980"/>
          </a:xfrm>
          <a:custGeom>
            <a:avLst/>
            <a:gdLst>
              <a:gd name="connsiteX0" fmla="*/ 0 w 1937956"/>
              <a:gd name="connsiteY0" fmla="*/ 291842 h 1878313"/>
              <a:gd name="connsiteX1" fmla="*/ 483891 w 1937956"/>
              <a:gd name="connsiteY1" fmla="*/ 50468 h 1878313"/>
              <a:gd name="connsiteX2" fmla="*/ 571603 w 1937956"/>
              <a:gd name="connsiteY2" fmla="*/ 3307 h 1878313"/>
              <a:gd name="connsiteX3" fmla="*/ 574833 w 1937956"/>
              <a:gd name="connsiteY3" fmla="*/ 5104 h 1878313"/>
              <a:gd name="connsiteX4" fmla="*/ 585066 w 1937956"/>
              <a:gd name="connsiteY4" fmla="*/ 0 h 1878313"/>
              <a:gd name="connsiteX5" fmla="*/ 1105059 w 1937956"/>
              <a:gd name="connsiteY5" fmla="*/ 288962 h 1878313"/>
              <a:gd name="connsiteX6" fmla="*/ 977564 w 1937956"/>
              <a:gd name="connsiteY6" fmla="*/ 289295 h 1878313"/>
              <a:gd name="connsiteX7" fmla="*/ 987882 w 1937956"/>
              <a:gd name="connsiteY7" fmla="*/ 354107 h 1878313"/>
              <a:gd name="connsiteX8" fmla="*/ 1414458 w 1937956"/>
              <a:gd name="connsiteY8" fmla="*/ 923102 h 1878313"/>
              <a:gd name="connsiteX9" fmla="*/ 1903691 w 1937956"/>
              <a:gd name="connsiteY9" fmla="*/ 1031546 h 1878313"/>
              <a:gd name="connsiteX10" fmla="*/ 1914118 w 1937956"/>
              <a:gd name="connsiteY10" fmla="*/ 1030261 h 1878313"/>
              <a:gd name="connsiteX11" fmla="*/ 1700110 w 1937956"/>
              <a:gd name="connsiteY11" fmla="*/ 1476802 h 1878313"/>
              <a:gd name="connsiteX12" fmla="*/ 1694200 w 1937956"/>
              <a:gd name="connsiteY12" fmla="*/ 1480460 h 1878313"/>
              <a:gd name="connsiteX13" fmla="*/ 1937956 w 1937956"/>
              <a:gd name="connsiteY13" fmla="*/ 1874210 h 1878313"/>
              <a:gd name="connsiteX14" fmla="*/ 1818618 w 1937956"/>
              <a:gd name="connsiteY14" fmla="*/ 1878313 h 1878313"/>
              <a:gd name="connsiteX15" fmla="*/ 1021076 w 1937956"/>
              <a:gd name="connsiteY15" fmla="*/ 1664560 h 1878313"/>
              <a:gd name="connsiteX16" fmla="*/ 161057 w 1937956"/>
              <a:gd name="connsiteY16" fmla="*/ 345134 h 1878313"/>
              <a:gd name="connsiteX17" fmla="*/ 158815 w 1937956"/>
              <a:gd name="connsiteY17" fmla="*/ 291428 h 187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7956" h="1878313">
                <a:moveTo>
                  <a:pt x="0" y="291842"/>
                </a:moveTo>
                <a:lnTo>
                  <a:pt x="483891" y="50468"/>
                </a:lnTo>
                <a:lnTo>
                  <a:pt x="571603" y="3307"/>
                </a:lnTo>
                <a:lnTo>
                  <a:pt x="574833" y="5104"/>
                </a:lnTo>
                <a:lnTo>
                  <a:pt x="585066" y="0"/>
                </a:lnTo>
                <a:lnTo>
                  <a:pt x="1105059" y="288962"/>
                </a:lnTo>
                <a:lnTo>
                  <a:pt x="977564" y="289295"/>
                </a:lnTo>
                <a:lnTo>
                  <a:pt x="987882" y="354107"/>
                </a:lnTo>
                <a:cubicBezTo>
                  <a:pt x="1039185" y="585756"/>
                  <a:pt x="1187790" y="796940"/>
                  <a:pt x="1414458" y="923102"/>
                </a:cubicBezTo>
                <a:cubicBezTo>
                  <a:pt x="1569888" y="1009614"/>
                  <a:pt x="1739952" y="1043863"/>
                  <a:pt x="1903691" y="1031546"/>
                </a:cubicBezTo>
                <a:lnTo>
                  <a:pt x="1914118" y="1030261"/>
                </a:lnTo>
                <a:lnTo>
                  <a:pt x="1700110" y="1476802"/>
                </a:lnTo>
                <a:lnTo>
                  <a:pt x="1694200" y="1480460"/>
                </a:lnTo>
                <a:lnTo>
                  <a:pt x="1937956" y="1874210"/>
                </a:lnTo>
                <a:lnTo>
                  <a:pt x="1818618" y="1878313"/>
                </a:lnTo>
                <a:cubicBezTo>
                  <a:pt x="1548237" y="1874601"/>
                  <a:pt x="1274438" y="1805580"/>
                  <a:pt x="1021076" y="1664560"/>
                </a:cubicBezTo>
                <a:cubicBezTo>
                  <a:pt x="514354" y="1382522"/>
                  <a:pt x="209316" y="879240"/>
                  <a:pt x="161057" y="345134"/>
                </a:cubicBezTo>
                <a:lnTo>
                  <a:pt x="158815" y="291428"/>
                </a:lnTo>
                <a:close/>
              </a:path>
            </a:pathLst>
          </a:custGeom>
          <a:solidFill>
            <a:srgbClr val="FF9618"/>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43" name="任意多边形: 形状 42"/>
          <p:cNvSpPr/>
          <p:nvPr>
            <p:custDataLst>
              <p:tags r:id="rId9"/>
            </p:custDataLst>
          </p:nvPr>
        </p:nvSpPr>
        <p:spPr>
          <a:xfrm rot="9555269">
            <a:off x="5692341" y="2412064"/>
            <a:ext cx="1645169" cy="1507193"/>
          </a:xfrm>
          <a:custGeom>
            <a:avLst/>
            <a:gdLst>
              <a:gd name="connsiteX0" fmla="*/ 1586244 w 2553243"/>
              <a:gd name="connsiteY0" fmla="*/ 2202786 h 2339320"/>
              <a:gd name="connsiteX1" fmla="*/ 259527 w 2553243"/>
              <a:gd name="connsiteY1" fmla="*/ 603220 h 2339320"/>
              <a:gd name="connsiteX2" fmla="*/ 234257 w 2553243"/>
              <a:gd name="connsiteY2" fmla="*/ 369528 h 2339320"/>
              <a:gd name="connsiteX3" fmla="*/ 0 w 2553243"/>
              <a:gd name="connsiteY3" fmla="*/ 370138 h 2339320"/>
              <a:gd name="connsiteX4" fmla="*/ 620600 w 2553243"/>
              <a:gd name="connsiteY4" fmla="*/ 60571 h 2339320"/>
              <a:gd name="connsiteX5" fmla="*/ 727283 w 2553243"/>
              <a:gd name="connsiteY5" fmla="*/ 4563 h 2339320"/>
              <a:gd name="connsiteX6" fmla="*/ 729896 w 2553243"/>
              <a:gd name="connsiteY6" fmla="*/ 6052 h 2339320"/>
              <a:gd name="connsiteX7" fmla="*/ 742029 w 2553243"/>
              <a:gd name="connsiteY7" fmla="*/ 0 h 2339320"/>
              <a:gd name="connsiteX8" fmla="*/ 1401526 w 2553243"/>
              <a:gd name="connsiteY8" fmla="*/ 366486 h 2339320"/>
              <a:gd name="connsiteX9" fmla="*/ 1260799 w 2553243"/>
              <a:gd name="connsiteY9" fmla="*/ 366853 h 2339320"/>
              <a:gd name="connsiteX10" fmla="*/ 1261777 w 2553243"/>
              <a:gd name="connsiteY10" fmla="*/ 379460 h 2339320"/>
              <a:gd name="connsiteX11" fmla="*/ 1934156 w 2553243"/>
              <a:gd name="connsiteY11" fmla="*/ 1243755 h 2339320"/>
              <a:gd name="connsiteX12" fmla="*/ 2351514 w 2553243"/>
              <a:gd name="connsiteY12" fmla="*/ 1310301 h 2339320"/>
              <a:gd name="connsiteX13" fmla="*/ 2401225 w 2553243"/>
              <a:gd name="connsiteY13" fmla="*/ 1305495 h 2339320"/>
              <a:gd name="connsiteX14" fmla="*/ 2200439 w 2553243"/>
              <a:gd name="connsiteY14" fmla="*/ 1835587 h 2339320"/>
              <a:gd name="connsiteX15" fmla="*/ 2193363 w 2553243"/>
              <a:gd name="connsiteY15" fmla="*/ 1840845 h 2339320"/>
              <a:gd name="connsiteX16" fmla="*/ 2553243 w 2553243"/>
              <a:gd name="connsiteY16" fmla="*/ 2325053 h 2339320"/>
              <a:gd name="connsiteX17" fmla="*/ 2414790 w 2553243"/>
              <a:gd name="connsiteY17" fmla="*/ 2337560 h 2339320"/>
              <a:gd name="connsiteX18" fmla="*/ 1586244 w 2553243"/>
              <a:gd name="connsiteY18" fmla="*/ 2202786 h 233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53243" h="2339320">
                <a:moveTo>
                  <a:pt x="1586244" y="2202786"/>
                </a:moveTo>
                <a:cubicBezTo>
                  <a:pt x="869990" y="1931486"/>
                  <a:pt x="388266" y="1309683"/>
                  <a:pt x="259527" y="603220"/>
                </a:cubicBezTo>
                <a:lnTo>
                  <a:pt x="234257" y="369528"/>
                </a:lnTo>
                <a:lnTo>
                  <a:pt x="0" y="370138"/>
                </a:lnTo>
                <a:lnTo>
                  <a:pt x="620600" y="60571"/>
                </a:lnTo>
                <a:lnTo>
                  <a:pt x="727283" y="4563"/>
                </a:lnTo>
                <a:lnTo>
                  <a:pt x="729896" y="6052"/>
                </a:lnTo>
                <a:lnTo>
                  <a:pt x="742029" y="0"/>
                </a:lnTo>
                <a:lnTo>
                  <a:pt x="1401526" y="366486"/>
                </a:lnTo>
                <a:lnTo>
                  <a:pt x="1260799" y="366853"/>
                </a:lnTo>
                <a:lnTo>
                  <a:pt x="1261777" y="379460"/>
                </a:lnTo>
                <a:cubicBezTo>
                  <a:pt x="1309873" y="760792"/>
                  <a:pt x="1556615" y="1100751"/>
                  <a:pt x="1934156" y="1243755"/>
                </a:cubicBezTo>
                <a:cubicBezTo>
                  <a:pt x="2071444" y="1295756"/>
                  <a:pt x="2213030" y="1316791"/>
                  <a:pt x="2351514" y="1310301"/>
                </a:cubicBezTo>
                <a:lnTo>
                  <a:pt x="2401225" y="1305495"/>
                </a:lnTo>
                <a:lnTo>
                  <a:pt x="2200439" y="1835587"/>
                </a:lnTo>
                <a:lnTo>
                  <a:pt x="2193363" y="1840845"/>
                </a:lnTo>
                <a:lnTo>
                  <a:pt x="2553243" y="2325053"/>
                </a:lnTo>
                <a:lnTo>
                  <a:pt x="2414790" y="2337560"/>
                </a:lnTo>
                <a:cubicBezTo>
                  <a:pt x="2140165" y="2348839"/>
                  <a:pt x="1859102" y="2306138"/>
                  <a:pt x="1586244" y="2202786"/>
                </a:cubicBezTo>
                <a:close/>
              </a:path>
            </a:pathLst>
          </a:custGeom>
          <a:solidFill>
            <a:srgbClr val="526573"/>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7" name="任意多边形: 形状 43"/>
          <p:cNvSpPr/>
          <p:nvPr>
            <p:custDataLst>
              <p:tags r:id="rId10"/>
            </p:custDataLst>
          </p:nvPr>
        </p:nvSpPr>
        <p:spPr>
          <a:xfrm rot="19652868">
            <a:off x="5053511" y="4191802"/>
            <a:ext cx="1467908" cy="1456410"/>
          </a:xfrm>
          <a:custGeom>
            <a:avLst/>
            <a:gdLst>
              <a:gd name="connsiteX0" fmla="*/ 1401526 w 2278261"/>
              <a:gd name="connsiteY0" fmla="*/ 366486 h 2261048"/>
              <a:gd name="connsiteX1" fmla="*/ 1316187 w 2278261"/>
              <a:gd name="connsiteY1" fmla="*/ 366709 h 2261048"/>
              <a:gd name="connsiteX2" fmla="*/ 1318738 w 2278261"/>
              <a:gd name="connsiteY2" fmla="*/ 382590 h 2261048"/>
              <a:gd name="connsiteX3" fmla="*/ 1781966 w 2278261"/>
              <a:gd name="connsiteY3" fmla="*/ 1055256 h 2261048"/>
              <a:gd name="connsiteX4" fmla="*/ 2177140 w 2278261"/>
              <a:gd name="connsiteY4" fmla="*/ 1205101 h 2261048"/>
              <a:gd name="connsiteX5" fmla="*/ 2278261 w 2278261"/>
              <a:gd name="connsiteY5" fmla="*/ 1216058 h 2261048"/>
              <a:gd name="connsiteX6" fmla="*/ 1916170 w 2278261"/>
              <a:gd name="connsiteY6" fmla="*/ 1785474 h 2261048"/>
              <a:gd name="connsiteX7" fmla="*/ 1908175 w 2278261"/>
              <a:gd name="connsiteY7" fmla="*/ 1789187 h 2261048"/>
              <a:gd name="connsiteX8" fmla="*/ 2127349 w 2278261"/>
              <a:gd name="connsiteY8" fmla="*/ 2261048 h 2261048"/>
              <a:gd name="connsiteX9" fmla="*/ 1983482 w 2278261"/>
              <a:gd name="connsiteY9" fmla="*/ 2244543 h 2261048"/>
              <a:gd name="connsiteX10" fmla="*/ 1199517 w 2278261"/>
              <a:gd name="connsiteY10" fmla="*/ 1944458 h 2261048"/>
              <a:gd name="connsiteX11" fmla="*/ 239578 w 2278261"/>
              <a:gd name="connsiteY11" fmla="*/ 415120 h 2261048"/>
              <a:gd name="connsiteX12" fmla="*/ 236302 w 2278261"/>
              <a:gd name="connsiteY12" fmla="*/ 369523 h 2261048"/>
              <a:gd name="connsiteX13" fmla="*/ 0 w 2278261"/>
              <a:gd name="connsiteY13" fmla="*/ 370138 h 2261048"/>
              <a:gd name="connsiteX14" fmla="*/ 703437 w 2278261"/>
              <a:gd name="connsiteY14" fmla="*/ 19250 h 2261048"/>
              <a:gd name="connsiteX15" fmla="*/ 737308 w 2278261"/>
              <a:gd name="connsiteY15" fmla="*/ 931 h 2261048"/>
              <a:gd name="connsiteX16" fmla="*/ 738662 w 2278261"/>
              <a:gd name="connsiteY16" fmla="*/ 1680 h 2261048"/>
              <a:gd name="connsiteX17" fmla="*/ 742029 w 2278261"/>
              <a:gd name="connsiteY17" fmla="*/ 0 h 226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78261" h="2261048">
                <a:moveTo>
                  <a:pt x="1401526" y="366486"/>
                </a:moveTo>
                <a:lnTo>
                  <a:pt x="1316187" y="366709"/>
                </a:lnTo>
                <a:lnTo>
                  <a:pt x="1318738" y="382590"/>
                </a:lnTo>
                <a:cubicBezTo>
                  <a:pt x="1375324" y="652182"/>
                  <a:pt x="1534204" y="897705"/>
                  <a:pt x="1781966" y="1055256"/>
                </a:cubicBezTo>
                <a:cubicBezTo>
                  <a:pt x="1905846" y="1134031"/>
                  <a:pt x="2040220" y="1183356"/>
                  <a:pt x="2177140" y="1205101"/>
                </a:cubicBezTo>
                <a:lnTo>
                  <a:pt x="2278261" y="1216058"/>
                </a:lnTo>
                <a:lnTo>
                  <a:pt x="1916170" y="1785474"/>
                </a:lnTo>
                <a:lnTo>
                  <a:pt x="1908175" y="1789187"/>
                </a:lnTo>
                <a:lnTo>
                  <a:pt x="2127349" y="2261048"/>
                </a:lnTo>
                <a:lnTo>
                  <a:pt x="1983482" y="2244543"/>
                </a:lnTo>
                <a:cubicBezTo>
                  <a:pt x="1712281" y="2199865"/>
                  <a:pt x="1445729" y="2101024"/>
                  <a:pt x="1199517" y="1944458"/>
                </a:cubicBezTo>
                <a:cubicBezTo>
                  <a:pt x="645539" y="1592185"/>
                  <a:pt x="312533" y="1022717"/>
                  <a:pt x="239578" y="415120"/>
                </a:cubicBezTo>
                <a:lnTo>
                  <a:pt x="236302" y="369523"/>
                </a:lnTo>
                <a:lnTo>
                  <a:pt x="0" y="370138"/>
                </a:lnTo>
                <a:lnTo>
                  <a:pt x="703437" y="19250"/>
                </a:lnTo>
                <a:lnTo>
                  <a:pt x="737308" y="931"/>
                </a:lnTo>
                <a:lnTo>
                  <a:pt x="738662" y="1680"/>
                </a:lnTo>
                <a:lnTo>
                  <a:pt x="742029" y="0"/>
                </a:lnTo>
                <a:close/>
              </a:path>
            </a:pathLst>
          </a:custGeom>
          <a:solidFill>
            <a:srgbClr val="526573"/>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91" name="文本框 90"/>
          <p:cNvSpPr txBox="1"/>
          <p:nvPr>
            <p:custDataLst>
              <p:tags r:id="rId11"/>
            </p:custDataLst>
          </p:nvPr>
        </p:nvSpPr>
        <p:spPr>
          <a:xfrm>
            <a:off x="4982028" y="3401315"/>
            <a:ext cx="393805" cy="521970"/>
          </a:xfrm>
          <a:prstGeom prst="rect">
            <a:avLst/>
          </a:prstGeom>
          <a:noFill/>
          <a:extLst>
            <a:ext uri="{909E8E84-426E-40DD-AFC4-6F175D3DCCD1}">
              <a14:hiddenFill xmlns:a14="http://schemas.microsoft.com/office/drawing/2010/main">
                <a:solidFill>
                  <a:schemeClr val="accent2"/>
                </a:solidFill>
              </a14:hiddenFill>
            </a:ext>
          </a:extLst>
        </p:spPr>
        <p:txBody>
          <a:bodyPr wrap="square" rtlCol="0">
            <a:spAutoFit/>
          </a:bodyPr>
          <a:lstStyle/>
          <a:p>
            <a:pPr marR="0" indent="0" defTabSz="914400" fontAlgn="auto">
              <a:lnSpc>
                <a:spcPct val="100000"/>
              </a:lnSpc>
              <a:spcBef>
                <a:spcPts val="0"/>
              </a:spcBef>
              <a:spcAft>
                <a:spcPts val="0"/>
              </a:spcAft>
              <a:buClrTx/>
              <a:buSzTx/>
              <a:buFontTx/>
              <a:buNone/>
              <a:defRPr/>
            </a:pPr>
            <a:r>
              <a:rPr kumimoji="0" lang="en-US" altLang="zh-CN" sz="2800" b="1" i="0" kern="1200" cap="none" spc="0" normalizeH="0" baseline="0" noProof="0" dirty="0">
                <a:solidFill>
                  <a:sysClr val="window" lastClr="FFFFFF"/>
                </a:solidFill>
                <a:latin typeface="微软雅黑" panose="020B0503020204020204" charset="-122"/>
                <a:ea typeface="微软雅黑" panose="020B0503020204020204" charset="-122"/>
              </a:rPr>
              <a:t>1</a:t>
            </a:r>
            <a:endParaRPr kumimoji="0" lang="en-US" altLang="zh-CN" sz="2800" b="1" i="0" kern="1200" cap="none" spc="0" normalizeH="0" baseline="0" noProof="0" dirty="0">
              <a:solidFill>
                <a:sysClr val="window" lastClr="FFFFFF"/>
              </a:solidFill>
              <a:latin typeface="微软雅黑" panose="020B0503020204020204" charset="-122"/>
              <a:ea typeface="微软雅黑" panose="020B0503020204020204" charset="-122"/>
            </a:endParaRPr>
          </a:p>
        </p:txBody>
      </p:sp>
      <p:sp>
        <p:nvSpPr>
          <p:cNvPr id="92" name="文本框 91"/>
          <p:cNvSpPr txBox="1"/>
          <p:nvPr>
            <p:custDataLst>
              <p:tags r:id="rId12"/>
            </p:custDataLst>
          </p:nvPr>
        </p:nvSpPr>
        <p:spPr>
          <a:xfrm>
            <a:off x="6345695" y="2803421"/>
            <a:ext cx="393805" cy="521970"/>
          </a:xfrm>
          <a:prstGeom prst="rect">
            <a:avLst/>
          </a:prstGeom>
          <a:noFill/>
          <a:extLst>
            <a:ext uri="{909E8E84-426E-40DD-AFC4-6F175D3DCCD1}">
              <a14:hiddenFill xmlns:a14="http://schemas.microsoft.com/office/drawing/2010/main">
                <a:solidFill>
                  <a:schemeClr val="accent2"/>
                </a:solidFill>
              </a14:hiddenFill>
            </a:ext>
          </a:extLst>
        </p:spPr>
        <p:txBody>
          <a:bodyPr wrap="square" rtlCol="0">
            <a:spAutoFit/>
          </a:bodyPr>
          <a:lstStyle/>
          <a:p>
            <a:pPr marR="0" indent="0" defTabSz="914400" fontAlgn="auto">
              <a:lnSpc>
                <a:spcPct val="100000"/>
              </a:lnSpc>
              <a:spcBef>
                <a:spcPts val="0"/>
              </a:spcBef>
              <a:spcAft>
                <a:spcPts val="0"/>
              </a:spcAft>
              <a:buClrTx/>
              <a:buSzTx/>
              <a:buFontTx/>
              <a:buNone/>
              <a:defRPr/>
            </a:pPr>
            <a:r>
              <a:rPr lang="en-US" altLang="zh-CN" sz="2800" b="1" dirty="0">
                <a:solidFill>
                  <a:sysClr val="window" lastClr="FFFFFF"/>
                </a:solidFill>
                <a:latin typeface="微软雅黑" panose="020B0503020204020204" charset="-122"/>
                <a:ea typeface="微软雅黑" panose="020B0503020204020204" charset="-122"/>
              </a:rPr>
              <a:t>2</a:t>
            </a:r>
            <a:endParaRPr kumimoji="0" lang="en-US" altLang="zh-CN" sz="2800" b="1" i="0" kern="1200" cap="none" spc="0" normalizeH="0" baseline="0" noProof="0" dirty="0">
              <a:solidFill>
                <a:sysClr val="window" lastClr="FFFFFF"/>
              </a:solidFill>
              <a:latin typeface="微软雅黑" panose="020B0503020204020204" charset="-122"/>
              <a:ea typeface="微软雅黑" panose="020B0503020204020204" charset="-122"/>
            </a:endParaRPr>
          </a:p>
        </p:txBody>
      </p:sp>
      <p:sp>
        <p:nvSpPr>
          <p:cNvPr id="93" name="文本框 92"/>
          <p:cNvSpPr txBox="1"/>
          <p:nvPr>
            <p:custDataLst>
              <p:tags r:id="rId13"/>
            </p:custDataLst>
          </p:nvPr>
        </p:nvSpPr>
        <p:spPr>
          <a:xfrm>
            <a:off x="6867697" y="4119939"/>
            <a:ext cx="393805" cy="521970"/>
          </a:xfrm>
          <a:prstGeom prst="rect">
            <a:avLst/>
          </a:prstGeom>
          <a:noFill/>
          <a:extLst>
            <a:ext uri="{909E8E84-426E-40DD-AFC4-6F175D3DCCD1}">
              <a14:hiddenFill xmlns:a14="http://schemas.microsoft.com/office/drawing/2010/main">
                <a:solidFill>
                  <a:schemeClr val="accent2"/>
                </a:solidFill>
              </a14:hiddenFill>
            </a:ext>
          </a:extLst>
        </p:spPr>
        <p:txBody>
          <a:bodyPr wrap="square" rtlCol="0">
            <a:spAutoFit/>
          </a:bodyPr>
          <a:lstStyle/>
          <a:p>
            <a:pPr marR="0" indent="0" defTabSz="914400" fontAlgn="auto">
              <a:lnSpc>
                <a:spcPct val="100000"/>
              </a:lnSpc>
              <a:spcBef>
                <a:spcPts val="0"/>
              </a:spcBef>
              <a:spcAft>
                <a:spcPts val="0"/>
              </a:spcAft>
              <a:buClrTx/>
              <a:buSzTx/>
              <a:buFontTx/>
              <a:buNone/>
              <a:defRPr/>
            </a:pPr>
            <a:r>
              <a:rPr kumimoji="0" lang="en-US" altLang="zh-CN" sz="2800" b="1" i="0" kern="1200" cap="none" spc="0" normalizeH="0" baseline="0" noProof="0" dirty="0">
                <a:solidFill>
                  <a:sysClr val="window" lastClr="FFFFFF"/>
                </a:solidFill>
                <a:latin typeface="微软雅黑" panose="020B0503020204020204" charset="-122"/>
                <a:ea typeface="微软雅黑" panose="020B0503020204020204" charset="-122"/>
              </a:rPr>
              <a:t>3</a:t>
            </a:r>
            <a:endParaRPr kumimoji="0" lang="en-US" altLang="zh-CN" sz="2800" b="1" i="0" kern="1200" cap="none" spc="0" normalizeH="0" baseline="0" noProof="0" dirty="0">
              <a:solidFill>
                <a:sysClr val="window" lastClr="FFFFFF"/>
              </a:solidFill>
              <a:latin typeface="微软雅黑" panose="020B0503020204020204" charset="-122"/>
              <a:ea typeface="微软雅黑" panose="020B0503020204020204" charset="-122"/>
            </a:endParaRPr>
          </a:p>
        </p:txBody>
      </p:sp>
      <p:sp>
        <p:nvSpPr>
          <p:cNvPr id="94" name="文本框 93"/>
          <p:cNvSpPr txBox="1"/>
          <p:nvPr>
            <p:custDataLst>
              <p:tags r:id="rId14"/>
            </p:custDataLst>
          </p:nvPr>
        </p:nvSpPr>
        <p:spPr>
          <a:xfrm>
            <a:off x="5588167" y="4699629"/>
            <a:ext cx="393805" cy="521970"/>
          </a:xfrm>
          <a:prstGeom prst="rect">
            <a:avLst/>
          </a:prstGeom>
          <a:noFill/>
          <a:extLst>
            <a:ext uri="{909E8E84-426E-40DD-AFC4-6F175D3DCCD1}">
              <a14:hiddenFill xmlns:a14="http://schemas.microsoft.com/office/drawing/2010/main">
                <a:solidFill>
                  <a:schemeClr val="accent2"/>
                </a:solidFill>
              </a14:hiddenFill>
            </a:ext>
          </a:extLst>
        </p:spPr>
        <p:txBody>
          <a:bodyPr wrap="square" rtlCol="0">
            <a:spAutoFit/>
          </a:bodyPr>
          <a:lstStyle/>
          <a:p>
            <a:pPr marR="0" indent="0" defTabSz="914400" fontAlgn="auto">
              <a:lnSpc>
                <a:spcPct val="100000"/>
              </a:lnSpc>
              <a:spcBef>
                <a:spcPts val="0"/>
              </a:spcBef>
              <a:spcAft>
                <a:spcPts val="0"/>
              </a:spcAft>
              <a:buClrTx/>
              <a:buSzTx/>
              <a:buFontTx/>
              <a:buNone/>
              <a:defRPr/>
            </a:pPr>
            <a:r>
              <a:rPr kumimoji="0" lang="en-US" altLang="zh-CN" sz="2800" b="1" i="0" kern="1200" cap="none" spc="0" normalizeH="0" baseline="0" noProof="0" dirty="0">
                <a:solidFill>
                  <a:sysClr val="window" lastClr="FFFFFF"/>
                </a:solidFill>
                <a:latin typeface="微软雅黑" panose="020B0503020204020204" charset="-122"/>
                <a:ea typeface="微软雅黑" panose="020B0503020204020204" charset="-122"/>
              </a:rPr>
              <a:t>4</a:t>
            </a:r>
            <a:endParaRPr kumimoji="0" lang="en-US" altLang="zh-CN" sz="2800" b="1" i="0" kern="1200" cap="none" spc="0" normalizeH="0" baseline="0" noProof="0" dirty="0">
              <a:solidFill>
                <a:sysClr val="window" lastClr="FFFFFF"/>
              </a:solidFill>
              <a:latin typeface="微软雅黑" panose="020B0503020204020204" charset="-122"/>
              <a:ea typeface="微软雅黑" panose="020B0503020204020204" charset="-122"/>
            </a:endParaRPr>
          </a:p>
        </p:txBody>
      </p:sp>
      <p:sp>
        <p:nvSpPr>
          <p:cNvPr id="8" name="open-office-folder_74337"/>
          <p:cNvSpPr>
            <a:spLocks noChangeAspect="1"/>
          </p:cNvSpPr>
          <p:nvPr>
            <p:custDataLst>
              <p:tags r:id="rId15"/>
            </p:custDataLst>
          </p:nvPr>
        </p:nvSpPr>
        <p:spPr bwMode="auto">
          <a:xfrm>
            <a:off x="3815088" y="4812783"/>
            <a:ext cx="404033" cy="297963"/>
          </a:xfrm>
          <a:custGeom>
            <a:avLst/>
            <a:gdLst>
              <a:gd name="connsiteX0" fmla="*/ 116997 w 605592"/>
              <a:gd name="connsiteY0" fmla="*/ 132804 h 446468"/>
              <a:gd name="connsiteX1" fmla="*/ 605592 w 605592"/>
              <a:gd name="connsiteY1" fmla="*/ 132804 h 446468"/>
              <a:gd name="connsiteX2" fmla="*/ 555359 w 605592"/>
              <a:gd name="connsiteY2" fmla="*/ 446468 h 446468"/>
              <a:gd name="connsiteX3" fmla="*/ 116997 w 605592"/>
              <a:gd name="connsiteY3" fmla="*/ 446468 h 446468"/>
              <a:gd name="connsiteX4" fmla="*/ 0 w 605592"/>
              <a:gd name="connsiteY4" fmla="*/ 0 h 446468"/>
              <a:gd name="connsiteX5" fmla="*/ 137120 w 605592"/>
              <a:gd name="connsiteY5" fmla="*/ 0 h 446468"/>
              <a:gd name="connsiteX6" fmla="*/ 153635 w 605592"/>
              <a:gd name="connsiteY6" fmla="*/ 27991 h 446468"/>
              <a:gd name="connsiteX7" fmla="*/ 438423 w 605592"/>
              <a:gd name="connsiteY7" fmla="*/ 27991 h 446468"/>
              <a:gd name="connsiteX8" fmla="*/ 438423 w 605592"/>
              <a:gd name="connsiteY8" fmla="*/ 91455 h 446468"/>
              <a:gd name="connsiteX9" fmla="*/ 69670 w 605592"/>
              <a:gd name="connsiteY9" fmla="*/ 91455 h 446468"/>
              <a:gd name="connsiteX10" fmla="*/ 69670 w 605592"/>
              <a:gd name="connsiteY10" fmla="*/ 446468 h 446468"/>
              <a:gd name="connsiteX11" fmla="*/ 0 w 605592"/>
              <a:gd name="connsiteY11" fmla="*/ 446468 h 44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592" h="446468">
                <a:moveTo>
                  <a:pt x="116997" y="132804"/>
                </a:moveTo>
                <a:lnTo>
                  <a:pt x="605592" y="132804"/>
                </a:lnTo>
                <a:lnTo>
                  <a:pt x="555359" y="446468"/>
                </a:lnTo>
                <a:lnTo>
                  <a:pt x="116997" y="446468"/>
                </a:lnTo>
                <a:close/>
                <a:moveTo>
                  <a:pt x="0" y="0"/>
                </a:moveTo>
                <a:lnTo>
                  <a:pt x="137120" y="0"/>
                </a:lnTo>
                <a:lnTo>
                  <a:pt x="153635" y="27991"/>
                </a:lnTo>
                <a:lnTo>
                  <a:pt x="438423" y="27991"/>
                </a:lnTo>
                <a:lnTo>
                  <a:pt x="438423" y="91455"/>
                </a:lnTo>
                <a:lnTo>
                  <a:pt x="69670" y="91455"/>
                </a:lnTo>
                <a:lnTo>
                  <a:pt x="69670" y="446468"/>
                </a:lnTo>
                <a:lnTo>
                  <a:pt x="0" y="446468"/>
                </a:lnTo>
                <a:close/>
              </a:path>
            </a:pathLst>
          </a:custGeom>
          <a:solidFill>
            <a:srgbClr val="526573"/>
          </a:solidFill>
          <a:ln>
            <a:noFill/>
          </a:ln>
        </p:spPr>
        <p:txBody>
          <a:bodyPr/>
          <a:lstStyle/>
          <a:p>
            <a:endParaRPr lang="zh-CN" altLang="en-US" dirty="0">
              <a:latin typeface="微软雅黑" panose="020B0503020204020204" charset="-122"/>
              <a:ea typeface="微软雅黑" panose="020B0503020204020204" charset="-122"/>
            </a:endParaRPr>
          </a:p>
        </p:txBody>
      </p:sp>
      <p:sp>
        <p:nvSpPr>
          <p:cNvPr id="17" name="形状"/>
          <p:cNvSpPr/>
          <p:nvPr>
            <p:custDataLst>
              <p:tags r:id="rId16"/>
            </p:custDataLst>
          </p:nvPr>
        </p:nvSpPr>
        <p:spPr>
          <a:xfrm>
            <a:off x="3803963" y="2846614"/>
            <a:ext cx="385713" cy="283499"/>
          </a:xfrm>
          <a:custGeom>
            <a:avLst/>
            <a:gdLst/>
            <a:ahLst/>
            <a:cxnLst>
              <a:cxn ang="0">
                <a:pos x="wd2" y="hd2"/>
              </a:cxn>
              <a:cxn ang="5400000">
                <a:pos x="wd2" y="hd2"/>
              </a:cxn>
              <a:cxn ang="10800000">
                <a:pos x="wd2" y="hd2"/>
              </a:cxn>
              <a:cxn ang="16200000">
                <a:pos x="wd2" y="hd2"/>
              </a:cxn>
            </a:cxnLst>
            <a:rect l="0" t="0" r="r" b="b"/>
            <a:pathLst>
              <a:path w="21600" h="21600" extrusionOk="0">
                <a:moveTo>
                  <a:pt x="9404" y="13188"/>
                </a:moveTo>
                <a:cubicBezTo>
                  <a:pt x="9003" y="12815"/>
                  <a:pt x="8329" y="12268"/>
                  <a:pt x="8056" y="11720"/>
                </a:cubicBezTo>
                <a:cubicBezTo>
                  <a:pt x="674" y="2563"/>
                  <a:pt x="674" y="2563"/>
                  <a:pt x="674" y="2563"/>
                </a:cubicBezTo>
                <a:cubicBezTo>
                  <a:pt x="417" y="2191"/>
                  <a:pt x="144" y="1271"/>
                  <a:pt x="273" y="723"/>
                </a:cubicBezTo>
                <a:cubicBezTo>
                  <a:pt x="546" y="372"/>
                  <a:pt x="818" y="0"/>
                  <a:pt x="1476" y="0"/>
                </a:cubicBezTo>
                <a:cubicBezTo>
                  <a:pt x="20140" y="0"/>
                  <a:pt x="20140" y="0"/>
                  <a:pt x="20140" y="0"/>
                </a:cubicBezTo>
                <a:cubicBezTo>
                  <a:pt x="20140" y="0"/>
                  <a:pt x="20942" y="0"/>
                  <a:pt x="21343" y="898"/>
                </a:cubicBezTo>
                <a:cubicBezTo>
                  <a:pt x="21600" y="1468"/>
                  <a:pt x="21343" y="2366"/>
                  <a:pt x="20942" y="2738"/>
                </a:cubicBezTo>
                <a:cubicBezTo>
                  <a:pt x="12886" y="12618"/>
                  <a:pt x="12886" y="12618"/>
                  <a:pt x="12886" y="12618"/>
                </a:cubicBezTo>
                <a:cubicBezTo>
                  <a:pt x="12886" y="12618"/>
                  <a:pt x="11410" y="14283"/>
                  <a:pt x="9404" y="13188"/>
                </a:cubicBezTo>
                <a:close/>
                <a:moveTo>
                  <a:pt x="1476" y="21600"/>
                </a:moveTo>
                <a:cubicBezTo>
                  <a:pt x="1476" y="21600"/>
                  <a:pt x="0" y="21425"/>
                  <a:pt x="0" y="19585"/>
                </a:cubicBezTo>
                <a:cubicBezTo>
                  <a:pt x="0" y="4929"/>
                  <a:pt x="0" y="4929"/>
                  <a:pt x="0" y="4929"/>
                </a:cubicBezTo>
                <a:cubicBezTo>
                  <a:pt x="0" y="4381"/>
                  <a:pt x="273" y="4206"/>
                  <a:pt x="674" y="4754"/>
                </a:cubicBezTo>
                <a:cubicBezTo>
                  <a:pt x="3755" y="8960"/>
                  <a:pt x="3755" y="8960"/>
                  <a:pt x="3755" y="8960"/>
                </a:cubicBezTo>
                <a:cubicBezTo>
                  <a:pt x="4172" y="9332"/>
                  <a:pt x="4301" y="10252"/>
                  <a:pt x="4028" y="10800"/>
                </a:cubicBezTo>
                <a:cubicBezTo>
                  <a:pt x="1749" y="18117"/>
                  <a:pt x="1749" y="18117"/>
                  <a:pt x="1749" y="18117"/>
                </a:cubicBezTo>
                <a:cubicBezTo>
                  <a:pt x="1621" y="18686"/>
                  <a:pt x="1749" y="18686"/>
                  <a:pt x="2022" y="18117"/>
                </a:cubicBezTo>
                <a:cubicBezTo>
                  <a:pt x="5103" y="12618"/>
                  <a:pt x="5103" y="12618"/>
                  <a:pt x="5103" y="12618"/>
                </a:cubicBezTo>
                <a:cubicBezTo>
                  <a:pt x="5504" y="12092"/>
                  <a:pt x="5905" y="12092"/>
                  <a:pt x="6307" y="12443"/>
                </a:cubicBezTo>
                <a:cubicBezTo>
                  <a:pt x="7655" y="14086"/>
                  <a:pt x="7655" y="14086"/>
                  <a:pt x="7655" y="14086"/>
                </a:cubicBezTo>
                <a:cubicBezTo>
                  <a:pt x="8056" y="14458"/>
                  <a:pt x="8730" y="15006"/>
                  <a:pt x="9131" y="15203"/>
                </a:cubicBezTo>
                <a:cubicBezTo>
                  <a:pt x="10206" y="15554"/>
                  <a:pt x="11939" y="16101"/>
                  <a:pt x="13159" y="14831"/>
                </a:cubicBezTo>
                <a:cubicBezTo>
                  <a:pt x="15165" y="12443"/>
                  <a:pt x="15165" y="12443"/>
                  <a:pt x="15165" y="12443"/>
                </a:cubicBezTo>
                <a:cubicBezTo>
                  <a:pt x="15566" y="12092"/>
                  <a:pt x="16112" y="12092"/>
                  <a:pt x="16368" y="12618"/>
                </a:cubicBezTo>
                <a:cubicBezTo>
                  <a:pt x="19722" y="18686"/>
                  <a:pt x="19722" y="18686"/>
                  <a:pt x="19722" y="18686"/>
                </a:cubicBezTo>
                <a:cubicBezTo>
                  <a:pt x="19995" y="19212"/>
                  <a:pt x="19995" y="19037"/>
                  <a:pt x="19867" y="18489"/>
                </a:cubicBezTo>
                <a:cubicBezTo>
                  <a:pt x="17588" y="10800"/>
                  <a:pt x="17588" y="10800"/>
                  <a:pt x="17588" y="10800"/>
                </a:cubicBezTo>
                <a:cubicBezTo>
                  <a:pt x="17315" y="10252"/>
                  <a:pt x="17444" y="9508"/>
                  <a:pt x="17845" y="8960"/>
                </a:cubicBezTo>
                <a:cubicBezTo>
                  <a:pt x="21070" y="4754"/>
                  <a:pt x="21070" y="4754"/>
                  <a:pt x="21070" y="4754"/>
                </a:cubicBezTo>
                <a:cubicBezTo>
                  <a:pt x="21343" y="4206"/>
                  <a:pt x="21600" y="4381"/>
                  <a:pt x="21600" y="4929"/>
                </a:cubicBezTo>
                <a:cubicBezTo>
                  <a:pt x="21600" y="19782"/>
                  <a:pt x="21600" y="19782"/>
                  <a:pt x="21600" y="19782"/>
                </a:cubicBezTo>
                <a:cubicBezTo>
                  <a:pt x="21600" y="19782"/>
                  <a:pt x="21472" y="21600"/>
                  <a:pt x="19995" y="21600"/>
                </a:cubicBezTo>
                <a:cubicBezTo>
                  <a:pt x="1476" y="21600"/>
                  <a:pt x="1476" y="21600"/>
                  <a:pt x="1476" y="21600"/>
                </a:cubicBezTo>
                <a:close/>
              </a:path>
            </a:pathLst>
          </a:custGeom>
          <a:solidFill>
            <a:srgbClr val="FF9618"/>
          </a:solidFill>
          <a:ln w="12700">
            <a:miter lim="400000"/>
          </a:ln>
        </p:spPr>
        <p:txBody>
          <a:bodyPr lIns="45719" rIns="45719" anchor="ctr"/>
          <a:lstStyle/>
          <a:p>
            <a:pPr marL="0" marR="0" lvl="0" indent="0" algn="l" defTabSz="914400" rtl="0" eaLnBrk="1" fontAlgn="auto" latinLnBrk="0" hangingPunct="1">
              <a:lnSpc>
                <a:spcPct val="100000"/>
              </a:lnSpc>
              <a:spcBef>
                <a:spcPts val="0"/>
              </a:spcBef>
              <a:spcAft>
                <a:spcPts val="0"/>
              </a:spcAft>
              <a:buClrTx/>
              <a:buSzTx/>
              <a:buFontTx/>
              <a:buNone/>
              <a:defRPr sz="1000"/>
            </a:pPr>
            <a:endParaRPr kumimoji="0" sz="10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11" name="线条"/>
          <p:cNvSpPr/>
          <p:nvPr>
            <p:custDataLst>
              <p:tags r:id="rId17"/>
            </p:custDataLst>
          </p:nvPr>
        </p:nvSpPr>
        <p:spPr>
          <a:xfrm>
            <a:off x="4375922" y="2967149"/>
            <a:ext cx="645103" cy="0"/>
          </a:xfrm>
          <a:prstGeom prst="line">
            <a:avLst/>
          </a:prstGeom>
          <a:solidFill>
            <a:srgbClr val="FE681F"/>
          </a:solidFill>
          <a:ln w="12700">
            <a:solidFill>
              <a:sysClr val="window" lastClr="FFFFFF">
                <a:lumMod val="65000"/>
              </a:sysClr>
            </a:solidFill>
            <a:prstDash val="sysDash"/>
            <a:miter/>
            <a:headEnd type="oval"/>
            <a:tailEnd type="oval"/>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14" name="线条"/>
          <p:cNvSpPr/>
          <p:nvPr>
            <p:custDataLst>
              <p:tags r:id="rId18"/>
            </p:custDataLst>
          </p:nvPr>
        </p:nvSpPr>
        <p:spPr>
          <a:xfrm>
            <a:off x="4375922" y="4953568"/>
            <a:ext cx="645103" cy="0"/>
          </a:xfrm>
          <a:prstGeom prst="line">
            <a:avLst/>
          </a:prstGeom>
          <a:solidFill>
            <a:srgbClr val="FE681F"/>
          </a:solidFill>
          <a:ln w="12700">
            <a:solidFill>
              <a:sysClr val="window" lastClr="FFFFFF">
                <a:lumMod val="65000"/>
              </a:sysClr>
            </a:solidFill>
            <a:prstDash val="sysDash"/>
            <a:miter/>
            <a:headEnd type="oval"/>
            <a:tailEnd type="oval"/>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20" name="Shape 11364"/>
          <p:cNvSpPr/>
          <p:nvPr>
            <p:custDataLst>
              <p:tags r:id="rId19"/>
            </p:custDataLst>
          </p:nvPr>
        </p:nvSpPr>
        <p:spPr>
          <a:xfrm>
            <a:off x="8060406" y="3004735"/>
            <a:ext cx="401738" cy="143626"/>
          </a:xfrm>
          <a:custGeom>
            <a:avLst/>
            <a:gdLst/>
            <a:ahLst/>
            <a:cxnLst>
              <a:cxn ang="0">
                <a:pos x="wd2" y="hd2"/>
              </a:cxn>
              <a:cxn ang="5400000">
                <a:pos x="wd2" y="hd2"/>
              </a:cxn>
              <a:cxn ang="10800000">
                <a:pos x="wd2" y="hd2"/>
              </a:cxn>
              <a:cxn ang="16200000">
                <a:pos x="wd2" y="hd2"/>
              </a:cxn>
            </a:cxnLst>
            <a:rect l="0" t="0" r="r" b="b"/>
            <a:pathLst>
              <a:path w="21600" h="21600" extrusionOk="0">
                <a:moveTo>
                  <a:pt x="0" y="16199"/>
                </a:moveTo>
                <a:cubicBezTo>
                  <a:pt x="0" y="19169"/>
                  <a:pt x="868" y="21600"/>
                  <a:pt x="1929" y="21600"/>
                </a:cubicBezTo>
                <a:lnTo>
                  <a:pt x="19673" y="21600"/>
                </a:lnTo>
                <a:cubicBezTo>
                  <a:pt x="20733" y="21600"/>
                  <a:pt x="21600" y="19169"/>
                  <a:pt x="21600" y="16199"/>
                </a:cubicBezTo>
                <a:lnTo>
                  <a:pt x="21600" y="0"/>
                </a:lnTo>
                <a:lnTo>
                  <a:pt x="13500" y="0"/>
                </a:lnTo>
                <a:lnTo>
                  <a:pt x="13500" y="5397"/>
                </a:lnTo>
                <a:cubicBezTo>
                  <a:pt x="13500" y="6580"/>
                  <a:pt x="13150" y="7560"/>
                  <a:pt x="12730" y="7560"/>
                </a:cubicBezTo>
                <a:lnTo>
                  <a:pt x="8872" y="7560"/>
                </a:lnTo>
                <a:cubicBezTo>
                  <a:pt x="8449" y="7560"/>
                  <a:pt x="8100" y="6580"/>
                  <a:pt x="8100" y="5397"/>
                </a:cubicBezTo>
                <a:lnTo>
                  <a:pt x="8100" y="0"/>
                </a:lnTo>
                <a:lnTo>
                  <a:pt x="0" y="0"/>
                </a:lnTo>
                <a:cubicBezTo>
                  <a:pt x="0" y="0"/>
                  <a:pt x="0" y="16199"/>
                  <a:pt x="0" y="16199"/>
                </a:cubicBezTo>
                <a:close/>
              </a:path>
            </a:pathLst>
          </a:custGeom>
          <a:solidFill>
            <a:srgbClr val="526573"/>
          </a:solidFill>
          <a:ln w="12700">
            <a:miter lim="400000"/>
          </a:ln>
        </p:spPr>
        <p:txBody>
          <a:bodyPr lIns="19050" tIns="19050" rIns="19050" bIns="19050" anchor="ctr"/>
          <a:lstStyle/>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sym typeface="Gill Sans" panose="020B0502020104020203"/>
            </a:endParaRPr>
          </a:p>
        </p:txBody>
      </p:sp>
      <p:sp>
        <p:nvSpPr>
          <p:cNvPr id="24" name="Shape 11365"/>
          <p:cNvSpPr/>
          <p:nvPr>
            <p:custDataLst>
              <p:tags r:id="rId20"/>
            </p:custDataLst>
          </p:nvPr>
        </p:nvSpPr>
        <p:spPr>
          <a:xfrm>
            <a:off x="8237642" y="3004735"/>
            <a:ext cx="57383" cy="287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cubicBezTo>
                  <a:pt x="0" y="21600"/>
                  <a:pt x="21600" y="21600"/>
                  <a:pt x="21600" y="21600"/>
                </a:cubicBezTo>
                <a:close/>
              </a:path>
            </a:pathLst>
          </a:custGeom>
          <a:solidFill>
            <a:srgbClr val="526573"/>
          </a:solidFill>
          <a:ln w="12700">
            <a:miter lim="400000"/>
          </a:ln>
        </p:spPr>
        <p:txBody>
          <a:bodyPr lIns="19050" tIns="19050" rIns="19050" bIns="19050" anchor="ctr"/>
          <a:lstStyle/>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sym typeface="Gill Sans" panose="020B0502020104020203"/>
            </a:endParaRPr>
          </a:p>
        </p:txBody>
      </p:sp>
      <p:sp>
        <p:nvSpPr>
          <p:cNvPr id="37" name="Shape 11366"/>
          <p:cNvSpPr/>
          <p:nvPr>
            <p:custDataLst>
              <p:tags r:id="rId21"/>
            </p:custDataLst>
          </p:nvPr>
        </p:nvSpPr>
        <p:spPr>
          <a:xfrm>
            <a:off x="8050246" y="2800535"/>
            <a:ext cx="401738" cy="179538"/>
          </a:xfrm>
          <a:custGeom>
            <a:avLst/>
            <a:gdLst/>
            <a:ahLst/>
            <a:cxnLst>
              <a:cxn ang="0">
                <a:pos x="wd2" y="hd2"/>
              </a:cxn>
              <a:cxn ang="5400000">
                <a:pos x="wd2" y="hd2"/>
              </a:cxn>
              <a:cxn ang="10800000">
                <a:pos x="wd2" y="hd2"/>
              </a:cxn>
              <a:cxn ang="16200000">
                <a:pos x="wd2" y="hd2"/>
              </a:cxn>
            </a:cxnLst>
            <a:rect l="0" t="0" r="r" b="b"/>
            <a:pathLst>
              <a:path w="21600" h="21600" extrusionOk="0">
                <a:moveTo>
                  <a:pt x="7715" y="3456"/>
                </a:moveTo>
                <a:lnTo>
                  <a:pt x="13886" y="3456"/>
                </a:lnTo>
                <a:lnTo>
                  <a:pt x="13886" y="6912"/>
                </a:lnTo>
                <a:lnTo>
                  <a:pt x="7715" y="6912"/>
                </a:lnTo>
                <a:cubicBezTo>
                  <a:pt x="7715" y="6912"/>
                  <a:pt x="7715" y="3456"/>
                  <a:pt x="7715" y="3456"/>
                </a:cubicBezTo>
                <a:close/>
                <a:moveTo>
                  <a:pt x="0" y="21600"/>
                </a:moveTo>
                <a:lnTo>
                  <a:pt x="21600" y="21600"/>
                </a:lnTo>
                <a:lnTo>
                  <a:pt x="21600" y="11231"/>
                </a:lnTo>
                <a:cubicBezTo>
                  <a:pt x="21600" y="8858"/>
                  <a:pt x="20733" y="6912"/>
                  <a:pt x="19673" y="6912"/>
                </a:cubicBezTo>
                <a:lnTo>
                  <a:pt x="15431" y="6912"/>
                </a:lnTo>
                <a:lnTo>
                  <a:pt x="15431" y="2591"/>
                </a:lnTo>
                <a:cubicBezTo>
                  <a:pt x="15431" y="1162"/>
                  <a:pt x="14910" y="0"/>
                  <a:pt x="14273" y="0"/>
                </a:cubicBezTo>
                <a:lnTo>
                  <a:pt x="7329" y="0"/>
                </a:lnTo>
                <a:cubicBezTo>
                  <a:pt x="6689" y="0"/>
                  <a:pt x="6171" y="1162"/>
                  <a:pt x="6171" y="2591"/>
                </a:cubicBezTo>
                <a:lnTo>
                  <a:pt x="6171" y="6912"/>
                </a:lnTo>
                <a:lnTo>
                  <a:pt x="1929" y="6912"/>
                </a:lnTo>
                <a:cubicBezTo>
                  <a:pt x="868" y="6912"/>
                  <a:pt x="0" y="8858"/>
                  <a:pt x="0" y="11231"/>
                </a:cubicBezTo>
                <a:cubicBezTo>
                  <a:pt x="0" y="11231"/>
                  <a:pt x="0" y="21600"/>
                  <a:pt x="0" y="21600"/>
                </a:cubicBezTo>
                <a:close/>
              </a:path>
            </a:pathLst>
          </a:custGeom>
          <a:solidFill>
            <a:srgbClr val="526573"/>
          </a:solidFill>
          <a:ln w="12700">
            <a:miter lim="400000"/>
          </a:ln>
        </p:spPr>
        <p:txBody>
          <a:bodyPr lIns="19050" tIns="19050" rIns="19050" bIns="19050" anchor="ctr"/>
          <a:lstStyle/>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sym typeface="Gill Sans" panose="020B0502020104020203"/>
            </a:endParaRPr>
          </a:p>
        </p:txBody>
      </p:sp>
      <p:sp>
        <p:nvSpPr>
          <p:cNvPr id="9" name="圆角矩形 8"/>
          <p:cNvSpPr/>
          <p:nvPr>
            <p:custDataLst>
              <p:tags r:id="rId22"/>
            </p:custDataLst>
          </p:nvPr>
        </p:nvSpPr>
        <p:spPr>
          <a:xfrm>
            <a:off x="7952709" y="4733629"/>
            <a:ext cx="445268" cy="319417"/>
          </a:xfrm>
          <a:prstGeom prst="roundRect">
            <a:avLst/>
          </a:prstGeom>
          <a:solidFill>
            <a:srgbClr val="FF9618"/>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ea"/>
            </a:endParaRPr>
          </a:p>
        </p:txBody>
      </p:sp>
      <p:sp>
        <p:nvSpPr>
          <p:cNvPr id="12" name="线条"/>
          <p:cNvSpPr/>
          <p:nvPr>
            <p:custDataLst>
              <p:tags r:id="rId23"/>
            </p:custDataLst>
          </p:nvPr>
        </p:nvSpPr>
        <p:spPr>
          <a:xfrm>
            <a:off x="7130128" y="4898309"/>
            <a:ext cx="637329" cy="1"/>
          </a:xfrm>
          <a:prstGeom prst="line">
            <a:avLst/>
          </a:prstGeom>
          <a:solidFill>
            <a:srgbClr val="FE681F"/>
          </a:solidFill>
          <a:ln w="12700">
            <a:solidFill>
              <a:sysClr val="window" lastClr="FFFFFF">
                <a:lumMod val="65000"/>
              </a:sysClr>
            </a:solidFill>
            <a:prstDash val="sysDash"/>
            <a:miter/>
            <a:headEnd type="oval"/>
            <a:tailEnd type="oval"/>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微软雅黑" panose="020B0503020204020204" charset="-122"/>
              <a:cs typeface="+mn-ea"/>
            </a:endParaRPr>
          </a:p>
        </p:txBody>
      </p:sp>
      <p:sp>
        <p:nvSpPr>
          <p:cNvPr id="13" name="Freeform 65"/>
          <p:cNvSpPr>
            <a:spLocks noChangeArrowheads="1"/>
          </p:cNvSpPr>
          <p:nvPr>
            <p:custDataLst>
              <p:tags r:id="rId24"/>
            </p:custDataLst>
          </p:nvPr>
        </p:nvSpPr>
        <p:spPr bwMode="auto">
          <a:xfrm>
            <a:off x="8072141" y="4795924"/>
            <a:ext cx="206402" cy="204666"/>
          </a:xfrm>
          <a:custGeom>
            <a:avLst/>
            <a:gdLst>
              <a:gd name="T0" fmla="*/ 172604 w 417"/>
              <a:gd name="T1" fmla="*/ 91192 h 417"/>
              <a:gd name="T2" fmla="*/ 172604 w 417"/>
              <a:gd name="T3" fmla="*/ 91192 h 417"/>
              <a:gd name="T4" fmla="*/ 188460 w 417"/>
              <a:gd name="T5" fmla="*/ 63340 h 417"/>
              <a:gd name="T6" fmla="*/ 184836 w 417"/>
              <a:gd name="T7" fmla="*/ 47617 h 417"/>
              <a:gd name="T8" fmla="*/ 152671 w 417"/>
              <a:gd name="T9" fmla="*/ 35488 h 417"/>
              <a:gd name="T10" fmla="*/ 144516 w 417"/>
              <a:gd name="T11" fmla="*/ 7637 h 417"/>
              <a:gd name="T12" fmla="*/ 124583 w 417"/>
              <a:gd name="T13" fmla="*/ 0 h 417"/>
              <a:gd name="T14" fmla="*/ 96495 w 417"/>
              <a:gd name="T15" fmla="*/ 15723 h 417"/>
              <a:gd name="T16" fmla="*/ 68407 w 417"/>
              <a:gd name="T17" fmla="*/ 0 h 417"/>
              <a:gd name="T18" fmla="*/ 48474 w 417"/>
              <a:gd name="T19" fmla="*/ 7637 h 417"/>
              <a:gd name="T20" fmla="*/ 40320 w 417"/>
              <a:gd name="T21" fmla="*/ 35488 h 417"/>
              <a:gd name="T22" fmla="*/ 8155 w 417"/>
              <a:gd name="T23" fmla="*/ 47617 h 417"/>
              <a:gd name="T24" fmla="*/ 0 w 417"/>
              <a:gd name="T25" fmla="*/ 63340 h 417"/>
              <a:gd name="T26" fmla="*/ 19933 w 417"/>
              <a:gd name="T27" fmla="*/ 91192 h 417"/>
              <a:gd name="T28" fmla="*/ 0 w 417"/>
              <a:gd name="T29" fmla="*/ 123536 h 417"/>
              <a:gd name="T30" fmla="*/ 8155 w 417"/>
              <a:gd name="T31" fmla="*/ 139258 h 417"/>
              <a:gd name="T32" fmla="*/ 40320 w 417"/>
              <a:gd name="T33" fmla="*/ 147344 h 417"/>
              <a:gd name="T34" fmla="*/ 48474 w 417"/>
              <a:gd name="T35" fmla="*/ 178790 h 417"/>
              <a:gd name="T36" fmla="*/ 68407 w 417"/>
              <a:gd name="T37" fmla="*/ 186876 h 417"/>
              <a:gd name="T38" fmla="*/ 96495 w 417"/>
              <a:gd name="T39" fmla="*/ 167110 h 417"/>
              <a:gd name="T40" fmla="*/ 124583 w 417"/>
              <a:gd name="T41" fmla="*/ 186876 h 417"/>
              <a:gd name="T42" fmla="*/ 144516 w 417"/>
              <a:gd name="T43" fmla="*/ 178790 h 417"/>
              <a:gd name="T44" fmla="*/ 152671 w 417"/>
              <a:gd name="T45" fmla="*/ 147344 h 417"/>
              <a:gd name="T46" fmla="*/ 184836 w 417"/>
              <a:gd name="T47" fmla="*/ 139258 h 417"/>
              <a:gd name="T48" fmla="*/ 188460 w 417"/>
              <a:gd name="T49" fmla="*/ 119043 h 417"/>
              <a:gd name="T50" fmla="*/ 172604 w 417"/>
              <a:gd name="T51" fmla="*/ 91192 h 417"/>
              <a:gd name="T52" fmla="*/ 96495 w 417"/>
              <a:gd name="T53" fmla="*/ 131172 h 417"/>
              <a:gd name="T54" fmla="*/ 96495 w 417"/>
              <a:gd name="T55" fmla="*/ 131172 h 417"/>
              <a:gd name="T56" fmla="*/ 56629 w 417"/>
              <a:gd name="T57" fmla="*/ 91192 h 417"/>
              <a:gd name="T58" fmla="*/ 96495 w 417"/>
              <a:gd name="T59" fmla="*/ 51660 h 417"/>
              <a:gd name="T60" fmla="*/ 136362 w 417"/>
              <a:gd name="T61" fmla="*/ 91192 h 417"/>
              <a:gd name="T62" fmla="*/ 96495 w 417"/>
              <a:gd name="T63" fmla="*/ 131172 h 4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7" h="417">
                <a:moveTo>
                  <a:pt x="381" y="203"/>
                </a:moveTo>
                <a:lnTo>
                  <a:pt x="381" y="203"/>
                </a:lnTo>
                <a:cubicBezTo>
                  <a:pt x="381" y="177"/>
                  <a:pt x="399" y="159"/>
                  <a:pt x="416" y="141"/>
                </a:cubicBezTo>
                <a:cubicBezTo>
                  <a:pt x="416" y="132"/>
                  <a:pt x="408" y="115"/>
                  <a:pt x="408" y="106"/>
                </a:cubicBezTo>
                <a:cubicBezTo>
                  <a:pt x="372" y="115"/>
                  <a:pt x="354" y="97"/>
                  <a:pt x="337" y="79"/>
                </a:cubicBezTo>
                <a:cubicBezTo>
                  <a:pt x="319" y="62"/>
                  <a:pt x="310" y="44"/>
                  <a:pt x="319" y="17"/>
                </a:cubicBezTo>
                <a:cubicBezTo>
                  <a:pt x="310" y="9"/>
                  <a:pt x="293" y="0"/>
                  <a:pt x="275" y="0"/>
                </a:cubicBezTo>
                <a:cubicBezTo>
                  <a:pt x="266" y="17"/>
                  <a:pt x="240" y="35"/>
                  <a:pt x="213" y="35"/>
                </a:cubicBezTo>
                <a:cubicBezTo>
                  <a:pt x="187" y="35"/>
                  <a:pt x="160" y="17"/>
                  <a:pt x="151" y="0"/>
                </a:cubicBezTo>
                <a:cubicBezTo>
                  <a:pt x="133" y="0"/>
                  <a:pt x="116" y="9"/>
                  <a:pt x="107" y="17"/>
                </a:cubicBezTo>
                <a:cubicBezTo>
                  <a:pt x="116" y="44"/>
                  <a:pt x="107" y="62"/>
                  <a:pt x="89" y="79"/>
                </a:cubicBezTo>
                <a:cubicBezTo>
                  <a:pt x="72" y="97"/>
                  <a:pt x="44" y="115"/>
                  <a:pt x="18" y="106"/>
                </a:cubicBezTo>
                <a:cubicBezTo>
                  <a:pt x="18" y="115"/>
                  <a:pt x="9" y="132"/>
                  <a:pt x="0" y="141"/>
                </a:cubicBezTo>
                <a:cubicBezTo>
                  <a:pt x="27" y="159"/>
                  <a:pt x="44" y="177"/>
                  <a:pt x="44" y="203"/>
                </a:cubicBezTo>
                <a:cubicBezTo>
                  <a:pt x="44" y="230"/>
                  <a:pt x="27" y="256"/>
                  <a:pt x="0" y="275"/>
                </a:cubicBezTo>
                <a:cubicBezTo>
                  <a:pt x="9" y="283"/>
                  <a:pt x="18" y="301"/>
                  <a:pt x="18" y="310"/>
                </a:cubicBezTo>
                <a:cubicBezTo>
                  <a:pt x="44" y="310"/>
                  <a:pt x="72" y="310"/>
                  <a:pt x="89" y="328"/>
                </a:cubicBezTo>
                <a:cubicBezTo>
                  <a:pt x="107" y="345"/>
                  <a:pt x="116" y="372"/>
                  <a:pt x="107" y="398"/>
                </a:cubicBezTo>
                <a:cubicBezTo>
                  <a:pt x="116" y="407"/>
                  <a:pt x="133" y="407"/>
                  <a:pt x="151" y="416"/>
                </a:cubicBezTo>
                <a:cubicBezTo>
                  <a:pt x="160" y="389"/>
                  <a:pt x="187" y="372"/>
                  <a:pt x="213" y="372"/>
                </a:cubicBezTo>
                <a:cubicBezTo>
                  <a:pt x="240" y="372"/>
                  <a:pt x="266" y="389"/>
                  <a:pt x="275" y="416"/>
                </a:cubicBezTo>
                <a:cubicBezTo>
                  <a:pt x="293" y="407"/>
                  <a:pt x="310" y="407"/>
                  <a:pt x="319" y="398"/>
                </a:cubicBezTo>
                <a:cubicBezTo>
                  <a:pt x="310" y="372"/>
                  <a:pt x="319" y="345"/>
                  <a:pt x="337" y="328"/>
                </a:cubicBezTo>
                <a:cubicBezTo>
                  <a:pt x="354" y="310"/>
                  <a:pt x="372" y="301"/>
                  <a:pt x="408" y="310"/>
                </a:cubicBezTo>
                <a:cubicBezTo>
                  <a:pt x="408" y="292"/>
                  <a:pt x="416" y="283"/>
                  <a:pt x="416" y="265"/>
                </a:cubicBezTo>
                <a:cubicBezTo>
                  <a:pt x="399" y="256"/>
                  <a:pt x="381" y="230"/>
                  <a:pt x="381" y="203"/>
                </a:cubicBezTo>
                <a:close/>
                <a:moveTo>
                  <a:pt x="213" y="292"/>
                </a:moveTo>
                <a:lnTo>
                  <a:pt x="213" y="292"/>
                </a:lnTo>
                <a:cubicBezTo>
                  <a:pt x="160" y="292"/>
                  <a:pt x="125" y="256"/>
                  <a:pt x="125" y="203"/>
                </a:cubicBezTo>
                <a:cubicBezTo>
                  <a:pt x="125" y="159"/>
                  <a:pt x="160" y="115"/>
                  <a:pt x="213" y="115"/>
                </a:cubicBezTo>
                <a:cubicBezTo>
                  <a:pt x="266" y="115"/>
                  <a:pt x="301" y="159"/>
                  <a:pt x="301" y="203"/>
                </a:cubicBezTo>
                <a:cubicBezTo>
                  <a:pt x="301" y="256"/>
                  <a:pt x="266" y="292"/>
                  <a:pt x="213" y="292"/>
                </a:cubicBezTo>
                <a:close/>
              </a:path>
            </a:pathLst>
          </a:custGeom>
          <a:solidFill>
            <a:schemeClr val="bg1"/>
          </a:solidFill>
          <a:ln>
            <a:noFill/>
          </a:ln>
          <a:effectLst/>
        </p:spPr>
        <p:txBody>
          <a:bodyPr wrap="none" lIns="34290" tIns="17145" rIns="34290" bIns="17145"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endParaRPr>
          </a:p>
        </p:txBody>
      </p:sp>
      <p:sp>
        <p:nvSpPr>
          <p:cNvPr id="38" name="Mail Us"/>
          <p:cNvSpPr txBox="1"/>
          <p:nvPr>
            <p:custDataLst>
              <p:tags r:id="rId25"/>
            </p:custDataLst>
          </p:nvPr>
        </p:nvSpPr>
        <p:spPr>
          <a:xfrm>
            <a:off x="8657822" y="4521591"/>
            <a:ext cx="1942798" cy="367030"/>
          </a:xfrm>
          <a:prstGeom prst="rect">
            <a:avLst/>
          </a:prstGeom>
          <a:noFill/>
          <a:ln w="12700" cap="flat">
            <a:noFill/>
            <a:miter lim="400000"/>
          </a:ln>
          <a:effectLst/>
        </p:spPr>
        <p:txBody>
          <a:bodyPr wrap="square" lIns="45719" tIns="45719" rIns="45719" bIns="45719" numCol="1" anchor="t">
            <a:spAutoFit/>
          </a:bodyPr>
          <a:lstStyle>
            <a:lvl1pPr algn="r">
              <a:defRPr sz="1600">
                <a:solidFill>
                  <a:srgbClr val="44546A"/>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rPr>
              <a:t>互动专区</a:t>
            </a:r>
            <a:endParaRPr kumimoji="0" lang="zh-CN" altLang="en-US" sz="1800" b="1"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endParaRPr>
          </a:p>
        </p:txBody>
      </p:sp>
      <p:sp>
        <p:nvSpPr>
          <p:cNvPr id="39" name="Lorem ipsum dolor sit amet, consectetur adipiscing elit. Khanhrau sam."/>
          <p:cNvSpPr txBox="1"/>
          <p:nvPr>
            <p:custDataLst>
              <p:tags r:id="rId26"/>
            </p:custDataLst>
          </p:nvPr>
        </p:nvSpPr>
        <p:spPr>
          <a:xfrm>
            <a:off x="8657823" y="4860407"/>
            <a:ext cx="1942796" cy="928370"/>
          </a:xfrm>
          <a:prstGeom prst="rect">
            <a:avLst/>
          </a:prstGeom>
          <a:noFill/>
          <a:ln w="12700" cap="flat">
            <a:noFill/>
            <a:miter lim="400000"/>
          </a:ln>
          <a:effectLst/>
        </p:spPr>
        <p:txBody>
          <a:bodyPr wrap="square" lIns="45719" tIns="45719" rIns="45719" bIns="45719" numCol="1" anchor="t">
            <a:spAutoFit/>
          </a:bodyPr>
          <a:lstStyle>
            <a:lvl1pPr algn="r">
              <a:defRPr sz="1200">
                <a:solidFill>
                  <a:srgbClr val="44546A"/>
                </a:solidFill>
              </a:defRPr>
            </a:lvl1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rPr>
              <a:t>投资者调查、投资者联络专区以及在线服务</a:t>
            </a:r>
            <a:endParaRPr kumimoji="0" lang="zh-CN" altLang="en-US" sz="1400" b="0"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endParaRPr>
          </a:p>
        </p:txBody>
      </p:sp>
      <p:cxnSp>
        <p:nvCxnSpPr>
          <p:cNvPr id="40" name="直接连接符 39"/>
          <p:cNvCxnSpPr/>
          <p:nvPr>
            <p:custDataLst>
              <p:tags r:id="rId27"/>
            </p:custDataLst>
          </p:nvPr>
        </p:nvCxnSpPr>
        <p:spPr>
          <a:xfrm flipH="1" flipV="1">
            <a:off x="7130129" y="2934472"/>
            <a:ext cx="637328" cy="1"/>
          </a:xfrm>
          <a:prstGeom prst="line">
            <a:avLst/>
          </a:prstGeom>
          <a:solidFill>
            <a:srgbClr val="FE681F"/>
          </a:solidFill>
          <a:ln w="12700">
            <a:solidFill>
              <a:sysClr val="window" lastClr="FFFFFF">
                <a:lumMod val="65000"/>
              </a:sysClr>
            </a:solidFill>
            <a:prstDash val="sysDash"/>
            <a:miter/>
            <a:headEnd type="oval"/>
            <a:tailEnd type="oval"/>
          </a:ln>
        </p:spPr>
      </p:cxnSp>
      <p:sp>
        <p:nvSpPr>
          <p:cNvPr id="42" name="文本框 41"/>
          <p:cNvSpPr txBox="1"/>
          <p:nvPr/>
        </p:nvSpPr>
        <p:spPr>
          <a:xfrm>
            <a:off x="5721985" y="3597275"/>
            <a:ext cx="860425" cy="829945"/>
          </a:xfrm>
          <a:prstGeom prst="rect">
            <a:avLst/>
          </a:prstGeom>
          <a:noFill/>
          <a:extLst>
            <a:ext uri="{909E8E84-426E-40DD-AFC4-6F175D3DCCD1}">
              <a14:hiddenFill xmlns:a14="http://schemas.microsoft.com/office/drawing/2010/main">
                <a:solidFill>
                  <a:srgbClr val="FE681F"/>
                </a:solidFill>
              </a14:hiddenFill>
            </a:ext>
          </a:extLst>
        </p:spPr>
        <p:txBody>
          <a:bodyPr wrap="square" rtlCol="0">
            <a:spAutoFit/>
          </a:bodyPr>
          <a:p>
            <a:r>
              <a:rPr lang="zh-CN" altLang="en-US" sz="2400" b="1">
                <a:latin typeface="微软雅黑" panose="020B0503020204020204" charset="-122"/>
                <a:ea typeface="微软雅黑" panose="020B0503020204020204" charset="-122"/>
              </a:rPr>
              <a:t>主要内容</a:t>
            </a:r>
            <a:endParaRPr lang="zh-CN" altLang="en-US" sz="2400" b="1">
              <a:latin typeface="微软雅黑" panose="020B0503020204020204" charset="-122"/>
              <a:ea typeface="微软雅黑" panose="020B0503020204020204" charset="-122"/>
            </a:endParaRPr>
          </a:p>
        </p:txBody>
      </p:sp>
      <p:sp>
        <p:nvSpPr>
          <p:cNvPr id="44" name="文本框 43"/>
          <p:cNvSpPr txBox="1"/>
          <p:nvPr/>
        </p:nvSpPr>
        <p:spPr>
          <a:xfrm>
            <a:off x="2861310" y="1241425"/>
            <a:ext cx="7499985" cy="792480"/>
          </a:xfrm>
          <a:prstGeom prst="rect">
            <a:avLst/>
          </a:prstGeom>
          <a:noFill/>
        </p:spPr>
        <p:txBody>
          <a:bodyPr wrap="square" rtlCol="0">
            <a:spAutoFit/>
          </a:bodyPr>
          <a:p>
            <a:pPr algn="l">
              <a:lnSpc>
                <a:spcPct val="120000"/>
              </a:lnSpc>
            </a:pP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中国投资者网站</a:t>
            </a:r>
            <a:r>
              <a:rPr lang="zh-CN" altLang="en-US">
                <a:solidFill>
                  <a:schemeClr val="tx1"/>
                </a:solidFill>
                <a:latin typeface="微软雅黑" panose="020B0503020204020204" charset="-122"/>
                <a:ea typeface="微软雅黑" panose="020B0503020204020204" charset="-122"/>
                <a:cs typeface="微软雅黑" panose="020B0503020204020204" charset="-122"/>
              </a:rPr>
              <a:t>是中国证监会管理的公益网络服务平台</a:t>
            </a:r>
            <a:r>
              <a:rPr lang="en-US" altLang="zh-CN">
                <a:solidFill>
                  <a:schemeClr val="tx1"/>
                </a:solidFill>
                <a:latin typeface="微软雅黑" panose="020B0503020204020204" charset="-122"/>
                <a:ea typeface="微软雅黑" panose="020B0503020204020204" charset="-122"/>
                <a:cs typeface="微软雅黑" panose="020B0503020204020204" charset="-122"/>
              </a:rPr>
              <a:t> </a:t>
            </a:r>
            <a:endParaRPr lang="en-US" altLang="zh-CN">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2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网址：www.investor.org.cn</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 name="矩形 1"/>
          <p:cNvSpPr/>
          <p:nvPr/>
        </p:nvSpPr>
        <p:spPr>
          <a:xfrm>
            <a:off x="253778" y="157350"/>
            <a:ext cx="2316480" cy="521970"/>
          </a:xfrm>
          <a:prstGeom prst="rect">
            <a:avLst/>
          </a:prstGeom>
        </p:spPr>
        <p:txBody>
          <a:bodyPr wrap="none">
            <a:spAutoFit/>
          </a:bodyPr>
          <a:p>
            <a:pPr lvl="0" algn="l"/>
            <a:r>
              <a:rPr lang="zh-CN" altLang="en-US" sz="2800" dirty="0">
                <a:solidFill>
                  <a:srgbClr val="FF9618"/>
                </a:solidFill>
                <a:latin typeface="微软雅黑" panose="020B0503020204020204" charset="-122"/>
                <a:ea typeface="微软雅黑" panose="020B0503020204020204" charset="-122"/>
                <a:sym typeface="+mn-ea"/>
              </a:rPr>
              <a:t>中国投资者网</a:t>
            </a:r>
            <a:endParaRPr lang="zh-CN" altLang="en-US" sz="2800" dirty="0">
              <a:solidFill>
                <a:srgbClr val="FF9618"/>
              </a:solidFill>
              <a:latin typeface="微软雅黑" panose="020B0503020204020204" charset="-122"/>
              <a:ea typeface="微软雅黑" panose="020B0503020204020204" charset="-122"/>
              <a:sym typeface="+mn-ea"/>
            </a:endParaRPr>
          </a:p>
        </p:txBody>
      </p:sp>
    </p:spTree>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6494145" y="302895"/>
            <a:ext cx="5697855" cy="6252210"/>
          </a:xfrm>
          <a:prstGeom prst="rect">
            <a:avLst/>
          </a:prstGeom>
        </p:spPr>
      </p:pic>
      <p:grpSp>
        <p:nvGrpSpPr>
          <p:cNvPr id="53" name="íṩľîḑè"/>
          <p:cNvGrpSpPr/>
          <p:nvPr/>
        </p:nvGrpSpPr>
        <p:grpSpPr>
          <a:xfrm rot="0">
            <a:off x="5335270" y="303530"/>
            <a:ext cx="2794000" cy="6252845"/>
            <a:chOff x="3884427" y="1130300"/>
            <a:chExt cx="2794280" cy="5016500"/>
          </a:xfrm>
        </p:grpSpPr>
        <p:sp>
          <p:nvSpPr>
            <p:cNvPr id="54" name="íšlïḑè"/>
            <p:cNvSpPr/>
            <p:nvPr/>
          </p:nvSpPr>
          <p:spPr>
            <a:xfrm>
              <a:off x="4389578" y="1130300"/>
              <a:ext cx="1783977" cy="5016500"/>
            </a:xfrm>
            <a:prstGeom prst="parallelogram">
              <a:avLst>
                <a:gd name="adj" fmla="val 64497"/>
              </a:avLst>
            </a:prstGeom>
            <a:solidFill>
              <a:schemeClr val="bg1">
                <a:lumMod val="85000"/>
                <a:alpha val="9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sp>
          <p:nvSpPr>
            <p:cNvPr id="55" name="íŝḷiḋe"/>
            <p:cNvSpPr/>
            <p:nvPr/>
          </p:nvSpPr>
          <p:spPr>
            <a:xfrm>
              <a:off x="4894730" y="1130300"/>
              <a:ext cx="1783977" cy="5016500"/>
            </a:xfrm>
            <a:prstGeom prst="parallelogram">
              <a:avLst>
                <a:gd name="adj" fmla="val 64497"/>
              </a:avLst>
            </a:prstGeom>
            <a:solidFill>
              <a:srgbClr val="FF9618">
                <a:alpha val="90000"/>
              </a:srgb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dirty="0">
                <a:solidFill>
                  <a:schemeClr val="tx1"/>
                </a:solidFill>
                <a:cs typeface="+mn-ea"/>
                <a:sym typeface="+mn-lt"/>
              </a:endParaRPr>
            </a:p>
          </p:txBody>
        </p:sp>
        <p:sp>
          <p:nvSpPr>
            <p:cNvPr id="56" name="iṧ1îḑe"/>
            <p:cNvSpPr/>
            <p:nvPr/>
          </p:nvSpPr>
          <p:spPr>
            <a:xfrm>
              <a:off x="3884427" y="1130300"/>
              <a:ext cx="1783977" cy="5016500"/>
            </a:xfrm>
            <a:prstGeom prst="parallelogram">
              <a:avLst>
                <a:gd name="adj" fmla="val 64497"/>
              </a:avLst>
            </a:prstGeom>
            <a:solidFill>
              <a:schemeClr val="bg1">
                <a:lumMod val="95000"/>
                <a:alpha val="9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grpSp>
      <p:grpSp>
        <p:nvGrpSpPr>
          <p:cNvPr id="57" name="组合 56"/>
          <p:cNvGrpSpPr/>
          <p:nvPr/>
        </p:nvGrpSpPr>
        <p:grpSpPr>
          <a:xfrm>
            <a:off x="894739" y="1943660"/>
            <a:ext cx="5297170" cy="1532965"/>
            <a:chOff x="2860064" y="1502335"/>
            <a:chExt cx="5297170" cy="1532965"/>
          </a:xfrm>
        </p:grpSpPr>
        <p:sp>
          <p:nvSpPr>
            <p:cNvPr id="58" name="îṧliďe"/>
            <p:cNvSpPr/>
            <p:nvPr/>
          </p:nvSpPr>
          <p:spPr>
            <a:xfrm>
              <a:off x="2860064" y="1502335"/>
              <a:ext cx="108000" cy="1532965"/>
            </a:xfrm>
            <a:prstGeom prst="rect">
              <a:avLst/>
            </a:prstGeom>
            <a:solidFill>
              <a:schemeClr val="accent2"/>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sp>
          <p:nvSpPr>
            <p:cNvPr id="59" name="文本框 58"/>
            <p:cNvSpPr txBox="1"/>
            <p:nvPr/>
          </p:nvSpPr>
          <p:spPr>
            <a:xfrm>
              <a:off x="2968014" y="2111935"/>
              <a:ext cx="5189220" cy="922020"/>
            </a:xfrm>
            <a:prstGeom prst="rect">
              <a:avLst/>
            </a:prstGeom>
            <a:noFill/>
          </p:spPr>
          <p:txBody>
            <a:bodyPr wrap="square" rtlCol="0">
              <a:spAutoFit/>
            </a:bodyPr>
            <a:lstStyle/>
            <a:p>
              <a:r>
                <a:rPr lang="zh-CN" altLang="en-US" sz="5400" dirty="0">
                  <a:latin typeface="微软雅黑" panose="020B0503020204020204" charset="-122"/>
                  <a:ea typeface="微软雅黑" panose="020B0503020204020204" charset="-122"/>
                  <a:cs typeface="+mn-ea"/>
                  <a:sym typeface="+mn-lt"/>
                </a:rPr>
                <a:t>身边的金融产品</a:t>
              </a:r>
              <a:endParaRPr lang="zh-CN" altLang="en-US" sz="5400" dirty="0">
                <a:latin typeface="微软雅黑" panose="020B0503020204020204" charset="-122"/>
                <a:ea typeface="微软雅黑" panose="020B0503020204020204" charset="-122"/>
                <a:cs typeface="+mn-ea"/>
                <a:sym typeface="+mn-lt"/>
              </a:endParaRPr>
            </a:p>
          </p:txBody>
        </p:sp>
        <p:sp>
          <p:nvSpPr>
            <p:cNvPr id="60" name="íṩľîḑé"/>
            <p:cNvSpPr/>
            <p:nvPr/>
          </p:nvSpPr>
          <p:spPr>
            <a:xfrm>
              <a:off x="2968064" y="1595319"/>
              <a:ext cx="1552772" cy="446763"/>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sz="5400" b="1" dirty="0">
                  <a:solidFill>
                    <a:schemeClr val="accent2"/>
                  </a:solidFill>
                  <a:latin typeface="微软雅黑" panose="020B0503020204020204" charset="-122"/>
                  <a:ea typeface="微软雅黑" panose="020B0503020204020204" charset="-122"/>
                </a:rPr>
                <a:t>01</a:t>
              </a:r>
              <a:endParaRPr lang="en-US" altLang="zh-CN" sz="5400" b="1" dirty="0">
                <a:solidFill>
                  <a:schemeClr val="accent2"/>
                </a:solidFill>
                <a:latin typeface="微软雅黑" panose="020B0503020204020204" charset="-122"/>
                <a:ea typeface="微软雅黑" panose="020B0503020204020204" charset="-122"/>
              </a:endParaRPr>
            </a:p>
          </p:txBody>
        </p:sp>
      </p:grpSp>
      <p:pic>
        <p:nvPicPr>
          <p:cNvPr id="63" name="图片 62" descr="logo"/>
          <p:cNvPicPr>
            <a:picLocks noChangeAspect="1"/>
          </p:cNvPicPr>
          <p:nvPr/>
        </p:nvPicPr>
        <p:blipFill>
          <a:blip r:embed="rId3"/>
          <a:stretch>
            <a:fillRect/>
          </a:stretch>
        </p:blipFill>
        <p:spPr>
          <a:xfrm>
            <a:off x="132715" y="-460375"/>
            <a:ext cx="4124960" cy="275018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ppt_x"/>
                                          </p:val>
                                        </p:tav>
                                        <p:tav tm="100000">
                                          <p:val>
                                            <p:strVal val="#ppt_x"/>
                                          </p:val>
                                        </p:tav>
                                      </p:tavLst>
                                    </p:anim>
                                    <p:anim calcmode="lin" valueType="num">
                                      <p:cBhvr additive="base">
                                        <p:cTn id="1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logo"/>
          <p:cNvPicPr>
            <a:picLocks noChangeAspect="1"/>
          </p:cNvPicPr>
          <p:nvPr>
            <p:custDataLst>
              <p:tags r:id="rId1"/>
            </p:custDataLst>
          </p:nvPr>
        </p:nvPicPr>
        <p:blipFill>
          <a:blip r:embed="rId2"/>
          <a:stretch>
            <a:fillRect/>
          </a:stretch>
        </p:blipFill>
        <p:spPr>
          <a:xfrm>
            <a:off x="0" y="-586105"/>
            <a:ext cx="4114800" cy="2743200"/>
          </a:xfrm>
          <a:prstGeom prst="rect">
            <a:avLst/>
          </a:prstGeom>
        </p:spPr>
      </p:pic>
      <p:sp>
        <p:nvSpPr>
          <p:cNvPr id="11" name="矩形 10"/>
          <p:cNvSpPr/>
          <p:nvPr/>
        </p:nvSpPr>
        <p:spPr>
          <a:xfrm>
            <a:off x="5045210" y="5870575"/>
            <a:ext cx="2691765" cy="268605"/>
          </a:xfrm>
          <a:prstGeom prst="rect">
            <a:avLst/>
          </a:prstGeom>
        </p:spPr>
        <p:txBody>
          <a:bodyPr wrap="none">
            <a:spAutoFit/>
          </a:bodyPr>
          <a:p>
            <a:pPr>
              <a:lnSpc>
                <a:spcPct val="110000"/>
              </a:lnSpc>
            </a:pPr>
            <a:r>
              <a:rPr lang="en-US" altLang="zh-CN" sz="1050" dirty="0">
                <a:solidFill>
                  <a:schemeClr val="bg1"/>
                </a:solidFill>
                <a:latin typeface="微软雅黑" panose="020B0503020204020204" charset="-122"/>
                <a:ea typeface="微软雅黑" panose="020B0503020204020204" charset="-122"/>
              </a:rPr>
              <a:t>True mastery of any skill takes lifetime. </a:t>
            </a:r>
            <a:endParaRPr lang="en-US" altLang="zh-CN" sz="1050" dirty="0">
              <a:solidFill>
                <a:schemeClr val="bg1"/>
              </a:solidFill>
              <a:latin typeface="微软雅黑" panose="020B0503020204020204" charset="-122"/>
              <a:ea typeface="微软雅黑" panose="020B0503020204020204" charset="-122"/>
            </a:endParaRPr>
          </a:p>
        </p:txBody>
      </p:sp>
      <p:sp>
        <p:nvSpPr>
          <p:cNvPr id="2" name="文本框 1"/>
          <p:cNvSpPr txBox="1"/>
          <p:nvPr/>
        </p:nvSpPr>
        <p:spPr>
          <a:xfrm>
            <a:off x="1191980" y="5502224"/>
            <a:ext cx="1554480" cy="368300"/>
          </a:xfrm>
          <a:prstGeom prst="rect">
            <a:avLst/>
          </a:prstGeom>
          <a:noFill/>
        </p:spPr>
        <p:txBody>
          <a:bodyPr wrap="none" rtlCol="0">
            <a:spAutoFit/>
          </a:bodyPr>
          <a:p>
            <a:r>
              <a:rPr lang="zh-CN" altLang="en-US" b="1" dirty="0" smtClean="0">
                <a:solidFill>
                  <a:schemeClr val="tx1">
                    <a:lumMod val="50000"/>
                  </a:schemeClr>
                </a:solidFill>
                <a:latin typeface="微软雅黑" panose="020B0503020204020204" charset="-122"/>
                <a:ea typeface="微软雅黑" panose="020B0503020204020204" charset="-122"/>
              </a:rPr>
              <a:t>活动调查问卷</a:t>
            </a:r>
            <a:endParaRPr lang="zh-CN" altLang="en-US" b="1" dirty="0" smtClean="0">
              <a:solidFill>
                <a:schemeClr val="tx1">
                  <a:lumMod val="50000"/>
                </a:schemeClr>
              </a:solidFill>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317" y="1015180"/>
            <a:ext cx="1674194" cy="1674194"/>
          </a:xfrm>
          <a:prstGeom prst="rect">
            <a:avLst/>
          </a:prstGeom>
        </p:spPr>
      </p:pic>
      <p:sp>
        <p:nvSpPr>
          <p:cNvPr id="8" name="文本框 7"/>
          <p:cNvSpPr txBox="1"/>
          <p:nvPr/>
        </p:nvSpPr>
        <p:spPr>
          <a:xfrm>
            <a:off x="963222" y="2858671"/>
            <a:ext cx="2011680" cy="368300"/>
          </a:xfrm>
          <a:prstGeom prst="rect">
            <a:avLst/>
          </a:prstGeom>
          <a:noFill/>
        </p:spPr>
        <p:txBody>
          <a:bodyPr wrap="none" rtlCol="0">
            <a:spAutoFit/>
          </a:bodyPr>
          <a:p>
            <a:r>
              <a:rPr lang="zh-CN" altLang="en-US" b="1" dirty="0" smtClean="0">
                <a:solidFill>
                  <a:schemeClr val="tx1">
                    <a:lumMod val="50000"/>
                  </a:schemeClr>
                </a:solidFill>
                <a:latin typeface="微软雅黑" panose="020B0503020204020204" charset="-122"/>
                <a:ea typeface="微软雅黑" panose="020B0503020204020204" charset="-122"/>
              </a:rPr>
              <a:t>微信公众号二维码</a:t>
            </a:r>
            <a:endParaRPr lang="zh-CN" altLang="en-US" b="1" dirty="0" smtClean="0">
              <a:solidFill>
                <a:schemeClr val="tx1">
                  <a:lumMod val="50000"/>
                </a:schemeClr>
              </a:solidFill>
              <a:latin typeface="微软雅黑" panose="020B0503020204020204" charset="-122"/>
              <a:ea typeface="微软雅黑" panose="020B0503020204020204" charset="-122"/>
            </a:endParaRPr>
          </a:p>
        </p:txBody>
      </p:sp>
      <p:cxnSp>
        <p:nvCxnSpPr>
          <p:cNvPr id="9" name="MH_Other_5"/>
          <p:cNvCxnSpPr/>
          <p:nvPr>
            <p:custDataLst>
              <p:tags r:id="rId4"/>
            </p:custDataLst>
          </p:nvPr>
        </p:nvCxnSpPr>
        <p:spPr>
          <a:xfrm flipH="1">
            <a:off x="3797411" y="1422859"/>
            <a:ext cx="3038475" cy="0"/>
          </a:xfrm>
          <a:prstGeom prst="line">
            <a:avLst/>
          </a:prstGeom>
          <a:noFill/>
          <a:ln w="6350" cap="flat" cmpd="sng" algn="ctr">
            <a:solidFill>
              <a:srgbClr val="EA5405"/>
            </a:solidFill>
            <a:prstDash val="solid"/>
            <a:miter lim="800000"/>
            <a:tailEnd type="oval"/>
          </a:ln>
          <a:effectLst/>
        </p:spPr>
      </p:cxnSp>
      <p:cxnSp>
        <p:nvCxnSpPr>
          <p:cNvPr id="12" name="MH_Other_6"/>
          <p:cNvCxnSpPr/>
          <p:nvPr>
            <p:custDataLst>
              <p:tags r:id="rId5"/>
            </p:custDataLst>
          </p:nvPr>
        </p:nvCxnSpPr>
        <p:spPr>
          <a:xfrm flipH="1">
            <a:off x="3797410" y="1295952"/>
            <a:ext cx="1519200" cy="0"/>
          </a:xfrm>
          <a:prstGeom prst="line">
            <a:avLst/>
          </a:prstGeom>
          <a:noFill/>
          <a:ln w="6350" cap="flat" cmpd="sng" algn="ctr">
            <a:solidFill>
              <a:srgbClr val="EA5405"/>
            </a:solidFill>
            <a:prstDash val="solid"/>
            <a:miter lim="800000"/>
            <a:tailEnd type="oval"/>
          </a:ln>
          <a:effectLst/>
        </p:spPr>
      </p:cxnSp>
      <p:sp>
        <p:nvSpPr>
          <p:cNvPr id="13" name="矩形 12"/>
          <p:cNvSpPr/>
          <p:nvPr/>
        </p:nvSpPr>
        <p:spPr>
          <a:xfrm>
            <a:off x="3797410" y="926620"/>
            <a:ext cx="4297680" cy="395605"/>
          </a:xfrm>
          <a:prstGeom prst="rect">
            <a:avLst/>
          </a:prstGeom>
        </p:spPr>
        <p:txBody>
          <a:bodyPr wrap="none">
            <a:spAutoFit/>
          </a:bodyPr>
          <a:p>
            <a:pPr>
              <a:lnSpc>
                <a:spcPct val="110000"/>
              </a:lnSpc>
              <a:spcBef>
                <a:spcPct val="0"/>
              </a:spcBef>
            </a:pPr>
            <a:r>
              <a:rPr lang="zh-CN" altLang="en-US" b="1" dirty="0">
                <a:ln w="0"/>
                <a:solidFill>
                  <a:srgbClr val="E25020"/>
                </a:solidFill>
                <a:latin typeface="微软雅黑" panose="020B0503020204020204" charset="-122"/>
                <a:ea typeface="微软雅黑" panose="020B0503020204020204" charset="-122"/>
              </a:rPr>
              <a:t>东方财富</a:t>
            </a:r>
            <a:r>
              <a:rPr lang="zh-CN" altLang="en-US" b="1" dirty="0" smtClean="0">
                <a:ln w="0"/>
                <a:solidFill>
                  <a:srgbClr val="E25020"/>
                </a:solidFill>
                <a:latin typeface="微软雅黑" panose="020B0503020204020204" charset="-122"/>
                <a:ea typeface="微软雅黑" panose="020B0503020204020204" charset="-122"/>
              </a:rPr>
              <a:t>证券（互联网）投资者教育基地</a:t>
            </a:r>
            <a:endParaRPr lang="zh-CN" altLang="en-US" b="1" dirty="0">
              <a:ln w="0"/>
              <a:solidFill>
                <a:srgbClr val="E25020"/>
              </a:solidFill>
              <a:latin typeface="微软雅黑" panose="020B0503020204020204" charset="-122"/>
              <a:ea typeface="微软雅黑" panose="020B0503020204020204" charset="-122"/>
            </a:endParaRPr>
          </a:p>
        </p:txBody>
      </p:sp>
      <p:cxnSp>
        <p:nvCxnSpPr>
          <p:cNvPr id="14" name="MH_Other_5"/>
          <p:cNvCxnSpPr/>
          <p:nvPr>
            <p:custDataLst>
              <p:tags r:id="rId6"/>
            </p:custDataLst>
          </p:nvPr>
        </p:nvCxnSpPr>
        <p:spPr>
          <a:xfrm flipH="1">
            <a:off x="3797411" y="3111959"/>
            <a:ext cx="3038475" cy="0"/>
          </a:xfrm>
          <a:prstGeom prst="line">
            <a:avLst/>
          </a:prstGeom>
          <a:noFill/>
          <a:ln w="6350" cap="flat" cmpd="sng" algn="ctr">
            <a:solidFill>
              <a:srgbClr val="EA5405"/>
            </a:solidFill>
            <a:prstDash val="solid"/>
            <a:miter lim="800000"/>
            <a:tailEnd type="oval"/>
          </a:ln>
          <a:effectLst/>
        </p:spPr>
      </p:cxnSp>
      <p:cxnSp>
        <p:nvCxnSpPr>
          <p:cNvPr id="15" name="MH_Other_6"/>
          <p:cNvCxnSpPr/>
          <p:nvPr>
            <p:custDataLst>
              <p:tags r:id="rId7"/>
            </p:custDataLst>
          </p:nvPr>
        </p:nvCxnSpPr>
        <p:spPr>
          <a:xfrm flipH="1">
            <a:off x="3797410" y="2985052"/>
            <a:ext cx="1519200" cy="0"/>
          </a:xfrm>
          <a:prstGeom prst="line">
            <a:avLst/>
          </a:prstGeom>
          <a:noFill/>
          <a:ln w="6350" cap="flat" cmpd="sng" algn="ctr">
            <a:solidFill>
              <a:srgbClr val="EA5405"/>
            </a:solidFill>
            <a:prstDash val="solid"/>
            <a:miter lim="800000"/>
            <a:tailEnd type="oval"/>
          </a:ln>
          <a:effectLst/>
        </p:spPr>
      </p:cxnSp>
      <p:sp>
        <p:nvSpPr>
          <p:cNvPr id="16" name="矩形 15"/>
          <p:cNvSpPr/>
          <p:nvPr/>
        </p:nvSpPr>
        <p:spPr>
          <a:xfrm>
            <a:off x="3797410" y="2615720"/>
            <a:ext cx="1783080" cy="395605"/>
          </a:xfrm>
          <a:prstGeom prst="rect">
            <a:avLst/>
          </a:prstGeom>
        </p:spPr>
        <p:txBody>
          <a:bodyPr wrap="none">
            <a:spAutoFit/>
          </a:bodyPr>
          <a:p>
            <a:pPr>
              <a:lnSpc>
                <a:spcPct val="110000"/>
              </a:lnSpc>
              <a:spcBef>
                <a:spcPct val="0"/>
              </a:spcBef>
            </a:pPr>
            <a:r>
              <a:rPr lang="zh-CN" altLang="en-US" b="1" dirty="0">
                <a:ln w="0"/>
                <a:solidFill>
                  <a:srgbClr val="E25020"/>
                </a:solidFill>
                <a:latin typeface="微软雅黑" panose="020B0503020204020204" charset="-122"/>
                <a:ea typeface="微软雅黑" panose="020B0503020204020204" charset="-122"/>
              </a:rPr>
              <a:t>西藏金融展览馆</a:t>
            </a:r>
            <a:endParaRPr lang="zh-CN" altLang="en-US" b="1" dirty="0">
              <a:ln w="0"/>
              <a:solidFill>
                <a:srgbClr val="E25020"/>
              </a:solidFill>
              <a:latin typeface="微软雅黑" panose="020B0503020204020204" charset="-122"/>
              <a:ea typeface="微软雅黑" panose="020B0503020204020204" charset="-122"/>
            </a:endParaRPr>
          </a:p>
        </p:txBody>
      </p:sp>
      <p:cxnSp>
        <p:nvCxnSpPr>
          <p:cNvPr id="17" name="MH_Other_5"/>
          <p:cNvCxnSpPr/>
          <p:nvPr>
            <p:custDataLst>
              <p:tags r:id="rId8"/>
            </p:custDataLst>
          </p:nvPr>
        </p:nvCxnSpPr>
        <p:spPr>
          <a:xfrm flipH="1">
            <a:off x="3797411" y="4963288"/>
            <a:ext cx="3038475" cy="0"/>
          </a:xfrm>
          <a:prstGeom prst="line">
            <a:avLst/>
          </a:prstGeom>
          <a:noFill/>
          <a:ln w="6350" cap="flat" cmpd="sng" algn="ctr">
            <a:solidFill>
              <a:srgbClr val="EA5405"/>
            </a:solidFill>
            <a:prstDash val="solid"/>
            <a:miter lim="800000"/>
            <a:tailEnd type="oval"/>
          </a:ln>
          <a:effectLst/>
        </p:spPr>
      </p:cxnSp>
      <p:cxnSp>
        <p:nvCxnSpPr>
          <p:cNvPr id="33" name="MH_Other_6"/>
          <p:cNvCxnSpPr/>
          <p:nvPr>
            <p:custDataLst>
              <p:tags r:id="rId9"/>
            </p:custDataLst>
          </p:nvPr>
        </p:nvCxnSpPr>
        <p:spPr>
          <a:xfrm flipH="1">
            <a:off x="3797410" y="4836381"/>
            <a:ext cx="1519200" cy="0"/>
          </a:xfrm>
          <a:prstGeom prst="line">
            <a:avLst/>
          </a:prstGeom>
          <a:noFill/>
          <a:ln w="6350" cap="flat" cmpd="sng" algn="ctr">
            <a:solidFill>
              <a:srgbClr val="EA5405"/>
            </a:solidFill>
            <a:prstDash val="solid"/>
            <a:miter lim="800000"/>
            <a:tailEnd type="oval"/>
          </a:ln>
          <a:effectLst/>
        </p:spPr>
      </p:cxnSp>
      <p:sp>
        <p:nvSpPr>
          <p:cNvPr id="34" name="矩形 33"/>
          <p:cNvSpPr/>
          <p:nvPr/>
        </p:nvSpPr>
        <p:spPr>
          <a:xfrm>
            <a:off x="3797410" y="4467049"/>
            <a:ext cx="4983480" cy="395605"/>
          </a:xfrm>
          <a:prstGeom prst="rect">
            <a:avLst/>
          </a:prstGeom>
        </p:spPr>
        <p:txBody>
          <a:bodyPr wrap="none">
            <a:spAutoFit/>
          </a:bodyPr>
          <a:p>
            <a:pPr>
              <a:lnSpc>
                <a:spcPct val="110000"/>
              </a:lnSpc>
              <a:spcBef>
                <a:spcPct val="0"/>
              </a:spcBef>
            </a:pPr>
            <a:r>
              <a:rPr lang="zh-CN" altLang="en-US" b="1" dirty="0" smtClean="0">
                <a:ln w="0"/>
                <a:solidFill>
                  <a:srgbClr val="E25020"/>
                </a:solidFill>
                <a:latin typeface="微软雅黑" panose="020B0503020204020204" charset="-122"/>
                <a:ea typeface="微软雅黑" panose="020B0503020204020204" charset="-122"/>
              </a:rPr>
              <a:t>东方财富证券（上海财经大学）投资者教育基地</a:t>
            </a:r>
            <a:endParaRPr lang="zh-CN" altLang="en-US" b="1" dirty="0" smtClean="0">
              <a:ln w="0"/>
              <a:solidFill>
                <a:srgbClr val="E25020"/>
              </a:solidFill>
              <a:latin typeface="微软雅黑" panose="020B0503020204020204" charset="-122"/>
              <a:ea typeface="微软雅黑" panose="020B0503020204020204" charset="-122"/>
            </a:endParaRPr>
          </a:p>
        </p:txBody>
      </p:sp>
      <p:sp>
        <p:nvSpPr>
          <p:cNvPr id="35" name="文本框 34"/>
          <p:cNvSpPr txBox="1"/>
          <p:nvPr/>
        </p:nvSpPr>
        <p:spPr>
          <a:xfrm>
            <a:off x="3797410" y="1458004"/>
            <a:ext cx="7663070" cy="1037590"/>
          </a:xfrm>
          <a:prstGeom prst="rect">
            <a:avLst/>
          </a:prstGeom>
          <a:noFill/>
        </p:spPr>
        <p:txBody>
          <a:bodyPr wrap="square" rtlCol="0">
            <a:spAutoFit/>
          </a:bodyPr>
          <a:p>
            <a:pPr>
              <a:lnSpc>
                <a:spcPct val="110000"/>
              </a:lnSpc>
            </a:pPr>
            <a:r>
              <a:rPr lang="zh-CN" altLang="en-US" sz="1400" b="1" dirty="0" smtClean="0">
                <a:latin typeface="微软雅黑" panose="020B0503020204020204" charset="-122"/>
                <a:ea typeface="微软雅黑" panose="020B0503020204020204" charset="-122"/>
                <a:cs typeface="微软雅黑" panose="020B0503020204020204" charset="-122"/>
              </a:rPr>
              <a:t>基地网址：</a:t>
            </a:r>
            <a:r>
              <a:rPr lang="en-US" altLang="zh-CN" sz="1400" b="1" dirty="0" smtClean="0">
                <a:latin typeface="微软雅黑" panose="020B0503020204020204" charset="-122"/>
                <a:ea typeface="微软雅黑" panose="020B0503020204020204" charset="-122"/>
                <a:cs typeface="微软雅黑" panose="020B0503020204020204" charset="-122"/>
              </a:rPr>
              <a:t>edu.18.cn</a:t>
            </a:r>
            <a:endParaRPr lang="en-US" altLang="zh-CN" sz="1400" b="1" dirty="0">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sz="1400" dirty="0" smtClean="0">
                <a:latin typeface="微软雅黑" panose="020B0503020204020204" charset="-122"/>
                <a:ea typeface="微软雅黑" panose="020B0503020204020204" charset="-122"/>
                <a:cs typeface="微软雅黑" panose="020B0503020204020204" charset="-122"/>
              </a:rPr>
              <a:t>西藏自治区省级互联网投资者教育基地，内设财富书院、投教活动、视频专区、模拟交易、权益维护五大基础板块和一个西藏特色板块，为投资者持续提供热点业务规则、视频课程、风险案例等内容，是一个集理论与实践于一体的投资者教育服务平台。</a:t>
            </a:r>
            <a:endParaRPr lang="en-US" altLang="zh-CN" sz="1400" dirty="0" smtClean="0">
              <a:latin typeface="微软雅黑" panose="020B0503020204020204" charset="-122"/>
              <a:ea typeface="微软雅黑" panose="020B0503020204020204" charset="-122"/>
              <a:cs typeface="微软雅黑" panose="020B0503020204020204" charset="-122"/>
            </a:endParaRPr>
          </a:p>
        </p:txBody>
      </p:sp>
      <p:sp>
        <p:nvSpPr>
          <p:cNvPr id="36" name="文本框 35"/>
          <p:cNvSpPr txBox="1"/>
          <p:nvPr/>
        </p:nvSpPr>
        <p:spPr>
          <a:xfrm>
            <a:off x="3797410" y="3150141"/>
            <a:ext cx="7663070" cy="1274445"/>
          </a:xfrm>
          <a:prstGeom prst="rect">
            <a:avLst/>
          </a:prstGeom>
          <a:noFill/>
        </p:spPr>
        <p:txBody>
          <a:bodyPr wrap="square" rtlCol="0">
            <a:spAutoFit/>
          </a:bodyPr>
          <a:p>
            <a:pPr>
              <a:lnSpc>
                <a:spcPct val="110000"/>
              </a:lnSpc>
            </a:pPr>
            <a:r>
              <a:rPr lang="zh-CN" altLang="en-US" sz="1400" b="1" dirty="0" smtClean="0">
                <a:latin typeface="微软雅黑" panose="020B0503020204020204" charset="-122"/>
                <a:ea typeface="微软雅黑" panose="020B0503020204020204" charset="-122"/>
                <a:cs typeface="微软雅黑" panose="020B0503020204020204" charset="-122"/>
              </a:rPr>
              <a:t>参观地址：西藏自治区</a:t>
            </a:r>
            <a:r>
              <a:rPr lang="zh-CN" altLang="en-US" sz="1400" b="1" dirty="0">
                <a:latin typeface="微软雅黑" panose="020B0503020204020204" charset="-122"/>
                <a:ea typeface="微软雅黑" panose="020B0503020204020204" charset="-122"/>
                <a:cs typeface="微软雅黑" panose="020B0503020204020204" charset="-122"/>
              </a:rPr>
              <a:t>拉萨市城关区藏大东路</a:t>
            </a:r>
            <a:r>
              <a:rPr lang="en-US" altLang="zh-CN" sz="1400" b="1" dirty="0">
                <a:latin typeface="微软雅黑" panose="020B0503020204020204" charset="-122"/>
                <a:ea typeface="微软雅黑" panose="020B0503020204020204" charset="-122"/>
                <a:cs typeface="微软雅黑" panose="020B0503020204020204" charset="-122"/>
              </a:rPr>
              <a:t>10</a:t>
            </a:r>
            <a:r>
              <a:rPr lang="zh-CN" altLang="en-US" sz="1400" b="1" dirty="0">
                <a:latin typeface="微软雅黑" panose="020B0503020204020204" charset="-122"/>
                <a:ea typeface="微软雅黑" panose="020B0503020204020204" charset="-122"/>
                <a:cs typeface="微软雅黑" panose="020B0503020204020204" charset="-122"/>
              </a:rPr>
              <a:t>号西藏大学（纳金校区）珠峰研究院二</a:t>
            </a:r>
            <a:r>
              <a:rPr lang="zh-CN" altLang="en-US" sz="1400" b="1" dirty="0" smtClean="0">
                <a:latin typeface="微软雅黑" panose="020B0503020204020204" charset="-122"/>
                <a:ea typeface="微软雅黑" panose="020B0503020204020204" charset="-122"/>
                <a:cs typeface="微软雅黑" panose="020B0503020204020204" charset="-122"/>
              </a:rPr>
              <a:t>楼</a:t>
            </a:r>
            <a:endParaRPr lang="en-US" altLang="zh-CN" sz="1400" b="1" dirty="0" smtClean="0">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sz="1400" dirty="0">
                <a:latin typeface="微软雅黑" panose="020B0503020204020204" charset="-122"/>
                <a:ea typeface="微软雅黑" panose="020B0503020204020204" charset="-122"/>
                <a:cs typeface="微软雅黑" panose="020B0503020204020204" charset="-122"/>
              </a:rPr>
              <a:t>基地占地面积为</a:t>
            </a:r>
            <a:r>
              <a:rPr lang="en-US" altLang="zh-CN" sz="1400" dirty="0">
                <a:latin typeface="微软雅黑" panose="020B0503020204020204" charset="-122"/>
                <a:ea typeface="微软雅黑" panose="020B0503020204020204" charset="-122"/>
                <a:cs typeface="微软雅黑" panose="020B0503020204020204" charset="-122"/>
              </a:rPr>
              <a:t>885</a:t>
            </a:r>
            <a:r>
              <a:rPr lang="zh-CN" altLang="en-US" sz="1400" dirty="0">
                <a:latin typeface="微软雅黑" panose="020B0503020204020204" charset="-122"/>
                <a:ea typeface="微软雅黑" panose="020B0503020204020204" charset="-122"/>
                <a:cs typeface="微软雅黑" panose="020B0503020204020204" charset="-122"/>
              </a:rPr>
              <a:t>平方米，内设</a:t>
            </a:r>
            <a:r>
              <a:rPr lang="en-US" altLang="zh-CN" sz="1400" dirty="0">
                <a:latin typeface="微软雅黑" panose="020B0503020204020204" charset="-122"/>
                <a:ea typeface="微软雅黑" panose="020B0503020204020204" charset="-122"/>
                <a:cs typeface="微软雅黑" panose="020B0503020204020204" charset="-122"/>
              </a:rPr>
              <a:t>12</a:t>
            </a:r>
            <a:r>
              <a:rPr lang="zh-CN" altLang="en-US" sz="1400" dirty="0">
                <a:latin typeface="微软雅黑" panose="020B0503020204020204" charset="-122"/>
                <a:ea typeface="微软雅黑" panose="020B0503020204020204" charset="-122"/>
                <a:cs typeface="微软雅黑" panose="020B0503020204020204" charset="-122"/>
              </a:rPr>
              <a:t>个展示</a:t>
            </a:r>
            <a:r>
              <a:rPr lang="zh-CN" altLang="en-US" sz="1400" dirty="0" smtClean="0">
                <a:latin typeface="微软雅黑" panose="020B0503020204020204" charset="-122"/>
                <a:ea typeface="微软雅黑" panose="020B0503020204020204" charset="-122"/>
                <a:cs typeface="微软雅黑" panose="020B0503020204020204" charset="-122"/>
              </a:rPr>
              <a:t>区域。投</a:t>
            </a:r>
            <a:r>
              <a:rPr lang="zh-CN" altLang="en-US" sz="1400" dirty="0">
                <a:latin typeface="微软雅黑" panose="020B0503020204020204" charset="-122"/>
                <a:ea typeface="微软雅黑" panose="020B0503020204020204" charset="-122"/>
                <a:cs typeface="微软雅黑" panose="020B0503020204020204" charset="-122"/>
              </a:rPr>
              <a:t>教基地重点突出科技、现代、可视化等元素结合西藏金融发展历史和特点，展厅布局具有独特性和个体性，全方位呈现“开放、融合、教育、沟通”的文化与功能</a:t>
            </a:r>
            <a:r>
              <a:rPr lang="zh-CN" altLang="en-US" sz="1400" dirty="0" smtClean="0">
                <a:latin typeface="微软雅黑" panose="020B0503020204020204" charset="-122"/>
                <a:ea typeface="微软雅黑" panose="020B0503020204020204" charset="-122"/>
                <a:cs typeface="微软雅黑" panose="020B0503020204020204" charset="-122"/>
              </a:rPr>
              <a:t>。基地</a:t>
            </a:r>
            <a:r>
              <a:rPr lang="zh-CN" altLang="en-US" sz="1400" dirty="0">
                <a:latin typeface="微软雅黑" panose="020B0503020204020204" charset="-122"/>
                <a:ea typeface="微软雅黑" panose="020B0503020204020204" charset="-122"/>
                <a:cs typeface="微软雅黑" panose="020B0503020204020204" charset="-122"/>
              </a:rPr>
              <a:t>可同时容纳</a:t>
            </a:r>
            <a:r>
              <a:rPr lang="en-US" altLang="zh-CN" sz="1400" dirty="0">
                <a:latin typeface="微软雅黑" panose="020B0503020204020204" charset="-122"/>
                <a:ea typeface="微软雅黑" panose="020B0503020204020204" charset="-122"/>
                <a:cs typeface="微软雅黑" panose="020B0503020204020204" charset="-122"/>
              </a:rPr>
              <a:t>300</a:t>
            </a:r>
            <a:r>
              <a:rPr lang="zh-CN" altLang="en-US" sz="1400" dirty="0">
                <a:latin typeface="微软雅黑" panose="020B0503020204020204" charset="-122"/>
                <a:ea typeface="微软雅黑" panose="020B0503020204020204" charset="-122"/>
                <a:cs typeface="微软雅黑" panose="020B0503020204020204" charset="-122"/>
              </a:rPr>
              <a:t>人在现场进行参观学习、模拟交易、互动体验、培训交流等。</a:t>
            </a:r>
            <a:endParaRPr lang="zh-CN" altLang="en-US" sz="1400" dirty="0">
              <a:latin typeface="微软雅黑" panose="020B0503020204020204" charset="-122"/>
              <a:ea typeface="微软雅黑" panose="020B0503020204020204" charset="-122"/>
              <a:cs typeface="微软雅黑" panose="020B0503020204020204" charset="-122"/>
            </a:endParaRPr>
          </a:p>
        </p:txBody>
      </p:sp>
      <p:sp>
        <p:nvSpPr>
          <p:cNvPr id="37" name="矩形 36"/>
          <p:cNvSpPr/>
          <p:nvPr/>
        </p:nvSpPr>
        <p:spPr>
          <a:xfrm>
            <a:off x="3797410" y="5011477"/>
            <a:ext cx="7663070" cy="1037590"/>
          </a:xfrm>
          <a:prstGeom prst="rect">
            <a:avLst/>
          </a:prstGeom>
        </p:spPr>
        <p:txBody>
          <a:bodyPr wrap="square">
            <a:spAutoFit/>
          </a:bodyPr>
          <a:p>
            <a:pPr>
              <a:lnSpc>
                <a:spcPct val="110000"/>
              </a:lnSpc>
            </a:pPr>
            <a:r>
              <a:rPr lang="zh-CN" altLang="en-US" sz="1400" b="1" dirty="0" smtClean="0">
                <a:latin typeface="微软雅黑" panose="020B0503020204020204" charset="-122"/>
                <a:ea typeface="微软雅黑" panose="020B0503020204020204" charset="-122"/>
                <a:cs typeface="微软雅黑" panose="020B0503020204020204" charset="-122"/>
              </a:rPr>
              <a:t>参观地址：上海市</a:t>
            </a:r>
            <a:r>
              <a:rPr lang="zh-CN" altLang="en-US" sz="1400" b="1" dirty="0">
                <a:latin typeface="微软雅黑" panose="020B0503020204020204" charset="-122"/>
                <a:ea typeface="微软雅黑" panose="020B0503020204020204" charset="-122"/>
                <a:cs typeface="微软雅黑" panose="020B0503020204020204" charset="-122"/>
              </a:rPr>
              <a:t>杨浦区纪念路</a:t>
            </a:r>
            <a:r>
              <a:rPr lang="en-US" altLang="zh-CN" sz="1400" b="1" dirty="0">
                <a:latin typeface="微软雅黑" panose="020B0503020204020204" charset="-122"/>
                <a:ea typeface="微软雅黑" panose="020B0503020204020204" charset="-122"/>
                <a:cs typeface="微软雅黑" panose="020B0503020204020204" charset="-122"/>
              </a:rPr>
              <a:t>8</a:t>
            </a:r>
            <a:r>
              <a:rPr lang="zh-CN" altLang="en-US" sz="1400" b="1" dirty="0">
                <a:latin typeface="微软雅黑" panose="020B0503020204020204" charset="-122"/>
                <a:ea typeface="微软雅黑" panose="020B0503020204020204" charset="-122"/>
                <a:cs typeface="微软雅黑" panose="020B0503020204020204" charset="-122"/>
              </a:rPr>
              <a:t>号</a:t>
            </a:r>
            <a:r>
              <a:rPr lang="en-US" altLang="zh-CN" sz="1400" b="1" dirty="0">
                <a:latin typeface="微软雅黑" panose="020B0503020204020204" charset="-122"/>
                <a:ea typeface="微软雅黑" panose="020B0503020204020204" charset="-122"/>
                <a:cs typeface="微软雅黑" panose="020B0503020204020204" charset="-122"/>
              </a:rPr>
              <a:t>5</a:t>
            </a:r>
            <a:r>
              <a:rPr lang="zh-CN" altLang="en-US" sz="1400" b="1" dirty="0">
                <a:latin typeface="微软雅黑" panose="020B0503020204020204" charset="-122"/>
                <a:ea typeface="微软雅黑" panose="020B0503020204020204" charset="-122"/>
                <a:cs typeface="微软雅黑" panose="020B0503020204020204" charset="-122"/>
              </a:rPr>
              <a:t>号楼</a:t>
            </a:r>
            <a:r>
              <a:rPr lang="en-US" altLang="zh-CN" sz="1400" b="1" dirty="0">
                <a:latin typeface="微软雅黑" panose="020B0503020204020204" charset="-122"/>
                <a:ea typeface="微软雅黑" panose="020B0503020204020204" charset="-122"/>
                <a:cs typeface="微软雅黑" panose="020B0503020204020204" charset="-122"/>
              </a:rPr>
              <a:t>1</a:t>
            </a:r>
            <a:r>
              <a:rPr lang="zh-CN" altLang="en-US" sz="1400" b="1" dirty="0">
                <a:latin typeface="微软雅黑" panose="020B0503020204020204" charset="-122"/>
                <a:ea typeface="微软雅黑" panose="020B0503020204020204" charset="-122"/>
                <a:cs typeface="微软雅黑" panose="020B0503020204020204" charset="-122"/>
              </a:rPr>
              <a:t>楼（上海财经大学国家大学科技园内</a:t>
            </a:r>
            <a:r>
              <a:rPr lang="zh-CN" altLang="en-US" sz="1400" b="1" dirty="0" smtClean="0">
                <a:latin typeface="微软雅黑" panose="020B0503020204020204" charset="-122"/>
                <a:ea typeface="微软雅黑" panose="020B0503020204020204" charset="-122"/>
                <a:cs typeface="微软雅黑" panose="020B0503020204020204" charset="-122"/>
              </a:rPr>
              <a:t>）</a:t>
            </a:r>
            <a:endParaRPr lang="en-US" altLang="zh-CN" sz="1400" b="1" dirty="0" smtClean="0">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sz="1400" dirty="0">
                <a:latin typeface="微软雅黑" panose="020B0503020204020204" charset="-122"/>
                <a:ea typeface="微软雅黑" panose="020B0503020204020204" charset="-122"/>
                <a:cs typeface="微软雅黑" panose="020B0503020204020204" charset="-122"/>
              </a:rPr>
              <a:t>基地</a:t>
            </a:r>
            <a:r>
              <a:rPr lang="zh-CN" altLang="en-US" sz="1400" dirty="0" smtClean="0">
                <a:latin typeface="微软雅黑" panose="020B0503020204020204" charset="-122"/>
                <a:ea typeface="微软雅黑" panose="020B0503020204020204" charset="-122"/>
                <a:cs typeface="微软雅黑" panose="020B0503020204020204" charset="-122"/>
              </a:rPr>
              <a:t>占</a:t>
            </a:r>
            <a:r>
              <a:rPr lang="zh-CN" altLang="en-US" sz="1400" dirty="0">
                <a:latin typeface="微软雅黑" panose="020B0503020204020204" charset="-122"/>
                <a:ea typeface="微软雅黑" panose="020B0503020204020204" charset="-122"/>
                <a:cs typeface="微软雅黑" panose="020B0503020204020204" charset="-122"/>
              </a:rPr>
              <a:t>地面积</a:t>
            </a:r>
            <a:r>
              <a:rPr lang="en-US" altLang="zh-CN" sz="1400" dirty="0">
                <a:latin typeface="微软雅黑" panose="020B0503020204020204" charset="-122"/>
                <a:ea typeface="微软雅黑" panose="020B0503020204020204" charset="-122"/>
                <a:cs typeface="微软雅黑" panose="020B0503020204020204" charset="-122"/>
              </a:rPr>
              <a:t>300</a:t>
            </a:r>
            <a:r>
              <a:rPr lang="zh-CN" altLang="en-US" sz="1400" dirty="0">
                <a:latin typeface="微软雅黑" panose="020B0503020204020204" charset="-122"/>
                <a:ea typeface="微软雅黑" panose="020B0503020204020204" charset="-122"/>
                <a:cs typeface="微软雅黑" panose="020B0503020204020204" charset="-122"/>
              </a:rPr>
              <a:t>余平方米，是东方财富证券和上海财经大学合作共建的投资者教育基地，旨在为投资者提供丰富的金融知识、财经资讯，举办投资者培训、交流活动，加强证券公司、学校、学生、投资者的互动沟通，提高高校学生就业能力，提升社会公众的金融素养。</a:t>
            </a:r>
            <a:endParaRPr lang="zh-CN" altLang="en-US" sz="1400" dirty="0">
              <a:latin typeface="微软雅黑" panose="020B0503020204020204" charset="-122"/>
              <a:ea typeface="微软雅黑" panose="020B0503020204020204" charset="-122"/>
              <a:cs typeface="微软雅黑" panose="020B0503020204020204" charset="-122"/>
            </a:endParaRPr>
          </a:p>
        </p:txBody>
      </p:sp>
      <p:pic>
        <p:nvPicPr>
          <p:cNvPr id="4" name="图片 3" descr="投教活动调查问卷二维码"/>
          <p:cNvPicPr>
            <a:picLocks noChangeAspect="1"/>
          </p:cNvPicPr>
          <p:nvPr/>
        </p:nvPicPr>
        <p:blipFill>
          <a:blip r:embed="rId10"/>
          <a:stretch>
            <a:fillRect/>
          </a:stretch>
        </p:blipFill>
        <p:spPr>
          <a:xfrm>
            <a:off x="955675" y="3471545"/>
            <a:ext cx="1985010" cy="1985010"/>
          </a:xfrm>
          <a:prstGeom prst="rect">
            <a:avLst/>
          </a:prstGeom>
        </p:spPr>
      </p:pic>
      <p:sp>
        <p:nvSpPr>
          <p:cNvPr id="18" name="文本框 17"/>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DD4E1F"/>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nvPicPr>
        <p:blipFill>
          <a:blip r:embed="rId1"/>
          <a:stretch>
            <a:fillRect/>
          </a:stretch>
        </p:blipFill>
        <p:spPr>
          <a:xfrm>
            <a:off x="6179820" y="325755"/>
            <a:ext cx="6000750" cy="6252845"/>
          </a:xfrm>
          <a:prstGeom prst="rect">
            <a:avLst/>
          </a:prstGeom>
        </p:spPr>
      </p:pic>
      <p:grpSp>
        <p:nvGrpSpPr>
          <p:cNvPr id="53" name="íṩľîḑè"/>
          <p:cNvGrpSpPr/>
          <p:nvPr/>
        </p:nvGrpSpPr>
        <p:grpSpPr>
          <a:xfrm rot="0">
            <a:off x="4547235" y="325120"/>
            <a:ext cx="2794000" cy="6252845"/>
            <a:chOff x="3884427" y="1130300"/>
            <a:chExt cx="2794280" cy="5016500"/>
          </a:xfrm>
        </p:grpSpPr>
        <p:sp>
          <p:nvSpPr>
            <p:cNvPr id="54" name="íšlïḑè"/>
            <p:cNvSpPr/>
            <p:nvPr/>
          </p:nvSpPr>
          <p:spPr>
            <a:xfrm>
              <a:off x="4389578" y="1130300"/>
              <a:ext cx="1783977" cy="5016500"/>
            </a:xfrm>
            <a:prstGeom prst="parallelogram">
              <a:avLst>
                <a:gd name="adj" fmla="val 64497"/>
              </a:avLst>
            </a:prstGeom>
            <a:solidFill>
              <a:schemeClr val="bg1">
                <a:lumMod val="85000"/>
                <a:alpha val="9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sp>
          <p:nvSpPr>
            <p:cNvPr id="55" name="íŝḷiḋe"/>
            <p:cNvSpPr/>
            <p:nvPr/>
          </p:nvSpPr>
          <p:spPr>
            <a:xfrm>
              <a:off x="4894730" y="1130300"/>
              <a:ext cx="1783977" cy="5016500"/>
            </a:xfrm>
            <a:prstGeom prst="parallelogram">
              <a:avLst>
                <a:gd name="adj" fmla="val 64497"/>
              </a:avLst>
            </a:prstGeom>
            <a:solidFill>
              <a:srgbClr val="FF9618">
                <a:alpha val="90000"/>
              </a:srgb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dirty="0">
                <a:solidFill>
                  <a:schemeClr val="tx1"/>
                </a:solidFill>
                <a:cs typeface="+mn-ea"/>
                <a:sym typeface="+mn-lt"/>
              </a:endParaRPr>
            </a:p>
          </p:txBody>
        </p:sp>
        <p:sp>
          <p:nvSpPr>
            <p:cNvPr id="56" name="iṧ1îḑe"/>
            <p:cNvSpPr/>
            <p:nvPr/>
          </p:nvSpPr>
          <p:spPr>
            <a:xfrm>
              <a:off x="3884427" y="1130300"/>
              <a:ext cx="1783977" cy="5016500"/>
            </a:xfrm>
            <a:prstGeom prst="parallelogram">
              <a:avLst>
                <a:gd name="adj" fmla="val 64497"/>
              </a:avLst>
            </a:prstGeom>
            <a:solidFill>
              <a:schemeClr val="bg1">
                <a:lumMod val="95000"/>
                <a:alpha val="9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cs typeface="+mn-ea"/>
                <a:sym typeface="+mn-lt"/>
              </a:endParaRPr>
            </a:p>
          </p:txBody>
        </p:sp>
      </p:grpSp>
      <p:pic>
        <p:nvPicPr>
          <p:cNvPr id="10" name="图片 9" descr="logo"/>
          <p:cNvPicPr>
            <a:picLocks noChangeAspect="1"/>
          </p:cNvPicPr>
          <p:nvPr/>
        </p:nvPicPr>
        <p:blipFill>
          <a:blip r:embed="rId2"/>
          <a:srcRect b="26876"/>
          <a:stretch>
            <a:fillRect/>
          </a:stretch>
        </p:blipFill>
        <p:spPr>
          <a:xfrm>
            <a:off x="130810" y="-615315"/>
            <a:ext cx="4124960" cy="2011045"/>
          </a:xfrm>
          <a:prstGeom prst="rect">
            <a:avLst/>
          </a:prstGeom>
        </p:spPr>
      </p:pic>
      <p:sp>
        <p:nvSpPr>
          <p:cNvPr id="2" name="矩形 1"/>
          <p:cNvSpPr/>
          <p:nvPr/>
        </p:nvSpPr>
        <p:spPr bwMode="auto">
          <a:xfrm>
            <a:off x="610235" y="1480185"/>
            <a:ext cx="4260850" cy="3641725"/>
          </a:xfrm>
          <a:prstGeom prst="rect">
            <a:avLst/>
          </a:prstGeom>
          <a:noFill/>
          <a:ln>
            <a:noFill/>
          </a:ln>
        </p:spPr>
        <p:style>
          <a:lnRef idx="2">
            <a:schemeClr val="accent1">
              <a:shade val="50000"/>
            </a:schemeClr>
          </a:lnRef>
          <a:fillRef idx="1001">
            <a:schemeClr val="lt1"/>
          </a:fillRef>
          <a:effectRef idx="0">
            <a:schemeClr val="accent1"/>
          </a:effectRef>
          <a:fontRef idx="minor">
            <a:schemeClr val="lt1"/>
          </a:fontRef>
        </p:style>
        <p:txBody>
          <a:bodyPr anchor="ctr"/>
          <a:p>
            <a:pPr eaLnBrk="1" hangingPunct="1">
              <a:lnSpc>
                <a:spcPct val="150000"/>
              </a:lnSpc>
              <a:defRPr/>
            </a:pPr>
            <a:endParaRPr lang="en-US" altLang="zh-CN" sz="1600" dirty="0">
              <a:solidFill>
                <a:srgbClr val="C00000"/>
              </a:solidFill>
              <a:latin typeface="微软雅黑" panose="020B0503020204020204" charset="-122"/>
              <a:ea typeface="微软雅黑" panose="020B0503020204020204" charset="-122"/>
            </a:endParaRPr>
          </a:p>
          <a:p>
            <a:pPr eaLnBrk="1" hangingPunct="1">
              <a:lnSpc>
                <a:spcPct val="180000"/>
              </a:lnSpc>
              <a:defRPr/>
            </a:pPr>
            <a:r>
              <a:rPr lang="zh-CN" altLang="en-US" sz="1600" b="1" dirty="0" smtClean="0">
                <a:ln w="0"/>
                <a:solidFill>
                  <a:srgbClr val="DD4E1F"/>
                </a:solidFill>
                <a:latin typeface="微软雅黑" panose="020B0503020204020204" charset="-122"/>
                <a:ea typeface="微软雅黑" panose="020B0503020204020204" charset="-122"/>
              </a:rPr>
              <a:t>本</a:t>
            </a:r>
            <a:r>
              <a:rPr lang="zh-CN" altLang="en-US" sz="1600" b="1" dirty="0">
                <a:ln w="0"/>
                <a:solidFill>
                  <a:srgbClr val="DD4E1F"/>
                </a:solidFill>
                <a:latin typeface="微软雅黑" panose="020B0503020204020204" charset="-122"/>
                <a:ea typeface="微软雅黑" panose="020B0503020204020204" charset="-122"/>
              </a:rPr>
              <a:t>课件内容仅为投资者教育之目的，东方财富证券力求本材料信息准确可靠，但对这些信息的准确性或完整性不作保证，亦不对因使用该等信息而引发的损失承担任何责任</a:t>
            </a:r>
            <a:r>
              <a:rPr lang="zh-CN" altLang="en-US" sz="1600" b="1" dirty="0" smtClean="0">
                <a:ln w="0"/>
                <a:solidFill>
                  <a:srgbClr val="DD4E1F"/>
                </a:solidFill>
                <a:latin typeface="微软雅黑" panose="020B0503020204020204" charset="-122"/>
                <a:ea typeface="微软雅黑" panose="020B0503020204020204" charset="-122"/>
              </a:rPr>
              <a:t>。</a:t>
            </a:r>
            <a:endParaRPr lang="en-US" altLang="zh-CN" sz="1600" b="1" dirty="0" smtClean="0">
              <a:ln w="0"/>
              <a:solidFill>
                <a:srgbClr val="DD4E1F"/>
              </a:solidFill>
              <a:latin typeface="微软雅黑" panose="020B0503020204020204" charset="-122"/>
              <a:ea typeface="微软雅黑" panose="020B0503020204020204" charset="-122"/>
            </a:endParaRPr>
          </a:p>
          <a:p>
            <a:pPr eaLnBrk="1" hangingPunct="1">
              <a:lnSpc>
                <a:spcPct val="180000"/>
              </a:lnSpc>
              <a:defRPr/>
            </a:pPr>
            <a:r>
              <a:rPr lang="zh-CN" altLang="en-US" sz="1600" b="1" dirty="0" smtClean="0">
                <a:ln w="0"/>
                <a:solidFill>
                  <a:srgbClr val="DD4E1F"/>
                </a:solidFill>
                <a:latin typeface="微软雅黑" panose="020B0503020204020204" charset="-122"/>
                <a:ea typeface="微软雅黑" panose="020B0503020204020204" charset="-122"/>
              </a:rPr>
              <a:t>更多</a:t>
            </a:r>
            <a:r>
              <a:rPr lang="zh-CN" altLang="en-US" sz="1600" b="1" dirty="0">
                <a:ln w="0"/>
                <a:solidFill>
                  <a:srgbClr val="DD4E1F"/>
                </a:solidFill>
                <a:latin typeface="微软雅黑" panose="020B0503020204020204" charset="-122"/>
                <a:ea typeface="微软雅黑" panose="020B0503020204020204" charset="-122"/>
              </a:rPr>
              <a:t>关于投资者教育的相关信息</a:t>
            </a:r>
            <a:r>
              <a:rPr lang="zh-CN" altLang="en-US" sz="1600" b="1" dirty="0" smtClean="0">
                <a:ln w="0"/>
                <a:solidFill>
                  <a:srgbClr val="DD4E1F"/>
                </a:solidFill>
                <a:latin typeface="微软雅黑" panose="020B0503020204020204" charset="-122"/>
                <a:ea typeface="微软雅黑" panose="020B0503020204020204" charset="-122"/>
              </a:rPr>
              <a:t>，请</a:t>
            </a:r>
            <a:r>
              <a:rPr lang="zh-CN" altLang="en-US" sz="1600" b="1" dirty="0">
                <a:ln w="0"/>
                <a:solidFill>
                  <a:srgbClr val="DD4E1F"/>
                </a:solidFill>
                <a:latin typeface="微软雅黑" panose="020B0503020204020204" charset="-122"/>
                <a:ea typeface="微软雅黑" panose="020B0503020204020204" charset="-122"/>
              </a:rPr>
              <a:t>登录东方财富证券投资者教育专栏（</a:t>
            </a:r>
            <a:r>
              <a:rPr lang="en-US" altLang="zh-CN" sz="1600" b="1" dirty="0">
                <a:ln w="0"/>
                <a:solidFill>
                  <a:srgbClr val="DD4E1F"/>
                </a:solidFill>
                <a:latin typeface="微软雅黑" panose="020B0503020204020204" charset="-122"/>
                <a:ea typeface="微软雅黑" panose="020B0503020204020204" charset="-122"/>
              </a:rPr>
              <a:t>edu.18.cn</a:t>
            </a:r>
            <a:r>
              <a:rPr lang="zh-CN" altLang="en-US" sz="1600" b="1" dirty="0">
                <a:ln w="0"/>
                <a:solidFill>
                  <a:srgbClr val="DD4E1F"/>
                </a:solidFill>
                <a:latin typeface="微软雅黑" panose="020B0503020204020204" charset="-122"/>
                <a:ea typeface="微软雅黑" panose="020B0503020204020204" charset="-122"/>
              </a:rPr>
              <a:t>）或微信公众号“东方财富证券”。</a:t>
            </a:r>
            <a:endParaRPr lang="zh-CN" altLang="en-US" sz="1600" b="1" dirty="0">
              <a:ln w="0"/>
              <a:solidFill>
                <a:srgbClr val="DD4E1F"/>
              </a:solidFill>
              <a:latin typeface="微软雅黑" panose="020B0503020204020204" charset="-122"/>
              <a:ea typeface="微软雅黑" panose="020B0503020204020204" charset="-122"/>
            </a:endParaRPr>
          </a:p>
          <a:p>
            <a:pPr algn="ctr" eaLnBrk="1" hangingPunct="1">
              <a:lnSpc>
                <a:spcPct val="120000"/>
              </a:lnSpc>
              <a:defRPr/>
            </a:pPr>
            <a:endParaRPr lang="zh-CN" altLang="en-US" sz="1600" b="1" dirty="0">
              <a:ln w="0"/>
              <a:solidFill>
                <a:srgbClr val="DD4E1F"/>
              </a:solidFill>
              <a:latin typeface="微软雅黑" panose="020B0503020204020204" charset="-122"/>
              <a:ea typeface="微软雅黑" panose="020B0503020204020204" charset="-122"/>
              <a:cs typeface="+mn-ea"/>
              <a:sym typeface="Arial" panose="020B0604020202020204" pitchFamily="34" charset="0"/>
            </a:endParaRPr>
          </a:p>
        </p:txBody>
      </p:sp>
      <p:sp>
        <p:nvSpPr>
          <p:cNvPr id="15369" name="矩形 6"/>
          <p:cNvSpPr>
            <a:spLocks noChangeArrowheads="1"/>
          </p:cNvSpPr>
          <p:nvPr/>
        </p:nvSpPr>
        <p:spPr bwMode="auto">
          <a:xfrm>
            <a:off x="1952625" y="1073785"/>
            <a:ext cx="157543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dist" eaLnBrk="1" hangingPunct="1">
              <a:spcBef>
                <a:spcPct val="0"/>
              </a:spcBef>
              <a:buFontTx/>
              <a:buNone/>
            </a:pPr>
            <a:r>
              <a:rPr lang="zh-CN" altLang="en-US" sz="3600" b="1" dirty="0" smtClean="0">
                <a:ln w="0"/>
                <a:solidFill>
                  <a:srgbClr val="FF0000"/>
                </a:solidFill>
                <a:latin typeface="微软雅黑" panose="020B0503020204020204" charset="-122"/>
                <a:ea typeface="微软雅黑" panose="020B0503020204020204" charset="-122"/>
              </a:rPr>
              <a:t>声明</a:t>
            </a:r>
            <a:endParaRPr lang="zh-CN" altLang="en-US" sz="3600" b="1" dirty="0" smtClean="0">
              <a:ln w="0"/>
              <a:solidFill>
                <a:srgbClr val="FF000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alphaModFix amt="80000"/>
          </a:blip>
          <a:srcRect t="18974" b="14573"/>
          <a:stretch>
            <a:fillRect/>
          </a:stretch>
        </p:blipFill>
        <p:spPr>
          <a:xfrm>
            <a:off x="685165" y="1767840"/>
            <a:ext cx="10854690" cy="3312160"/>
          </a:xfrm>
          <a:prstGeom prst="rect">
            <a:avLst/>
          </a:prstGeom>
          <a:effectLst>
            <a:softEdge rad="63500"/>
          </a:effectLst>
        </p:spPr>
      </p:pic>
      <p:sp>
        <p:nvSpPr>
          <p:cNvPr id="12" name="任意多边形: 形状 11"/>
          <p:cNvSpPr/>
          <p:nvPr/>
        </p:nvSpPr>
        <p:spPr>
          <a:xfrm flipV="1">
            <a:off x="3319145" y="1433830"/>
            <a:ext cx="5280025" cy="4157345"/>
          </a:xfrm>
          <a:custGeom>
            <a:avLst/>
            <a:gdLst>
              <a:gd name="connsiteX0" fmla="*/ 1355283 w 4829175"/>
              <a:gd name="connsiteY0" fmla="*/ 1668145 h 3802380"/>
              <a:gd name="connsiteX1" fmla="*/ 1477277 w 4829175"/>
              <a:gd name="connsiteY1" fmla="*/ 1668145 h 3802380"/>
              <a:gd name="connsiteX2" fmla="*/ 2415540 w 4829175"/>
              <a:gd name="connsiteY2" fmla="*/ 190500 h 3802380"/>
              <a:gd name="connsiteX3" fmla="*/ 3353804 w 4829175"/>
              <a:gd name="connsiteY3" fmla="*/ 1668145 h 3802380"/>
              <a:gd name="connsiteX4" fmla="*/ 3473894 w 4829175"/>
              <a:gd name="connsiteY4" fmla="*/ 1668145 h 3802380"/>
              <a:gd name="connsiteX5" fmla="*/ 2414588 w 4829175"/>
              <a:gd name="connsiteY5" fmla="*/ 0 h 3802380"/>
              <a:gd name="connsiteX6" fmla="*/ 0 w 4829175"/>
              <a:gd name="connsiteY6" fmla="*/ 3802380 h 3802380"/>
              <a:gd name="connsiteX7" fmla="*/ 4829175 w 4829175"/>
              <a:gd name="connsiteY7" fmla="*/ 3802380 h 3802380"/>
              <a:gd name="connsiteX8" fmla="*/ 4241658 w 4829175"/>
              <a:gd name="connsiteY8" fmla="*/ 2877185 h 3802380"/>
              <a:gd name="connsiteX9" fmla="*/ 4121510 w 4829175"/>
              <a:gd name="connsiteY9" fmla="*/ 2877185 h 3802380"/>
              <a:gd name="connsiteX10" fmla="*/ 4654550 w 4829175"/>
              <a:gd name="connsiteY10" fmla="*/ 3716655 h 3802380"/>
              <a:gd name="connsiteX11" fmla="*/ 176530 w 4829175"/>
              <a:gd name="connsiteY11" fmla="*/ 3716655 h 3802380"/>
              <a:gd name="connsiteX12" fmla="*/ 709570 w 4829175"/>
              <a:gd name="connsiteY12" fmla="*/ 2877185 h 3802380"/>
              <a:gd name="connsiteX13" fmla="*/ 587518 w 4829175"/>
              <a:gd name="connsiteY13" fmla="*/ 2877185 h 380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9175" h="3802380">
                <a:moveTo>
                  <a:pt x="1355283" y="1668145"/>
                </a:moveTo>
                <a:lnTo>
                  <a:pt x="1477277" y="1668145"/>
                </a:lnTo>
                <a:lnTo>
                  <a:pt x="2415540" y="190500"/>
                </a:lnTo>
                <a:lnTo>
                  <a:pt x="3353804" y="1668145"/>
                </a:lnTo>
                <a:lnTo>
                  <a:pt x="3473894" y="1668145"/>
                </a:lnTo>
                <a:lnTo>
                  <a:pt x="2414588" y="0"/>
                </a:lnTo>
                <a:close/>
                <a:moveTo>
                  <a:pt x="0" y="3802380"/>
                </a:moveTo>
                <a:lnTo>
                  <a:pt x="4829175" y="3802380"/>
                </a:lnTo>
                <a:lnTo>
                  <a:pt x="4241658" y="2877185"/>
                </a:lnTo>
                <a:lnTo>
                  <a:pt x="4121510" y="2877185"/>
                </a:lnTo>
                <a:lnTo>
                  <a:pt x="4654550" y="3716655"/>
                </a:lnTo>
                <a:lnTo>
                  <a:pt x="176530" y="3716655"/>
                </a:lnTo>
                <a:lnTo>
                  <a:pt x="709570" y="2877185"/>
                </a:lnTo>
                <a:lnTo>
                  <a:pt x="587518" y="2877185"/>
                </a:lnTo>
                <a:close/>
              </a:path>
            </a:pathLst>
          </a:custGeom>
          <a:noFill/>
          <a:ln w="28575">
            <a:solidFill>
              <a:srgbClr val="52657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n>
                <a:solidFill>
                  <a:schemeClr val="bg1"/>
                </a:solidFill>
              </a:ln>
              <a:noFill/>
            </a:endParaRPr>
          </a:p>
        </p:txBody>
      </p:sp>
      <p:sp>
        <p:nvSpPr>
          <p:cNvPr id="13" name="矩形 12"/>
          <p:cNvSpPr/>
          <p:nvPr/>
        </p:nvSpPr>
        <p:spPr>
          <a:xfrm>
            <a:off x="3351947" y="2243530"/>
            <a:ext cx="5213985" cy="1014730"/>
          </a:xfrm>
          <a:prstGeom prst="rect">
            <a:avLst/>
          </a:prstGeom>
          <a:noFill/>
        </p:spPr>
        <p:txBody>
          <a:bodyPr wrap="none" lIns="91440" tIns="45720" rIns="91440" bIns="45720">
            <a:spAutoFit/>
          </a:bodyPr>
          <a:p>
            <a:pPr algn="ctr"/>
            <a:r>
              <a:rPr lang="en-US" altLang="zh-CN" sz="6000" b="1" dirty="0" smtClean="0">
                <a:ln w="0"/>
                <a:solidFill>
                  <a:schemeClr val="accent2"/>
                </a:solidFill>
                <a:effectLst>
                  <a:reflection blurRad="6350" stA="53000" endA="300" endPos="35500" dir="5400000" sy="-90000" algn="bl" rotWithShape="0"/>
                </a:effectLst>
                <a:latin typeface="微软雅黑" panose="020B0503020204020204" charset="-122"/>
                <a:ea typeface="微软雅黑" panose="020B0503020204020204" charset="-122"/>
              </a:rPr>
              <a:t>THANK YOU!</a:t>
            </a:r>
            <a:endParaRPr lang="en-US" altLang="zh-CN" sz="6000" b="1" dirty="0" smtClean="0">
              <a:ln w="0"/>
              <a:solidFill>
                <a:schemeClr val="accent2"/>
              </a:solidFill>
              <a:effectLst>
                <a:reflection blurRad="6350" stA="53000" endA="300" endPos="35500" dir="5400000" sy="-90000" algn="bl" rotWithShape="0"/>
              </a:effectLst>
              <a:latin typeface="微软雅黑" panose="020B0503020204020204" charset="-122"/>
              <a:ea typeface="微软雅黑" panose="020B0503020204020204" charset="-122"/>
            </a:endParaRPr>
          </a:p>
        </p:txBody>
      </p:sp>
      <p:sp>
        <p:nvSpPr>
          <p:cNvPr id="15" name="矩形 14"/>
          <p:cNvSpPr/>
          <p:nvPr/>
        </p:nvSpPr>
        <p:spPr>
          <a:xfrm>
            <a:off x="2820833" y="3190090"/>
            <a:ext cx="6583680" cy="645160"/>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p>
            <a:pPr algn="ctr"/>
            <a:r>
              <a:rPr lang="zh-CN" altLang="en-US" sz="3600" b="1" dirty="0" smtClean="0">
                <a:ln>
                  <a:noFill/>
                </a:ln>
                <a:solidFill>
                  <a:schemeClr val="accent2"/>
                </a:solidFill>
                <a:latin typeface="微软雅黑" panose="020B0503020204020204" charset="-122"/>
                <a:ea typeface="微软雅黑" panose="020B0503020204020204" charset="-122"/>
              </a:rPr>
              <a:t>感谢您的聆听，祝您投资愉快！</a:t>
            </a:r>
            <a:endParaRPr lang="zh-CN" altLang="en-US" sz="3600" b="1" dirty="0" smtClean="0">
              <a:ln>
                <a:noFill/>
              </a:ln>
              <a:solidFill>
                <a:schemeClr val="accent2"/>
              </a:solidFill>
              <a:latin typeface="微软雅黑" panose="020B0503020204020204" charset="-122"/>
              <a:ea typeface="微软雅黑" panose="020B0503020204020204" charset="-122"/>
            </a:endParaRPr>
          </a:p>
        </p:txBody>
      </p:sp>
      <p:sp>
        <p:nvSpPr>
          <p:cNvPr id="9" name="矩形 19"/>
          <p:cNvSpPr/>
          <p:nvPr/>
        </p:nvSpPr>
        <p:spPr>
          <a:xfrm>
            <a:off x="0" y="6077585"/>
            <a:ext cx="12192000" cy="803910"/>
          </a:xfrm>
          <a:prstGeom prst="rect">
            <a:avLst/>
          </a:prstGeom>
          <a:solidFill>
            <a:srgbClr val="526573"/>
          </a:solidFill>
          <a:ln w="9525">
            <a:noFill/>
          </a:ln>
        </p:spPr>
        <p:txBody>
          <a:bodyPr anchor="ctr" anchorCtr="0"/>
          <a:p>
            <a:pPr algn="ctr" eaLnBrk="1" hangingPunct="1"/>
            <a:endParaRPr lang="zh-CN" altLang="en-US" dirty="0">
              <a:solidFill>
                <a:srgbClr val="FFFFFF"/>
              </a:solidFill>
              <a:latin typeface="Calibri" panose="020F0502020204030204" charset="0"/>
            </a:endParaRPr>
          </a:p>
        </p:txBody>
      </p:sp>
      <p:sp>
        <p:nvSpPr>
          <p:cNvPr id="14" name="文本框 13"/>
          <p:cNvSpPr txBox="1"/>
          <p:nvPr/>
        </p:nvSpPr>
        <p:spPr>
          <a:xfrm>
            <a:off x="762000" y="6295390"/>
            <a:ext cx="6285865" cy="368300"/>
          </a:xfrm>
          <a:prstGeom prst="rect">
            <a:avLst/>
          </a:prstGeom>
          <a:noFill/>
        </p:spPr>
        <p:txBody>
          <a:bodyPr wrap="square" rtlCol="0">
            <a:spAutoFit/>
          </a:bodyPr>
          <a:p>
            <a:r>
              <a:rPr lang="zh-CN" altLang="en-US" b="1" dirty="0">
                <a:solidFill>
                  <a:schemeClr val="bg1"/>
                </a:solidFill>
                <a:latin typeface="微软雅黑" panose="020B0503020204020204" charset="-122"/>
                <a:ea typeface="微软雅黑" panose="020B0503020204020204" charset="-122"/>
                <a:cs typeface="微软雅黑" panose="020B0503020204020204" charset="-122"/>
              </a:rPr>
              <a:t>链接人与财富为用户创造更多财富</a:t>
            </a:r>
            <a:endParaRPr lang="zh-CN" altLang="en-US"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0" name="矩形 9"/>
          <p:cNvSpPr/>
          <p:nvPr/>
        </p:nvSpPr>
        <p:spPr>
          <a:xfrm>
            <a:off x="7540650" y="6187336"/>
            <a:ext cx="3834130" cy="583565"/>
          </a:xfrm>
          <a:prstGeom prst="rect">
            <a:avLst/>
          </a:prstGeom>
          <a:noFill/>
        </p:spPr>
        <p:txBody>
          <a:bodyPr wrap="none" lIns="91440" tIns="45720" rIns="91440" bIns="45720">
            <a:spAutoFit/>
          </a:bodyPr>
          <a:p>
            <a:pPr algn="ctr"/>
            <a:r>
              <a:rPr lang="en-US" altLang="zh-CN" sz="2000" b="1" i="1" dirty="0">
                <a:ln w="0"/>
                <a:solidFill>
                  <a:schemeClr val="bg1"/>
                </a:solidFill>
                <a:effectLst>
                  <a:reflection blurRad="6350" stA="53000" endA="300" endPos="35500" dir="5400000" sy="-90000" algn="bl" rotWithShape="0"/>
                </a:effectLst>
                <a:latin typeface="微软雅黑" panose="020B0503020204020204" charset="-122"/>
                <a:ea typeface="微软雅黑" panose="020B0503020204020204" charset="-122"/>
                <a:cs typeface="微软雅黑" panose="020B0503020204020204" charset="-122"/>
              </a:rPr>
              <a:t>7x24</a:t>
            </a:r>
            <a:r>
              <a:rPr lang="zh-CN" altLang="en-US" sz="2000" b="1" i="1" dirty="0">
                <a:ln w="0"/>
                <a:solidFill>
                  <a:schemeClr val="bg1"/>
                </a:solidFill>
                <a:effectLst>
                  <a:reflection blurRad="6350" stA="53000" endA="300" endPos="35500" dir="5400000" sy="-90000" algn="bl" rotWithShape="0"/>
                </a:effectLst>
                <a:latin typeface="微软雅黑" panose="020B0503020204020204" charset="-122"/>
                <a:ea typeface="微软雅黑" panose="020B0503020204020204" charset="-122"/>
                <a:cs typeface="微软雅黑" panose="020B0503020204020204" charset="-122"/>
              </a:rPr>
              <a:t>小时客服热线：</a:t>
            </a:r>
            <a:r>
              <a:rPr lang="en-US" altLang="zh-CN" sz="3200" b="1" i="1" dirty="0">
                <a:ln w="0"/>
                <a:solidFill>
                  <a:schemeClr val="bg1"/>
                </a:solidFill>
                <a:effectLst>
                  <a:reflection blurRad="6350" stA="53000" endA="300" endPos="35500" dir="5400000" sy="-90000" algn="bl" rotWithShape="0"/>
                </a:effectLst>
                <a:latin typeface="微软雅黑" panose="020B0503020204020204" charset="-122"/>
                <a:ea typeface="微软雅黑" panose="020B0503020204020204" charset="-122"/>
                <a:cs typeface="微软雅黑" panose="020B0503020204020204" charset="-122"/>
              </a:rPr>
              <a:t>95357</a:t>
            </a:r>
            <a:endParaRPr lang="zh-CN" altLang="en-US" sz="3200" b="1" i="1" cap="none" spc="0" dirty="0">
              <a:ln w="0"/>
              <a:solidFill>
                <a:schemeClr val="bg1"/>
              </a:solidFill>
              <a:effectLst>
                <a:reflection blurRad="6350" stA="53000" endA="300" endPos="35500" dir="5400000" sy="-90000" algn="bl" rotWithShape="0"/>
              </a:effectLst>
              <a:latin typeface="微软雅黑" panose="020B0503020204020204" charset="-122"/>
              <a:ea typeface="微软雅黑" panose="020B0503020204020204" charset="-122"/>
              <a:cs typeface="微软雅黑" panose="020B0503020204020204" charset="-122"/>
            </a:endParaRPr>
          </a:p>
        </p:txBody>
      </p:sp>
      <p:pic>
        <p:nvPicPr>
          <p:cNvPr id="11" name="图片 10" descr="logo"/>
          <p:cNvPicPr>
            <a:picLocks noChangeAspect="1"/>
          </p:cNvPicPr>
          <p:nvPr/>
        </p:nvPicPr>
        <p:blipFill>
          <a:blip r:embed="rId2"/>
          <a:stretch>
            <a:fillRect/>
          </a:stretch>
        </p:blipFill>
        <p:spPr>
          <a:xfrm>
            <a:off x="132715" y="-582295"/>
            <a:ext cx="4124960" cy="275018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par>
    </p:tnLst>
    <p:bldLst>
      <p:bldP spid="1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7" name="图片 106"/>
          <p:cNvPicPr/>
          <p:nvPr/>
        </p:nvPicPr>
        <p:blipFill>
          <a:blip r:embed="rId1"/>
          <a:stretch>
            <a:fillRect/>
          </a:stretch>
        </p:blipFill>
        <p:spPr>
          <a:xfrm>
            <a:off x="7939405" y="1229995"/>
            <a:ext cx="3639820" cy="4720590"/>
          </a:xfrm>
          <a:prstGeom prst="rect">
            <a:avLst/>
          </a:prstGeom>
          <a:noFill/>
          <a:ln w="9525">
            <a:noFill/>
          </a:ln>
        </p:spPr>
      </p:pic>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DD4E1F"/>
              </a:solidFill>
              <a:latin typeface="微软雅黑" panose="020B0503020204020204" charset="-122"/>
              <a:ea typeface="微软雅黑" panose="020B0503020204020204" charset="-122"/>
            </a:endParaRPr>
          </a:p>
        </p:txBody>
      </p:sp>
      <p:sp>
        <p:nvSpPr>
          <p:cNvPr id="3" name="文本框 2"/>
          <p:cNvSpPr txBox="1"/>
          <p:nvPr/>
        </p:nvSpPr>
        <p:spPr>
          <a:xfrm>
            <a:off x="1238885" y="1659890"/>
            <a:ext cx="5555615" cy="3538220"/>
          </a:xfrm>
          <a:prstGeom prst="rect">
            <a:avLst/>
          </a:prstGeom>
          <a:noFill/>
        </p:spPr>
        <p:txBody>
          <a:bodyPr wrap="square" rtlCol="0">
            <a:spAutoFit/>
          </a:bodyPr>
          <a:p>
            <a:pPr indent="0" algn="just" fontAlgn="auto">
              <a:lnSpc>
                <a:spcPct val="200000"/>
              </a:lnSpc>
            </a:pPr>
            <a:r>
              <a:rPr lang="en-US" sz="1600" dirty="0">
                <a:latin typeface="微软雅黑" panose="020B0503020204020204" charset="-122"/>
                <a:ea typeface="微软雅黑" panose="020B0503020204020204" charset="-122"/>
                <a:sym typeface="+mn-ea"/>
              </a:rPr>
              <a:t>       </a:t>
            </a:r>
            <a:r>
              <a:rPr sz="1600" dirty="0">
                <a:latin typeface="微软雅黑" panose="020B0503020204020204" charset="-122"/>
                <a:ea typeface="微软雅黑" panose="020B0503020204020204" charset="-122"/>
                <a:sym typeface="+mn-ea"/>
              </a:rPr>
              <a:t>年满</a:t>
            </a:r>
            <a:r>
              <a:rPr sz="1600" dirty="0">
                <a:solidFill>
                  <a:srgbClr val="FF0000"/>
                </a:solidFill>
                <a:latin typeface="微软雅黑" panose="020B0503020204020204" charset="-122"/>
                <a:ea typeface="微软雅黑" panose="020B0503020204020204" charset="-122"/>
                <a:sym typeface="+mn-ea"/>
              </a:rPr>
              <a:t>16周岁以上</a:t>
            </a:r>
            <a:r>
              <a:rPr sz="1600" dirty="0">
                <a:latin typeface="微软雅黑" panose="020B0503020204020204" charset="-122"/>
                <a:ea typeface="微软雅黑" panose="020B0503020204020204" charset="-122"/>
                <a:sym typeface="+mn-ea"/>
              </a:rPr>
              <a:t>的，可以凭本人身份证及复印件或</a:t>
            </a:r>
            <a:r>
              <a:rPr lang="zh-CN" sz="1600" dirty="0">
                <a:latin typeface="微软雅黑" panose="020B0503020204020204" charset="-122"/>
                <a:ea typeface="微软雅黑" panose="020B0503020204020204" charset="-122"/>
                <a:sym typeface="+mn-ea"/>
              </a:rPr>
              <a:t>户口簿</a:t>
            </a:r>
            <a:r>
              <a:rPr sz="1600" dirty="0">
                <a:latin typeface="微软雅黑" panose="020B0503020204020204" charset="-122"/>
                <a:ea typeface="微软雅黑" panose="020B0503020204020204" charset="-122"/>
                <a:sym typeface="+mn-ea"/>
              </a:rPr>
              <a:t>及复印件到银行办理银行卡，</a:t>
            </a:r>
            <a:r>
              <a:rPr sz="1600" dirty="0">
                <a:solidFill>
                  <a:schemeClr val="tx1"/>
                </a:solidFill>
                <a:latin typeface="微软雅黑" panose="020B0503020204020204" charset="-122"/>
                <a:ea typeface="微软雅黑" panose="020B0503020204020204" charset="-122"/>
                <a:sym typeface="+mn-ea"/>
              </a:rPr>
              <a:t>未满18周岁</a:t>
            </a:r>
            <a:r>
              <a:rPr sz="1600" dirty="0">
                <a:latin typeface="微软雅黑" panose="020B0503020204020204" charset="-122"/>
                <a:ea typeface="微软雅黑" panose="020B0503020204020204" charset="-122"/>
                <a:sym typeface="+mn-ea"/>
              </a:rPr>
              <a:t>不能开通</a:t>
            </a:r>
            <a:r>
              <a:rPr sz="1600" dirty="0">
                <a:solidFill>
                  <a:srgbClr val="FF0000"/>
                </a:solidFill>
                <a:latin typeface="微软雅黑" panose="020B0503020204020204" charset="-122"/>
                <a:ea typeface="微软雅黑" panose="020B0503020204020204" charset="-122"/>
                <a:sym typeface="+mn-ea"/>
              </a:rPr>
              <a:t>网上银行功能</a:t>
            </a:r>
            <a:r>
              <a:rPr sz="1600" dirty="0">
                <a:latin typeface="微软雅黑" panose="020B0503020204020204" charset="-122"/>
                <a:ea typeface="微软雅黑" panose="020B0503020204020204" charset="-122"/>
                <a:sym typeface="+mn-ea"/>
              </a:rPr>
              <a:t>；</a:t>
            </a:r>
            <a:endParaRPr sz="1600" dirty="0">
              <a:latin typeface="微软雅黑" panose="020B0503020204020204" charset="-122"/>
              <a:ea typeface="微软雅黑" panose="020B0503020204020204" charset="-122"/>
              <a:sym typeface="+mn-ea"/>
            </a:endParaRPr>
          </a:p>
          <a:p>
            <a:pPr indent="0" algn="just" fontAlgn="auto">
              <a:lnSpc>
                <a:spcPct val="200000"/>
              </a:lnSpc>
            </a:pPr>
            <a:r>
              <a:rPr lang="en-US" sz="1600" dirty="0">
                <a:latin typeface="微软雅黑" panose="020B0503020204020204" charset="-122"/>
                <a:ea typeface="微软雅黑" panose="020B0503020204020204" charset="-122"/>
                <a:sym typeface="+mn-ea"/>
              </a:rPr>
              <a:t>       </a:t>
            </a:r>
            <a:r>
              <a:rPr sz="1600" dirty="0">
                <a:latin typeface="微软雅黑" panose="020B0503020204020204" charset="-122"/>
                <a:ea typeface="微软雅黑" panose="020B0503020204020204" charset="-122"/>
                <a:sym typeface="+mn-ea"/>
              </a:rPr>
              <a:t>未满16周岁的</a:t>
            </a:r>
            <a:r>
              <a:rPr lang="zh-CN" sz="1600" dirty="0">
                <a:latin typeface="微软雅黑" panose="020B0503020204020204" charset="-122"/>
                <a:ea typeface="微软雅黑" panose="020B0503020204020204" charset="-122"/>
                <a:sym typeface="+mn-ea"/>
              </a:rPr>
              <a:t>，</a:t>
            </a:r>
            <a:r>
              <a:rPr sz="1600" dirty="0">
                <a:latin typeface="微软雅黑" panose="020B0503020204020204" charset="-122"/>
                <a:ea typeface="微软雅黑" panose="020B0503020204020204" charset="-122"/>
                <a:sym typeface="+mn-ea"/>
              </a:rPr>
              <a:t>需要由</a:t>
            </a:r>
            <a:r>
              <a:rPr sz="1600" dirty="0">
                <a:solidFill>
                  <a:srgbClr val="FF0000"/>
                </a:solidFill>
                <a:latin typeface="微软雅黑" panose="020B0503020204020204" charset="-122"/>
                <a:ea typeface="微软雅黑" panose="020B0503020204020204" charset="-122"/>
                <a:sym typeface="+mn-ea"/>
              </a:rPr>
              <a:t>法定监护人陪同</a:t>
            </a:r>
            <a:r>
              <a:rPr sz="1600" dirty="0">
                <a:latin typeface="微软雅黑" panose="020B0503020204020204" charset="-122"/>
                <a:ea typeface="微软雅黑" panose="020B0503020204020204" charset="-122"/>
                <a:sym typeface="+mn-ea"/>
              </a:rPr>
              <a:t>办理银行卡，证件一般使用</a:t>
            </a:r>
            <a:r>
              <a:rPr lang="zh-CN" sz="1600" dirty="0">
                <a:latin typeface="微软雅黑" panose="020B0503020204020204" charset="-122"/>
                <a:ea typeface="微软雅黑" panose="020B0503020204020204" charset="-122"/>
                <a:sym typeface="+mn-ea"/>
              </a:rPr>
              <a:t>户口簿。</a:t>
            </a:r>
            <a:endParaRPr lang="zh-CN" sz="1600" dirty="0">
              <a:latin typeface="微软雅黑" panose="020B0503020204020204" charset="-122"/>
              <a:ea typeface="微软雅黑" panose="020B0503020204020204" charset="-122"/>
              <a:sym typeface="+mn-ea"/>
            </a:endParaRPr>
          </a:p>
          <a:p>
            <a:pPr indent="0" algn="just" fontAlgn="auto">
              <a:lnSpc>
                <a:spcPct val="200000"/>
              </a:lnSpc>
            </a:pPr>
            <a:endParaRPr lang="zh-CN" sz="1600" dirty="0">
              <a:latin typeface="微软雅黑" panose="020B0503020204020204" charset="-122"/>
              <a:ea typeface="微软雅黑" panose="020B0503020204020204" charset="-122"/>
              <a:sym typeface="+mn-ea"/>
            </a:endParaRPr>
          </a:p>
          <a:p>
            <a:pPr indent="0" algn="just" fontAlgn="auto">
              <a:lnSpc>
                <a:spcPct val="200000"/>
              </a:lnSpc>
            </a:pPr>
            <a:r>
              <a:rPr lang="en-US" altLang="zh-CN" sz="1600" dirty="0">
                <a:latin typeface="微软雅黑" panose="020B0503020204020204" charset="-122"/>
                <a:ea typeface="微软雅黑" panose="020B0503020204020204" charset="-122"/>
                <a:sym typeface="+mn-ea"/>
              </a:rPr>
              <a:t>       </a:t>
            </a:r>
            <a:r>
              <a:rPr lang="en-US" altLang="zh-CN" sz="1600" u="sng" dirty="0">
                <a:latin typeface="微软雅黑" panose="020B0503020204020204" charset="-122"/>
                <a:ea typeface="微软雅黑" panose="020B0503020204020204" charset="-122"/>
                <a:sym typeface="Wingdings 2" panose="05020102010507070707" charset="0"/>
              </a:rPr>
              <a:t></a:t>
            </a:r>
            <a:r>
              <a:rPr lang="zh-CN" sz="1600" u="sng" dirty="0">
                <a:latin typeface="微软雅黑" panose="020B0503020204020204" charset="-122"/>
                <a:ea typeface="微软雅黑" panose="020B0503020204020204" charset="-122"/>
                <a:sym typeface="+mn-ea"/>
              </a:rPr>
              <a:t>银行卡不是金融产品，是载体</a:t>
            </a:r>
            <a:endParaRPr lang="en-US" altLang="zh-CN" sz="1600" dirty="0">
              <a:latin typeface="微软雅黑" panose="020B0503020204020204" charset="-122"/>
              <a:ea typeface="微软雅黑" panose="020B0503020204020204" charset="-122"/>
              <a:sym typeface="+mn-ea"/>
            </a:endParaRPr>
          </a:p>
        </p:txBody>
      </p:sp>
      <p:sp>
        <p:nvSpPr>
          <p:cNvPr id="4" name="矩形 3"/>
          <p:cNvSpPr/>
          <p:nvPr/>
        </p:nvSpPr>
        <p:spPr>
          <a:xfrm>
            <a:off x="253778" y="157350"/>
            <a:ext cx="3385185" cy="521970"/>
          </a:xfrm>
          <a:prstGeom prst="rect">
            <a:avLst/>
          </a:prstGeom>
        </p:spPr>
        <p:txBody>
          <a:bodyPr wrap="none">
            <a:spAutoFit/>
          </a:bodyPr>
          <a:p>
            <a:pPr lvl="0" algn="l"/>
            <a:r>
              <a:rPr lang="en-US" altLang="zh-CN" sz="2800" dirty="0">
                <a:solidFill>
                  <a:srgbClr val="FF9618"/>
                </a:solidFill>
                <a:latin typeface="微软雅黑" panose="020B0503020204020204" charset="-122"/>
                <a:ea typeface="微软雅黑" panose="020B0503020204020204" charset="-122"/>
                <a:sym typeface="+mn-ea"/>
              </a:rPr>
              <a:t>1.1  </a:t>
            </a:r>
            <a:r>
              <a:rPr lang="zh-CN" altLang="en-US" sz="2800" dirty="0">
                <a:solidFill>
                  <a:srgbClr val="FF9618"/>
                </a:solidFill>
                <a:latin typeface="微软雅黑" panose="020B0503020204020204" charset="-122"/>
                <a:ea typeface="微软雅黑" panose="020B0503020204020204" charset="-122"/>
                <a:sym typeface="+mn-ea"/>
              </a:rPr>
              <a:t>银行卡办卡要求</a:t>
            </a:r>
            <a:endParaRPr lang="zh-CN" altLang="en-US" sz="2800" dirty="0">
              <a:solidFill>
                <a:srgbClr val="FF9618"/>
              </a:solidFill>
              <a:latin typeface="微软雅黑" panose="020B0503020204020204" charset="-122"/>
              <a:ea typeface="微软雅黑" panose="020B0503020204020204" charset="-122"/>
              <a:sym typeface="+mn-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pic>
        <p:nvPicPr>
          <p:cNvPr id="52" name="图片 51" descr="LOGO橙字"/>
          <p:cNvPicPr>
            <a:picLocks noChangeAspect="1"/>
          </p:cNvPicPr>
          <p:nvPr/>
        </p:nvPicPr>
        <p:blipFill>
          <a:blip r:embed="rId1"/>
          <a:stretch>
            <a:fillRect/>
          </a:stretch>
        </p:blipFill>
        <p:spPr>
          <a:xfrm>
            <a:off x="9860915" y="6175375"/>
            <a:ext cx="1988185" cy="429260"/>
          </a:xfrm>
          <a:prstGeom prst="rect">
            <a:avLst/>
          </a:prstGeom>
        </p:spPr>
      </p:pic>
      <p:sp>
        <p:nvSpPr>
          <p:cNvPr id="6" name="文本框 5"/>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DD4E1F"/>
              </a:solidFill>
              <a:latin typeface="微软雅黑" panose="020B0503020204020204" charset="-122"/>
              <a:ea typeface="微软雅黑" panose="020B0503020204020204" charset="-122"/>
            </a:endParaRPr>
          </a:p>
        </p:txBody>
      </p:sp>
      <p:grpSp>
        <p:nvGrpSpPr>
          <p:cNvPr id="21" name="组合 20"/>
          <p:cNvGrpSpPr/>
          <p:nvPr/>
        </p:nvGrpSpPr>
        <p:grpSpPr>
          <a:xfrm>
            <a:off x="3542748" y="1876605"/>
            <a:ext cx="4332935" cy="3905866"/>
            <a:chOff x="3829768" y="2056945"/>
            <a:chExt cx="4332935" cy="3905866"/>
          </a:xfrm>
        </p:grpSpPr>
        <p:grpSp>
          <p:nvGrpSpPr>
            <p:cNvPr id="30" name="ïs1iḑé"/>
            <p:cNvGrpSpPr/>
            <p:nvPr/>
          </p:nvGrpSpPr>
          <p:grpSpPr>
            <a:xfrm>
              <a:off x="4481245" y="2634464"/>
              <a:ext cx="3032113" cy="2740596"/>
              <a:chOff x="4616301" y="2822638"/>
              <a:chExt cx="3032113" cy="2740596"/>
            </a:xfrm>
          </p:grpSpPr>
          <p:sp>
            <p:nvSpPr>
              <p:cNvPr id="31" name="îṧḻiḍe"/>
              <p:cNvSpPr/>
              <p:nvPr/>
            </p:nvSpPr>
            <p:spPr bwMode="auto">
              <a:xfrm rot="1800000" flipV="1">
                <a:off x="5932675" y="2822638"/>
                <a:ext cx="1615151" cy="634794"/>
              </a:xfrm>
              <a:custGeom>
                <a:avLst/>
                <a:gdLst>
                  <a:gd name="connsiteX0" fmla="*/ 279327 w 1999980"/>
                  <a:gd name="connsiteY0" fmla="*/ 786040 h 786040"/>
                  <a:gd name="connsiteX1" fmla="*/ 999990 w 1999980"/>
                  <a:gd name="connsiteY1" fmla="*/ 297572 h 786040"/>
                  <a:gd name="connsiteX2" fmla="*/ 1720653 w 1999980"/>
                  <a:gd name="connsiteY2" fmla="*/ 786040 h 786040"/>
                  <a:gd name="connsiteX3" fmla="*/ 1999980 w 1999980"/>
                  <a:gd name="connsiteY3" fmla="*/ 628832 h 786040"/>
                  <a:gd name="connsiteX4" fmla="*/ 1849144 w 1999980"/>
                  <a:gd name="connsiteY4" fmla="*/ 376176 h 786040"/>
                  <a:gd name="connsiteX5" fmla="*/ 1798865 w 1999980"/>
                  <a:gd name="connsiteY5" fmla="*/ 404249 h 786040"/>
                  <a:gd name="connsiteX6" fmla="*/ 999990 w 1999980"/>
                  <a:gd name="connsiteY6" fmla="*/ 0 h 786040"/>
                  <a:gd name="connsiteX7" fmla="*/ 201115 w 1999980"/>
                  <a:gd name="connsiteY7" fmla="*/ 404249 h 786040"/>
                  <a:gd name="connsiteX8" fmla="*/ 150836 w 1999980"/>
                  <a:gd name="connsiteY8" fmla="*/ 376176 h 786040"/>
                  <a:gd name="connsiteX9" fmla="*/ 0 w 1999980"/>
                  <a:gd name="connsiteY9" fmla="*/ 628832 h 786040"/>
                  <a:gd name="connsiteX10" fmla="*/ 279327 w 1999980"/>
                  <a:gd name="connsiteY10" fmla="*/ 786040 h 78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9980" h="786040">
                    <a:moveTo>
                      <a:pt x="279327" y="786040"/>
                    </a:moveTo>
                    <a:cubicBezTo>
                      <a:pt x="575413" y="247041"/>
                      <a:pt x="999990" y="297572"/>
                      <a:pt x="999990" y="297572"/>
                    </a:cubicBezTo>
                    <a:cubicBezTo>
                      <a:pt x="999990" y="297572"/>
                      <a:pt x="1424567" y="247041"/>
                      <a:pt x="1720653" y="786040"/>
                    </a:cubicBezTo>
                    <a:cubicBezTo>
                      <a:pt x="1999980" y="628832"/>
                      <a:pt x="1999980" y="628832"/>
                      <a:pt x="1999980" y="628832"/>
                    </a:cubicBezTo>
                    <a:cubicBezTo>
                      <a:pt x="1849144" y="376176"/>
                      <a:pt x="1849144" y="376176"/>
                      <a:pt x="1849144" y="376176"/>
                    </a:cubicBezTo>
                    <a:cubicBezTo>
                      <a:pt x="1798865" y="404249"/>
                      <a:pt x="1798865" y="404249"/>
                      <a:pt x="1798865" y="404249"/>
                    </a:cubicBezTo>
                    <a:cubicBezTo>
                      <a:pt x="1798865" y="404249"/>
                      <a:pt x="1564230" y="28073"/>
                      <a:pt x="999990" y="0"/>
                    </a:cubicBezTo>
                    <a:cubicBezTo>
                      <a:pt x="435750" y="28073"/>
                      <a:pt x="201115" y="404249"/>
                      <a:pt x="201115" y="404249"/>
                    </a:cubicBezTo>
                    <a:cubicBezTo>
                      <a:pt x="201115" y="404249"/>
                      <a:pt x="201115" y="404249"/>
                      <a:pt x="150836" y="376176"/>
                    </a:cubicBezTo>
                    <a:cubicBezTo>
                      <a:pt x="150836" y="376176"/>
                      <a:pt x="150836" y="376176"/>
                      <a:pt x="0" y="628832"/>
                    </a:cubicBezTo>
                    <a:cubicBezTo>
                      <a:pt x="0" y="628832"/>
                      <a:pt x="0" y="628832"/>
                      <a:pt x="279327" y="786040"/>
                    </a:cubicBezTo>
                    <a:close/>
                  </a:path>
                </a:pathLst>
              </a:custGeom>
              <a:solidFill>
                <a:schemeClr val="bg1">
                  <a:lumMod val="95000"/>
                </a:schemeClr>
              </a:solidFill>
              <a:ln>
                <a:noFill/>
              </a:ln>
            </p:spPr>
            <p:txBody>
              <a:bodyPr vert="horz" wrap="square" lIns="91440" tIns="45720" rIns="91440" bIns="45720" numCol="1" anchor="t" anchorCtr="0" compatLnSpc="1">
                <a:normAutofit/>
              </a:bodyPr>
              <a:lstStyle/>
              <a:p>
                <a:endParaRPr lang="en-US" dirty="0">
                  <a:latin typeface="微软雅黑" panose="020B0503020204020204" charset="-122"/>
                  <a:ea typeface="微软雅黑" panose="020B0503020204020204" charset="-122"/>
                </a:endParaRPr>
              </a:p>
            </p:txBody>
          </p:sp>
          <p:sp>
            <p:nvSpPr>
              <p:cNvPr id="32" name="ïṧliḓe"/>
              <p:cNvSpPr/>
              <p:nvPr/>
            </p:nvSpPr>
            <p:spPr bwMode="auto">
              <a:xfrm rot="5463362" flipV="1">
                <a:off x="6523442" y="3867084"/>
                <a:ext cx="1615151" cy="634793"/>
              </a:xfrm>
              <a:custGeom>
                <a:avLst/>
                <a:gdLst>
                  <a:gd name="connsiteX0" fmla="*/ 279327 w 1999980"/>
                  <a:gd name="connsiteY0" fmla="*/ 786040 h 786040"/>
                  <a:gd name="connsiteX1" fmla="*/ 999990 w 1999980"/>
                  <a:gd name="connsiteY1" fmla="*/ 297572 h 786040"/>
                  <a:gd name="connsiteX2" fmla="*/ 1720653 w 1999980"/>
                  <a:gd name="connsiteY2" fmla="*/ 786040 h 786040"/>
                  <a:gd name="connsiteX3" fmla="*/ 1999980 w 1999980"/>
                  <a:gd name="connsiteY3" fmla="*/ 628832 h 786040"/>
                  <a:gd name="connsiteX4" fmla="*/ 1849144 w 1999980"/>
                  <a:gd name="connsiteY4" fmla="*/ 376176 h 786040"/>
                  <a:gd name="connsiteX5" fmla="*/ 1798865 w 1999980"/>
                  <a:gd name="connsiteY5" fmla="*/ 404249 h 786040"/>
                  <a:gd name="connsiteX6" fmla="*/ 999990 w 1999980"/>
                  <a:gd name="connsiteY6" fmla="*/ 0 h 786040"/>
                  <a:gd name="connsiteX7" fmla="*/ 201115 w 1999980"/>
                  <a:gd name="connsiteY7" fmla="*/ 404249 h 786040"/>
                  <a:gd name="connsiteX8" fmla="*/ 150836 w 1999980"/>
                  <a:gd name="connsiteY8" fmla="*/ 376176 h 786040"/>
                  <a:gd name="connsiteX9" fmla="*/ 0 w 1999980"/>
                  <a:gd name="connsiteY9" fmla="*/ 628832 h 786040"/>
                  <a:gd name="connsiteX10" fmla="*/ 279327 w 1999980"/>
                  <a:gd name="connsiteY10" fmla="*/ 786040 h 78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9980" h="786040">
                    <a:moveTo>
                      <a:pt x="279327" y="786040"/>
                    </a:moveTo>
                    <a:cubicBezTo>
                      <a:pt x="575413" y="247041"/>
                      <a:pt x="999990" y="297572"/>
                      <a:pt x="999990" y="297572"/>
                    </a:cubicBezTo>
                    <a:cubicBezTo>
                      <a:pt x="999990" y="297572"/>
                      <a:pt x="1424567" y="247041"/>
                      <a:pt x="1720653" y="786040"/>
                    </a:cubicBezTo>
                    <a:cubicBezTo>
                      <a:pt x="1999980" y="628832"/>
                      <a:pt x="1999980" y="628832"/>
                      <a:pt x="1999980" y="628832"/>
                    </a:cubicBezTo>
                    <a:cubicBezTo>
                      <a:pt x="1849144" y="376176"/>
                      <a:pt x="1849144" y="376176"/>
                      <a:pt x="1849144" y="376176"/>
                    </a:cubicBezTo>
                    <a:cubicBezTo>
                      <a:pt x="1798865" y="404249"/>
                      <a:pt x="1798865" y="404249"/>
                      <a:pt x="1798865" y="404249"/>
                    </a:cubicBezTo>
                    <a:cubicBezTo>
                      <a:pt x="1798865" y="404249"/>
                      <a:pt x="1564230" y="28073"/>
                      <a:pt x="999990" y="0"/>
                    </a:cubicBezTo>
                    <a:cubicBezTo>
                      <a:pt x="435750" y="28073"/>
                      <a:pt x="201115" y="404249"/>
                      <a:pt x="201115" y="404249"/>
                    </a:cubicBezTo>
                    <a:cubicBezTo>
                      <a:pt x="201115" y="404249"/>
                      <a:pt x="201115" y="404249"/>
                      <a:pt x="150836" y="376176"/>
                    </a:cubicBezTo>
                    <a:cubicBezTo>
                      <a:pt x="150836" y="376176"/>
                      <a:pt x="150836" y="376176"/>
                      <a:pt x="0" y="628832"/>
                    </a:cubicBezTo>
                    <a:cubicBezTo>
                      <a:pt x="0" y="628832"/>
                      <a:pt x="0" y="628832"/>
                      <a:pt x="279327" y="786040"/>
                    </a:cubicBezTo>
                    <a:close/>
                  </a:path>
                </a:pathLst>
              </a:custGeom>
              <a:solidFill>
                <a:schemeClr val="bg1">
                  <a:lumMod val="95000"/>
                </a:schemeClr>
              </a:solidFill>
              <a:ln>
                <a:noFill/>
              </a:ln>
            </p:spPr>
            <p:txBody>
              <a:bodyPr vert="horz" wrap="square" lIns="91440" tIns="45720" rIns="91440" bIns="45720" numCol="1" anchor="t" anchorCtr="0" compatLnSpc="1">
                <a:normAutofit/>
              </a:bodyPr>
              <a:lstStyle/>
              <a:p>
                <a:endParaRPr lang="en-US" dirty="0">
                  <a:latin typeface="微软雅黑" panose="020B0503020204020204" charset="-122"/>
                  <a:ea typeface="微软雅黑" panose="020B0503020204020204" charset="-122"/>
                </a:endParaRPr>
              </a:p>
            </p:txBody>
          </p:sp>
          <p:sp>
            <p:nvSpPr>
              <p:cNvPr id="33" name="ïşḻîḓè"/>
              <p:cNvSpPr/>
              <p:nvPr/>
            </p:nvSpPr>
            <p:spPr bwMode="auto">
              <a:xfrm rot="19736638" flipH="1" flipV="1">
                <a:off x="4732774" y="2833243"/>
                <a:ext cx="1615151" cy="634793"/>
              </a:xfrm>
              <a:custGeom>
                <a:avLst/>
                <a:gdLst>
                  <a:gd name="connsiteX0" fmla="*/ 279327 w 1999980"/>
                  <a:gd name="connsiteY0" fmla="*/ 786040 h 786040"/>
                  <a:gd name="connsiteX1" fmla="*/ 999990 w 1999980"/>
                  <a:gd name="connsiteY1" fmla="*/ 297572 h 786040"/>
                  <a:gd name="connsiteX2" fmla="*/ 1720653 w 1999980"/>
                  <a:gd name="connsiteY2" fmla="*/ 786040 h 786040"/>
                  <a:gd name="connsiteX3" fmla="*/ 1999980 w 1999980"/>
                  <a:gd name="connsiteY3" fmla="*/ 628832 h 786040"/>
                  <a:gd name="connsiteX4" fmla="*/ 1849144 w 1999980"/>
                  <a:gd name="connsiteY4" fmla="*/ 376176 h 786040"/>
                  <a:gd name="connsiteX5" fmla="*/ 1798865 w 1999980"/>
                  <a:gd name="connsiteY5" fmla="*/ 404249 h 786040"/>
                  <a:gd name="connsiteX6" fmla="*/ 999990 w 1999980"/>
                  <a:gd name="connsiteY6" fmla="*/ 0 h 786040"/>
                  <a:gd name="connsiteX7" fmla="*/ 201115 w 1999980"/>
                  <a:gd name="connsiteY7" fmla="*/ 404249 h 786040"/>
                  <a:gd name="connsiteX8" fmla="*/ 150836 w 1999980"/>
                  <a:gd name="connsiteY8" fmla="*/ 376176 h 786040"/>
                  <a:gd name="connsiteX9" fmla="*/ 0 w 1999980"/>
                  <a:gd name="connsiteY9" fmla="*/ 628832 h 786040"/>
                  <a:gd name="connsiteX10" fmla="*/ 279327 w 1999980"/>
                  <a:gd name="connsiteY10" fmla="*/ 786040 h 78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9980" h="786040">
                    <a:moveTo>
                      <a:pt x="279327" y="786040"/>
                    </a:moveTo>
                    <a:cubicBezTo>
                      <a:pt x="575413" y="247041"/>
                      <a:pt x="999990" y="297572"/>
                      <a:pt x="999990" y="297572"/>
                    </a:cubicBezTo>
                    <a:cubicBezTo>
                      <a:pt x="999990" y="297572"/>
                      <a:pt x="1424567" y="247041"/>
                      <a:pt x="1720653" y="786040"/>
                    </a:cubicBezTo>
                    <a:cubicBezTo>
                      <a:pt x="1999980" y="628832"/>
                      <a:pt x="1999980" y="628832"/>
                      <a:pt x="1999980" y="628832"/>
                    </a:cubicBezTo>
                    <a:cubicBezTo>
                      <a:pt x="1849144" y="376176"/>
                      <a:pt x="1849144" y="376176"/>
                      <a:pt x="1849144" y="376176"/>
                    </a:cubicBezTo>
                    <a:cubicBezTo>
                      <a:pt x="1798865" y="404249"/>
                      <a:pt x="1798865" y="404249"/>
                      <a:pt x="1798865" y="404249"/>
                    </a:cubicBezTo>
                    <a:cubicBezTo>
                      <a:pt x="1798865" y="404249"/>
                      <a:pt x="1564230" y="28073"/>
                      <a:pt x="999990" y="0"/>
                    </a:cubicBezTo>
                    <a:cubicBezTo>
                      <a:pt x="435750" y="28073"/>
                      <a:pt x="201115" y="404249"/>
                      <a:pt x="201115" y="404249"/>
                    </a:cubicBezTo>
                    <a:cubicBezTo>
                      <a:pt x="201115" y="404249"/>
                      <a:pt x="201115" y="404249"/>
                      <a:pt x="150836" y="376176"/>
                    </a:cubicBezTo>
                    <a:cubicBezTo>
                      <a:pt x="150836" y="376176"/>
                      <a:pt x="150836" y="376176"/>
                      <a:pt x="0" y="628832"/>
                    </a:cubicBezTo>
                    <a:cubicBezTo>
                      <a:pt x="0" y="628832"/>
                      <a:pt x="0" y="628832"/>
                      <a:pt x="279327" y="786040"/>
                    </a:cubicBezTo>
                    <a:close/>
                  </a:path>
                </a:pathLst>
              </a:custGeom>
              <a:solidFill>
                <a:schemeClr val="bg1">
                  <a:lumMod val="95000"/>
                </a:schemeClr>
              </a:solidFill>
              <a:ln>
                <a:noFill/>
              </a:ln>
            </p:spPr>
            <p:txBody>
              <a:bodyPr vert="horz" wrap="square" lIns="91440" tIns="45720" rIns="91440" bIns="45720" numCol="1" anchor="t" anchorCtr="0" compatLnSpc="1">
                <a:normAutofit/>
              </a:bodyPr>
              <a:lstStyle/>
              <a:p>
                <a:endParaRPr lang="en-US" dirty="0">
                  <a:latin typeface="微软雅黑" panose="020B0503020204020204" charset="-122"/>
                  <a:ea typeface="微软雅黑" panose="020B0503020204020204" charset="-122"/>
                </a:endParaRPr>
              </a:p>
            </p:txBody>
          </p:sp>
          <p:sp>
            <p:nvSpPr>
              <p:cNvPr id="34" name="iṣlídé"/>
              <p:cNvSpPr/>
              <p:nvPr/>
            </p:nvSpPr>
            <p:spPr bwMode="auto">
              <a:xfrm rot="1800000">
                <a:off x="4716889" y="4928440"/>
                <a:ext cx="1615151" cy="634794"/>
              </a:xfrm>
              <a:custGeom>
                <a:avLst/>
                <a:gdLst>
                  <a:gd name="connsiteX0" fmla="*/ 279327 w 1999980"/>
                  <a:gd name="connsiteY0" fmla="*/ 786040 h 786040"/>
                  <a:gd name="connsiteX1" fmla="*/ 999990 w 1999980"/>
                  <a:gd name="connsiteY1" fmla="*/ 297572 h 786040"/>
                  <a:gd name="connsiteX2" fmla="*/ 1720653 w 1999980"/>
                  <a:gd name="connsiteY2" fmla="*/ 786040 h 786040"/>
                  <a:gd name="connsiteX3" fmla="*/ 1999980 w 1999980"/>
                  <a:gd name="connsiteY3" fmla="*/ 628832 h 786040"/>
                  <a:gd name="connsiteX4" fmla="*/ 1849144 w 1999980"/>
                  <a:gd name="connsiteY4" fmla="*/ 376176 h 786040"/>
                  <a:gd name="connsiteX5" fmla="*/ 1798865 w 1999980"/>
                  <a:gd name="connsiteY5" fmla="*/ 404249 h 786040"/>
                  <a:gd name="connsiteX6" fmla="*/ 999990 w 1999980"/>
                  <a:gd name="connsiteY6" fmla="*/ 0 h 786040"/>
                  <a:gd name="connsiteX7" fmla="*/ 201115 w 1999980"/>
                  <a:gd name="connsiteY7" fmla="*/ 404249 h 786040"/>
                  <a:gd name="connsiteX8" fmla="*/ 150836 w 1999980"/>
                  <a:gd name="connsiteY8" fmla="*/ 376176 h 786040"/>
                  <a:gd name="connsiteX9" fmla="*/ 0 w 1999980"/>
                  <a:gd name="connsiteY9" fmla="*/ 628832 h 786040"/>
                  <a:gd name="connsiteX10" fmla="*/ 279327 w 1999980"/>
                  <a:gd name="connsiteY10" fmla="*/ 786040 h 78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9980" h="786040">
                    <a:moveTo>
                      <a:pt x="279327" y="786040"/>
                    </a:moveTo>
                    <a:cubicBezTo>
                      <a:pt x="575413" y="247041"/>
                      <a:pt x="999990" y="297572"/>
                      <a:pt x="999990" y="297572"/>
                    </a:cubicBezTo>
                    <a:cubicBezTo>
                      <a:pt x="999990" y="297572"/>
                      <a:pt x="1424567" y="247041"/>
                      <a:pt x="1720653" y="786040"/>
                    </a:cubicBezTo>
                    <a:cubicBezTo>
                      <a:pt x="1999980" y="628832"/>
                      <a:pt x="1999980" y="628832"/>
                      <a:pt x="1999980" y="628832"/>
                    </a:cubicBezTo>
                    <a:cubicBezTo>
                      <a:pt x="1849144" y="376176"/>
                      <a:pt x="1849144" y="376176"/>
                      <a:pt x="1849144" y="376176"/>
                    </a:cubicBezTo>
                    <a:cubicBezTo>
                      <a:pt x="1798865" y="404249"/>
                      <a:pt x="1798865" y="404249"/>
                      <a:pt x="1798865" y="404249"/>
                    </a:cubicBezTo>
                    <a:cubicBezTo>
                      <a:pt x="1798865" y="404249"/>
                      <a:pt x="1564230" y="28073"/>
                      <a:pt x="999990" y="0"/>
                    </a:cubicBezTo>
                    <a:cubicBezTo>
                      <a:pt x="435750" y="28073"/>
                      <a:pt x="201115" y="404249"/>
                      <a:pt x="201115" y="404249"/>
                    </a:cubicBezTo>
                    <a:cubicBezTo>
                      <a:pt x="201115" y="404249"/>
                      <a:pt x="201115" y="404249"/>
                      <a:pt x="150836" y="376176"/>
                    </a:cubicBezTo>
                    <a:cubicBezTo>
                      <a:pt x="150836" y="376176"/>
                      <a:pt x="150836" y="376176"/>
                      <a:pt x="0" y="628832"/>
                    </a:cubicBezTo>
                    <a:cubicBezTo>
                      <a:pt x="0" y="628832"/>
                      <a:pt x="0" y="628832"/>
                      <a:pt x="279327" y="786040"/>
                    </a:cubicBezTo>
                    <a:close/>
                  </a:path>
                </a:pathLst>
              </a:custGeom>
              <a:solidFill>
                <a:schemeClr val="bg1">
                  <a:lumMod val="95000"/>
                </a:schemeClr>
              </a:solidFill>
              <a:ln>
                <a:noFill/>
              </a:ln>
            </p:spPr>
            <p:txBody>
              <a:bodyPr vert="horz" wrap="square" lIns="91440" tIns="45720" rIns="91440" bIns="45720" numCol="1" anchor="t" anchorCtr="0" compatLnSpc="1">
                <a:normAutofit/>
              </a:bodyPr>
              <a:lstStyle/>
              <a:p>
                <a:endParaRPr lang="en-US" dirty="0">
                  <a:latin typeface="微软雅黑" panose="020B0503020204020204" charset="-122"/>
                  <a:ea typeface="微软雅黑" panose="020B0503020204020204" charset="-122"/>
                </a:endParaRPr>
              </a:p>
            </p:txBody>
          </p:sp>
          <p:sp>
            <p:nvSpPr>
              <p:cNvPr id="35" name="ïṥļïďé"/>
              <p:cNvSpPr/>
              <p:nvPr/>
            </p:nvSpPr>
            <p:spPr bwMode="auto">
              <a:xfrm rot="19736638">
                <a:off x="5916789" y="4917837"/>
                <a:ext cx="1615151" cy="634793"/>
              </a:xfrm>
              <a:custGeom>
                <a:avLst/>
                <a:gdLst>
                  <a:gd name="connsiteX0" fmla="*/ 279327 w 1999980"/>
                  <a:gd name="connsiteY0" fmla="*/ 786040 h 786040"/>
                  <a:gd name="connsiteX1" fmla="*/ 999990 w 1999980"/>
                  <a:gd name="connsiteY1" fmla="*/ 297572 h 786040"/>
                  <a:gd name="connsiteX2" fmla="*/ 1720653 w 1999980"/>
                  <a:gd name="connsiteY2" fmla="*/ 786040 h 786040"/>
                  <a:gd name="connsiteX3" fmla="*/ 1999980 w 1999980"/>
                  <a:gd name="connsiteY3" fmla="*/ 628832 h 786040"/>
                  <a:gd name="connsiteX4" fmla="*/ 1849144 w 1999980"/>
                  <a:gd name="connsiteY4" fmla="*/ 376176 h 786040"/>
                  <a:gd name="connsiteX5" fmla="*/ 1798865 w 1999980"/>
                  <a:gd name="connsiteY5" fmla="*/ 404249 h 786040"/>
                  <a:gd name="connsiteX6" fmla="*/ 999990 w 1999980"/>
                  <a:gd name="connsiteY6" fmla="*/ 0 h 786040"/>
                  <a:gd name="connsiteX7" fmla="*/ 201115 w 1999980"/>
                  <a:gd name="connsiteY7" fmla="*/ 404249 h 786040"/>
                  <a:gd name="connsiteX8" fmla="*/ 150836 w 1999980"/>
                  <a:gd name="connsiteY8" fmla="*/ 376176 h 786040"/>
                  <a:gd name="connsiteX9" fmla="*/ 0 w 1999980"/>
                  <a:gd name="connsiteY9" fmla="*/ 628832 h 786040"/>
                  <a:gd name="connsiteX10" fmla="*/ 279327 w 1999980"/>
                  <a:gd name="connsiteY10" fmla="*/ 786040 h 78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9980" h="786040">
                    <a:moveTo>
                      <a:pt x="279327" y="786040"/>
                    </a:moveTo>
                    <a:cubicBezTo>
                      <a:pt x="575413" y="247041"/>
                      <a:pt x="999990" y="297572"/>
                      <a:pt x="999990" y="297572"/>
                    </a:cubicBezTo>
                    <a:cubicBezTo>
                      <a:pt x="999990" y="297572"/>
                      <a:pt x="1424567" y="247041"/>
                      <a:pt x="1720653" y="786040"/>
                    </a:cubicBezTo>
                    <a:cubicBezTo>
                      <a:pt x="1999980" y="628832"/>
                      <a:pt x="1999980" y="628832"/>
                      <a:pt x="1999980" y="628832"/>
                    </a:cubicBezTo>
                    <a:cubicBezTo>
                      <a:pt x="1849144" y="376176"/>
                      <a:pt x="1849144" y="376176"/>
                      <a:pt x="1849144" y="376176"/>
                    </a:cubicBezTo>
                    <a:cubicBezTo>
                      <a:pt x="1798865" y="404249"/>
                      <a:pt x="1798865" y="404249"/>
                      <a:pt x="1798865" y="404249"/>
                    </a:cubicBezTo>
                    <a:cubicBezTo>
                      <a:pt x="1798865" y="404249"/>
                      <a:pt x="1564230" y="28073"/>
                      <a:pt x="999990" y="0"/>
                    </a:cubicBezTo>
                    <a:cubicBezTo>
                      <a:pt x="435750" y="28073"/>
                      <a:pt x="201115" y="404249"/>
                      <a:pt x="201115" y="404249"/>
                    </a:cubicBezTo>
                    <a:cubicBezTo>
                      <a:pt x="201115" y="404249"/>
                      <a:pt x="201115" y="404249"/>
                      <a:pt x="150836" y="376176"/>
                    </a:cubicBezTo>
                    <a:cubicBezTo>
                      <a:pt x="150836" y="376176"/>
                      <a:pt x="150836" y="376176"/>
                      <a:pt x="0" y="628832"/>
                    </a:cubicBezTo>
                    <a:cubicBezTo>
                      <a:pt x="0" y="628832"/>
                      <a:pt x="0" y="628832"/>
                      <a:pt x="279327" y="786040"/>
                    </a:cubicBezTo>
                    <a:close/>
                  </a:path>
                </a:pathLst>
              </a:custGeom>
              <a:solidFill>
                <a:schemeClr val="bg1">
                  <a:lumMod val="95000"/>
                </a:schemeClr>
              </a:solidFill>
              <a:ln>
                <a:noFill/>
              </a:ln>
            </p:spPr>
            <p:txBody>
              <a:bodyPr vert="horz" wrap="square" lIns="91440" tIns="45720" rIns="91440" bIns="45720" numCol="1" anchor="t" anchorCtr="0" compatLnSpc="1">
                <a:normAutofit/>
              </a:bodyPr>
              <a:lstStyle/>
              <a:p>
                <a:endParaRPr lang="en-US" dirty="0">
                  <a:latin typeface="微软雅黑" panose="020B0503020204020204" charset="-122"/>
                  <a:ea typeface="微软雅黑" panose="020B0503020204020204" charset="-122"/>
                </a:endParaRPr>
              </a:p>
            </p:txBody>
          </p:sp>
          <p:sp>
            <p:nvSpPr>
              <p:cNvPr id="36" name="îŝ1íḑe"/>
              <p:cNvSpPr/>
              <p:nvPr/>
            </p:nvSpPr>
            <p:spPr bwMode="auto">
              <a:xfrm rot="5463362" flipH="1">
                <a:off x="4126122" y="3883995"/>
                <a:ext cx="1615151" cy="634793"/>
              </a:xfrm>
              <a:custGeom>
                <a:avLst/>
                <a:gdLst>
                  <a:gd name="connsiteX0" fmla="*/ 279327 w 1999980"/>
                  <a:gd name="connsiteY0" fmla="*/ 786040 h 786040"/>
                  <a:gd name="connsiteX1" fmla="*/ 999990 w 1999980"/>
                  <a:gd name="connsiteY1" fmla="*/ 297572 h 786040"/>
                  <a:gd name="connsiteX2" fmla="*/ 1720653 w 1999980"/>
                  <a:gd name="connsiteY2" fmla="*/ 786040 h 786040"/>
                  <a:gd name="connsiteX3" fmla="*/ 1999980 w 1999980"/>
                  <a:gd name="connsiteY3" fmla="*/ 628832 h 786040"/>
                  <a:gd name="connsiteX4" fmla="*/ 1849144 w 1999980"/>
                  <a:gd name="connsiteY4" fmla="*/ 376176 h 786040"/>
                  <a:gd name="connsiteX5" fmla="*/ 1798865 w 1999980"/>
                  <a:gd name="connsiteY5" fmla="*/ 404249 h 786040"/>
                  <a:gd name="connsiteX6" fmla="*/ 999990 w 1999980"/>
                  <a:gd name="connsiteY6" fmla="*/ 0 h 786040"/>
                  <a:gd name="connsiteX7" fmla="*/ 201115 w 1999980"/>
                  <a:gd name="connsiteY7" fmla="*/ 404249 h 786040"/>
                  <a:gd name="connsiteX8" fmla="*/ 150836 w 1999980"/>
                  <a:gd name="connsiteY8" fmla="*/ 376176 h 786040"/>
                  <a:gd name="connsiteX9" fmla="*/ 0 w 1999980"/>
                  <a:gd name="connsiteY9" fmla="*/ 628832 h 786040"/>
                  <a:gd name="connsiteX10" fmla="*/ 279327 w 1999980"/>
                  <a:gd name="connsiteY10" fmla="*/ 786040 h 78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9980" h="786040">
                    <a:moveTo>
                      <a:pt x="279327" y="786040"/>
                    </a:moveTo>
                    <a:cubicBezTo>
                      <a:pt x="575413" y="247041"/>
                      <a:pt x="999990" y="297572"/>
                      <a:pt x="999990" y="297572"/>
                    </a:cubicBezTo>
                    <a:cubicBezTo>
                      <a:pt x="999990" y="297572"/>
                      <a:pt x="1424567" y="247041"/>
                      <a:pt x="1720653" y="786040"/>
                    </a:cubicBezTo>
                    <a:cubicBezTo>
                      <a:pt x="1999980" y="628832"/>
                      <a:pt x="1999980" y="628832"/>
                      <a:pt x="1999980" y="628832"/>
                    </a:cubicBezTo>
                    <a:cubicBezTo>
                      <a:pt x="1849144" y="376176"/>
                      <a:pt x="1849144" y="376176"/>
                      <a:pt x="1849144" y="376176"/>
                    </a:cubicBezTo>
                    <a:cubicBezTo>
                      <a:pt x="1798865" y="404249"/>
                      <a:pt x="1798865" y="404249"/>
                      <a:pt x="1798865" y="404249"/>
                    </a:cubicBezTo>
                    <a:cubicBezTo>
                      <a:pt x="1798865" y="404249"/>
                      <a:pt x="1564230" y="28073"/>
                      <a:pt x="999990" y="0"/>
                    </a:cubicBezTo>
                    <a:cubicBezTo>
                      <a:pt x="435750" y="28073"/>
                      <a:pt x="201115" y="404249"/>
                      <a:pt x="201115" y="404249"/>
                    </a:cubicBezTo>
                    <a:cubicBezTo>
                      <a:pt x="201115" y="404249"/>
                      <a:pt x="201115" y="404249"/>
                      <a:pt x="150836" y="376176"/>
                    </a:cubicBezTo>
                    <a:cubicBezTo>
                      <a:pt x="150836" y="376176"/>
                      <a:pt x="150836" y="376176"/>
                      <a:pt x="0" y="628832"/>
                    </a:cubicBezTo>
                    <a:cubicBezTo>
                      <a:pt x="0" y="628832"/>
                      <a:pt x="0" y="628832"/>
                      <a:pt x="279327" y="786040"/>
                    </a:cubicBezTo>
                    <a:close/>
                  </a:path>
                </a:pathLst>
              </a:custGeom>
              <a:solidFill>
                <a:schemeClr val="bg1">
                  <a:lumMod val="95000"/>
                </a:schemeClr>
              </a:solidFill>
              <a:ln>
                <a:noFill/>
              </a:ln>
            </p:spPr>
            <p:txBody>
              <a:bodyPr vert="horz" wrap="square" lIns="91440" tIns="45720" rIns="91440" bIns="45720" numCol="1" anchor="t" anchorCtr="0" compatLnSpc="1">
                <a:normAutofit/>
              </a:bodyPr>
              <a:lstStyle/>
              <a:p>
                <a:endParaRPr lang="en-US" dirty="0">
                  <a:latin typeface="微软雅黑" panose="020B0503020204020204" charset="-122"/>
                  <a:ea typeface="微软雅黑" panose="020B0503020204020204" charset="-122"/>
                </a:endParaRPr>
              </a:p>
            </p:txBody>
          </p:sp>
        </p:grpSp>
        <p:sp>
          <p:nvSpPr>
            <p:cNvPr id="37" name="íṣľïdè"/>
            <p:cNvSpPr/>
            <p:nvPr/>
          </p:nvSpPr>
          <p:spPr>
            <a:xfrm>
              <a:off x="4674371" y="2062546"/>
              <a:ext cx="972995" cy="972994"/>
            </a:xfrm>
            <a:prstGeom prst="ellipse">
              <a:avLst/>
            </a:prstGeom>
            <a:solidFill>
              <a:srgbClr val="5265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en-US" dirty="0">
                <a:latin typeface="微软雅黑" panose="020B0503020204020204" charset="-122"/>
                <a:ea typeface="微软雅黑" panose="020B0503020204020204" charset="-122"/>
              </a:endParaRPr>
            </a:p>
          </p:txBody>
        </p:sp>
        <p:sp>
          <p:nvSpPr>
            <p:cNvPr id="38" name="isliḋé"/>
            <p:cNvSpPr/>
            <p:nvPr/>
          </p:nvSpPr>
          <p:spPr>
            <a:xfrm>
              <a:off x="7189708" y="3514777"/>
              <a:ext cx="972995" cy="972994"/>
            </a:xfrm>
            <a:prstGeom prst="ellipse">
              <a:avLst/>
            </a:prstGeom>
            <a:solidFill>
              <a:srgbClr val="5265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en-US" dirty="0">
                <a:latin typeface="微软雅黑" panose="020B0503020204020204" charset="-122"/>
                <a:ea typeface="微软雅黑" panose="020B0503020204020204" charset="-122"/>
              </a:endParaRPr>
            </a:p>
          </p:txBody>
        </p:sp>
        <p:sp>
          <p:nvSpPr>
            <p:cNvPr id="39" name="ïslïḋé"/>
            <p:cNvSpPr/>
            <p:nvPr/>
          </p:nvSpPr>
          <p:spPr>
            <a:xfrm>
              <a:off x="6355592" y="4959509"/>
              <a:ext cx="972995" cy="972994"/>
            </a:xfrm>
            <a:prstGeom prst="ellipse">
              <a:avLst/>
            </a:prstGeom>
            <a:solidFill>
              <a:srgbClr val="FF961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en-US" dirty="0">
                <a:latin typeface="微软雅黑" panose="020B0503020204020204" charset="-122"/>
                <a:ea typeface="微软雅黑" panose="020B0503020204020204" charset="-122"/>
              </a:endParaRPr>
            </a:p>
          </p:txBody>
        </p:sp>
        <p:sp>
          <p:nvSpPr>
            <p:cNvPr id="40" name="ïsḷíḋê"/>
            <p:cNvSpPr/>
            <p:nvPr/>
          </p:nvSpPr>
          <p:spPr>
            <a:xfrm>
              <a:off x="3829768" y="3525439"/>
              <a:ext cx="972995" cy="972994"/>
            </a:xfrm>
            <a:prstGeom prst="ellipse">
              <a:avLst/>
            </a:prstGeom>
            <a:solidFill>
              <a:srgbClr val="FF961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en-US" dirty="0">
                <a:latin typeface="微软雅黑" panose="020B0503020204020204" charset="-122"/>
                <a:ea typeface="微软雅黑" panose="020B0503020204020204" charset="-122"/>
              </a:endParaRPr>
            </a:p>
          </p:txBody>
        </p:sp>
        <p:sp>
          <p:nvSpPr>
            <p:cNvPr id="41" name="îşḻîḑê"/>
            <p:cNvSpPr/>
            <p:nvPr/>
          </p:nvSpPr>
          <p:spPr>
            <a:xfrm>
              <a:off x="6354498" y="2056945"/>
              <a:ext cx="972995" cy="972994"/>
            </a:xfrm>
            <a:prstGeom prst="ellipse">
              <a:avLst/>
            </a:prstGeom>
            <a:solidFill>
              <a:srgbClr val="FF961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en-US" dirty="0">
                <a:latin typeface="微软雅黑" panose="020B0503020204020204" charset="-122"/>
                <a:ea typeface="微软雅黑" panose="020B0503020204020204" charset="-122"/>
              </a:endParaRPr>
            </a:p>
          </p:txBody>
        </p:sp>
        <p:sp>
          <p:nvSpPr>
            <p:cNvPr id="42" name="iṩľïḍe"/>
            <p:cNvSpPr/>
            <p:nvPr/>
          </p:nvSpPr>
          <p:spPr>
            <a:xfrm>
              <a:off x="4661206" y="4989817"/>
              <a:ext cx="972995" cy="972994"/>
            </a:xfrm>
            <a:prstGeom prst="ellipse">
              <a:avLst/>
            </a:prstGeom>
            <a:solidFill>
              <a:srgbClr val="5265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en-US" dirty="0">
                <a:latin typeface="微软雅黑" panose="020B0503020204020204" charset="-122"/>
                <a:ea typeface="微软雅黑" panose="020B0503020204020204" charset="-122"/>
              </a:endParaRPr>
            </a:p>
          </p:txBody>
        </p:sp>
        <p:sp>
          <p:nvSpPr>
            <p:cNvPr id="43" name="i$ļïḍê"/>
            <p:cNvSpPr/>
            <p:nvPr/>
          </p:nvSpPr>
          <p:spPr bwMode="auto">
            <a:xfrm>
              <a:off x="5007443" y="2421027"/>
              <a:ext cx="306850" cy="256032"/>
            </a:xfrm>
            <a:custGeom>
              <a:avLst/>
              <a:gdLst>
                <a:gd name="connsiteX0" fmla="*/ 409335 w 603951"/>
                <a:gd name="connsiteY0" fmla="*/ 174560 h 503930"/>
                <a:gd name="connsiteX1" fmla="*/ 434158 w 603951"/>
                <a:gd name="connsiteY1" fmla="*/ 174560 h 503930"/>
                <a:gd name="connsiteX2" fmla="*/ 434158 w 603951"/>
                <a:gd name="connsiteY2" fmla="*/ 196395 h 503930"/>
                <a:gd name="connsiteX3" fmla="*/ 469904 w 603951"/>
                <a:gd name="connsiteY3" fmla="*/ 204335 h 503930"/>
                <a:gd name="connsiteX4" fmla="*/ 461960 w 603951"/>
                <a:gd name="connsiteY4" fmla="*/ 232125 h 503930"/>
                <a:gd name="connsiteX5" fmla="*/ 427208 w 603951"/>
                <a:gd name="connsiteY5" fmla="*/ 224185 h 503930"/>
                <a:gd name="connsiteX6" fmla="*/ 405363 w 603951"/>
                <a:gd name="connsiteY6" fmla="*/ 238080 h 503930"/>
                <a:gd name="connsiteX7" fmla="*/ 435151 w 603951"/>
                <a:gd name="connsiteY7" fmla="*/ 258922 h 503930"/>
                <a:gd name="connsiteX8" fmla="*/ 476854 w 603951"/>
                <a:gd name="connsiteY8" fmla="*/ 305569 h 503930"/>
                <a:gd name="connsiteX9" fmla="*/ 432172 w 603951"/>
                <a:gd name="connsiteY9" fmla="*/ 351224 h 503930"/>
                <a:gd name="connsiteX10" fmla="*/ 432172 w 603951"/>
                <a:gd name="connsiteY10" fmla="*/ 376036 h 503930"/>
                <a:gd name="connsiteX11" fmla="*/ 408342 w 603951"/>
                <a:gd name="connsiteY11" fmla="*/ 376036 h 503930"/>
                <a:gd name="connsiteX12" fmla="*/ 408342 w 603951"/>
                <a:gd name="connsiteY12" fmla="*/ 353209 h 503930"/>
                <a:gd name="connsiteX13" fmla="*/ 366639 w 603951"/>
                <a:gd name="connsiteY13" fmla="*/ 342291 h 503930"/>
                <a:gd name="connsiteX14" fmla="*/ 373589 w 603951"/>
                <a:gd name="connsiteY14" fmla="*/ 313509 h 503930"/>
                <a:gd name="connsiteX15" fmla="*/ 414300 w 603951"/>
                <a:gd name="connsiteY15" fmla="*/ 324426 h 503930"/>
                <a:gd name="connsiteX16" fmla="*/ 438130 w 603951"/>
                <a:gd name="connsiteY16" fmla="*/ 308546 h 503930"/>
                <a:gd name="connsiteX17" fmla="*/ 412314 w 603951"/>
                <a:gd name="connsiteY17" fmla="*/ 287704 h 503930"/>
                <a:gd name="connsiteX18" fmla="*/ 367632 w 603951"/>
                <a:gd name="connsiteY18" fmla="*/ 242050 h 503930"/>
                <a:gd name="connsiteX19" fmla="*/ 409335 w 603951"/>
                <a:gd name="connsiteY19" fmla="*/ 198380 h 503930"/>
                <a:gd name="connsiteX20" fmla="*/ 23849 w 603951"/>
                <a:gd name="connsiteY20" fmla="*/ 147802 h 503930"/>
                <a:gd name="connsiteX21" fmla="*/ 179857 w 603951"/>
                <a:gd name="connsiteY21" fmla="*/ 147802 h 503930"/>
                <a:gd name="connsiteX22" fmla="*/ 202712 w 603951"/>
                <a:gd name="connsiteY22" fmla="*/ 171610 h 503930"/>
                <a:gd name="connsiteX23" fmla="*/ 202712 w 603951"/>
                <a:gd name="connsiteY23" fmla="*/ 321402 h 503930"/>
                <a:gd name="connsiteX24" fmla="*/ 178864 w 603951"/>
                <a:gd name="connsiteY24" fmla="*/ 345210 h 503930"/>
                <a:gd name="connsiteX25" fmla="*/ 159984 w 603951"/>
                <a:gd name="connsiteY25" fmla="*/ 336282 h 503930"/>
                <a:gd name="connsiteX26" fmla="*/ 151041 w 603951"/>
                <a:gd name="connsiteY26" fmla="*/ 481114 h 503930"/>
                <a:gd name="connsiteX27" fmla="*/ 126198 w 603951"/>
                <a:gd name="connsiteY27" fmla="*/ 503930 h 503930"/>
                <a:gd name="connsiteX28" fmla="*/ 77508 w 603951"/>
                <a:gd name="connsiteY28" fmla="*/ 503930 h 503930"/>
                <a:gd name="connsiteX29" fmla="*/ 52665 w 603951"/>
                <a:gd name="connsiteY29" fmla="*/ 481114 h 503930"/>
                <a:gd name="connsiteX30" fmla="*/ 42729 w 603951"/>
                <a:gd name="connsiteY30" fmla="*/ 336282 h 503930"/>
                <a:gd name="connsiteX31" fmla="*/ 24842 w 603951"/>
                <a:gd name="connsiteY31" fmla="*/ 345210 h 503930"/>
                <a:gd name="connsiteX32" fmla="*/ 994 w 603951"/>
                <a:gd name="connsiteY32" fmla="*/ 321402 h 503930"/>
                <a:gd name="connsiteX33" fmla="*/ 0 w 603951"/>
                <a:gd name="connsiteY33" fmla="*/ 171610 h 503930"/>
                <a:gd name="connsiteX34" fmla="*/ 23849 w 603951"/>
                <a:gd name="connsiteY34" fmla="*/ 147802 h 503930"/>
                <a:gd name="connsiteX35" fmla="*/ 421189 w 603951"/>
                <a:gd name="connsiteY35" fmla="*/ 144915 h 503930"/>
                <a:gd name="connsiteX36" fmla="*/ 291070 w 603951"/>
                <a:gd name="connsiteY36" fmla="*/ 275856 h 503930"/>
                <a:gd name="connsiteX37" fmla="*/ 421189 w 603951"/>
                <a:gd name="connsiteY37" fmla="*/ 405804 h 503930"/>
                <a:gd name="connsiteX38" fmla="*/ 552301 w 603951"/>
                <a:gd name="connsiteY38" fmla="*/ 275856 h 503930"/>
                <a:gd name="connsiteX39" fmla="*/ 421189 w 603951"/>
                <a:gd name="connsiteY39" fmla="*/ 144915 h 503930"/>
                <a:gd name="connsiteX40" fmla="*/ 421189 w 603951"/>
                <a:gd name="connsiteY40" fmla="*/ 93332 h 503930"/>
                <a:gd name="connsiteX41" fmla="*/ 603951 w 603951"/>
                <a:gd name="connsiteY41" fmla="*/ 275856 h 503930"/>
                <a:gd name="connsiteX42" fmla="*/ 421189 w 603951"/>
                <a:gd name="connsiteY42" fmla="*/ 458379 h 503930"/>
                <a:gd name="connsiteX43" fmla="*/ 238427 w 603951"/>
                <a:gd name="connsiteY43" fmla="*/ 275856 h 503930"/>
                <a:gd name="connsiteX44" fmla="*/ 421189 w 603951"/>
                <a:gd name="connsiteY44" fmla="*/ 93332 h 503930"/>
                <a:gd name="connsiteX45" fmla="*/ 101854 w 603951"/>
                <a:gd name="connsiteY45" fmla="*/ 0 h 503930"/>
                <a:gd name="connsiteX46" fmla="*/ 167872 w 603951"/>
                <a:gd name="connsiteY46" fmla="*/ 66018 h 503930"/>
                <a:gd name="connsiteX47" fmla="*/ 101854 w 603951"/>
                <a:gd name="connsiteY47" fmla="*/ 132036 h 503930"/>
                <a:gd name="connsiteX48" fmla="*/ 35836 w 603951"/>
                <a:gd name="connsiteY48" fmla="*/ 66018 h 503930"/>
                <a:gd name="connsiteX49" fmla="*/ 101854 w 603951"/>
                <a:gd name="connsiteY49" fmla="*/ 0 h 50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03951" h="503930">
                  <a:moveTo>
                    <a:pt x="409335" y="174560"/>
                  </a:moveTo>
                  <a:lnTo>
                    <a:pt x="434158" y="174560"/>
                  </a:lnTo>
                  <a:lnTo>
                    <a:pt x="434158" y="196395"/>
                  </a:lnTo>
                  <a:cubicBezTo>
                    <a:pt x="450045" y="197387"/>
                    <a:pt x="461960" y="200365"/>
                    <a:pt x="469904" y="204335"/>
                  </a:cubicBezTo>
                  <a:lnTo>
                    <a:pt x="461960" y="232125"/>
                  </a:lnTo>
                  <a:cubicBezTo>
                    <a:pt x="456003" y="230140"/>
                    <a:pt x="445080" y="224185"/>
                    <a:pt x="427208" y="224185"/>
                  </a:cubicBezTo>
                  <a:cubicBezTo>
                    <a:pt x="410328" y="224185"/>
                    <a:pt x="405363" y="231132"/>
                    <a:pt x="405363" y="238080"/>
                  </a:cubicBezTo>
                  <a:cubicBezTo>
                    <a:pt x="405363" y="246019"/>
                    <a:pt x="414300" y="250982"/>
                    <a:pt x="435151" y="258922"/>
                  </a:cubicBezTo>
                  <a:cubicBezTo>
                    <a:pt x="464939" y="269839"/>
                    <a:pt x="476854" y="283734"/>
                    <a:pt x="476854" y="305569"/>
                  </a:cubicBezTo>
                  <a:cubicBezTo>
                    <a:pt x="476854" y="327404"/>
                    <a:pt x="460967" y="346261"/>
                    <a:pt x="432172" y="351224"/>
                  </a:cubicBezTo>
                  <a:lnTo>
                    <a:pt x="432172" y="376036"/>
                  </a:lnTo>
                  <a:lnTo>
                    <a:pt x="408342" y="376036"/>
                  </a:lnTo>
                  <a:lnTo>
                    <a:pt x="408342" y="353209"/>
                  </a:lnTo>
                  <a:cubicBezTo>
                    <a:pt x="391462" y="352216"/>
                    <a:pt x="375575" y="348246"/>
                    <a:pt x="366639" y="342291"/>
                  </a:cubicBezTo>
                  <a:lnTo>
                    <a:pt x="373589" y="313509"/>
                  </a:lnTo>
                  <a:cubicBezTo>
                    <a:pt x="383519" y="319464"/>
                    <a:pt x="398413" y="324426"/>
                    <a:pt x="414300" y="324426"/>
                  </a:cubicBezTo>
                  <a:cubicBezTo>
                    <a:pt x="429193" y="324426"/>
                    <a:pt x="438130" y="318471"/>
                    <a:pt x="438130" y="308546"/>
                  </a:cubicBezTo>
                  <a:cubicBezTo>
                    <a:pt x="438130" y="299614"/>
                    <a:pt x="430186" y="293659"/>
                    <a:pt x="412314" y="287704"/>
                  </a:cubicBezTo>
                  <a:cubicBezTo>
                    <a:pt x="385505" y="278772"/>
                    <a:pt x="367632" y="265869"/>
                    <a:pt x="367632" y="242050"/>
                  </a:cubicBezTo>
                  <a:cubicBezTo>
                    <a:pt x="367632" y="220215"/>
                    <a:pt x="383519" y="203342"/>
                    <a:pt x="409335" y="198380"/>
                  </a:cubicBezTo>
                  <a:close/>
                  <a:moveTo>
                    <a:pt x="23849" y="147802"/>
                  </a:moveTo>
                  <a:cubicBezTo>
                    <a:pt x="34779" y="147802"/>
                    <a:pt x="178864" y="147802"/>
                    <a:pt x="179857" y="147802"/>
                  </a:cubicBezTo>
                  <a:cubicBezTo>
                    <a:pt x="192775" y="147802"/>
                    <a:pt x="203706" y="158714"/>
                    <a:pt x="202712" y="171610"/>
                  </a:cubicBezTo>
                  <a:lnTo>
                    <a:pt x="202712" y="321402"/>
                  </a:lnTo>
                  <a:cubicBezTo>
                    <a:pt x="202712" y="334298"/>
                    <a:pt x="191782" y="345210"/>
                    <a:pt x="178864" y="345210"/>
                  </a:cubicBezTo>
                  <a:cubicBezTo>
                    <a:pt x="170914" y="345210"/>
                    <a:pt x="164952" y="341242"/>
                    <a:pt x="159984" y="336282"/>
                  </a:cubicBezTo>
                  <a:lnTo>
                    <a:pt x="151041" y="481114"/>
                  </a:lnTo>
                  <a:cubicBezTo>
                    <a:pt x="150047" y="494010"/>
                    <a:pt x="139116" y="503930"/>
                    <a:pt x="126198" y="503930"/>
                  </a:cubicBezTo>
                  <a:lnTo>
                    <a:pt x="77508" y="503930"/>
                  </a:lnTo>
                  <a:cubicBezTo>
                    <a:pt x="63596" y="503930"/>
                    <a:pt x="53659" y="495002"/>
                    <a:pt x="52665" y="481114"/>
                  </a:cubicBezTo>
                  <a:lnTo>
                    <a:pt x="42729" y="336282"/>
                  </a:lnTo>
                  <a:cubicBezTo>
                    <a:pt x="38754" y="341242"/>
                    <a:pt x="31798" y="345210"/>
                    <a:pt x="24842" y="345210"/>
                  </a:cubicBezTo>
                  <a:cubicBezTo>
                    <a:pt x="10931" y="345210"/>
                    <a:pt x="994" y="334298"/>
                    <a:pt x="994" y="321402"/>
                  </a:cubicBezTo>
                  <a:lnTo>
                    <a:pt x="0" y="171610"/>
                  </a:lnTo>
                  <a:cubicBezTo>
                    <a:pt x="0" y="158714"/>
                    <a:pt x="10931" y="147802"/>
                    <a:pt x="23849" y="147802"/>
                  </a:cubicBezTo>
                  <a:close/>
                  <a:moveTo>
                    <a:pt x="421189" y="144915"/>
                  </a:moveTo>
                  <a:cubicBezTo>
                    <a:pt x="349673" y="144915"/>
                    <a:pt x="291070" y="203441"/>
                    <a:pt x="291070" y="275856"/>
                  </a:cubicBezTo>
                  <a:cubicBezTo>
                    <a:pt x="291070" y="347278"/>
                    <a:pt x="349673" y="405804"/>
                    <a:pt x="421189" y="405804"/>
                  </a:cubicBezTo>
                  <a:cubicBezTo>
                    <a:pt x="493698" y="405804"/>
                    <a:pt x="552301" y="347278"/>
                    <a:pt x="552301" y="275856"/>
                  </a:cubicBezTo>
                  <a:cubicBezTo>
                    <a:pt x="552301" y="203441"/>
                    <a:pt x="493698" y="144915"/>
                    <a:pt x="421189" y="144915"/>
                  </a:cubicBezTo>
                  <a:close/>
                  <a:moveTo>
                    <a:pt x="421189" y="93332"/>
                  </a:moveTo>
                  <a:cubicBezTo>
                    <a:pt x="522503" y="93332"/>
                    <a:pt x="603951" y="174674"/>
                    <a:pt x="603951" y="275856"/>
                  </a:cubicBezTo>
                  <a:cubicBezTo>
                    <a:pt x="603951" y="376045"/>
                    <a:pt x="522503" y="458379"/>
                    <a:pt x="421189" y="458379"/>
                  </a:cubicBezTo>
                  <a:cubicBezTo>
                    <a:pt x="320869" y="458379"/>
                    <a:pt x="238427" y="376045"/>
                    <a:pt x="238427" y="275856"/>
                  </a:cubicBezTo>
                  <a:cubicBezTo>
                    <a:pt x="238427" y="174674"/>
                    <a:pt x="320869" y="93332"/>
                    <a:pt x="421189" y="93332"/>
                  </a:cubicBezTo>
                  <a:close/>
                  <a:moveTo>
                    <a:pt x="101854" y="0"/>
                  </a:moveTo>
                  <a:cubicBezTo>
                    <a:pt x="138315" y="0"/>
                    <a:pt x="167872" y="29557"/>
                    <a:pt x="167872" y="66018"/>
                  </a:cubicBezTo>
                  <a:cubicBezTo>
                    <a:pt x="167872" y="102479"/>
                    <a:pt x="138315" y="132036"/>
                    <a:pt x="101854" y="132036"/>
                  </a:cubicBezTo>
                  <a:cubicBezTo>
                    <a:pt x="65393" y="132036"/>
                    <a:pt x="35836" y="102479"/>
                    <a:pt x="35836" y="66018"/>
                  </a:cubicBezTo>
                  <a:cubicBezTo>
                    <a:pt x="35836" y="29557"/>
                    <a:pt x="65393" y="0"/>
                    <a:pt x="101854" y="0"/>
                  </a:cubicBezTo>
                  <a:close/>
                </a:path>
              </a:pathLst>
            </a:custGeom>
            <a:solidFill>
              <a:schemeClr val="bg1"/>
            </a:solidFill>
            <a:ln>
              <a:noFill/>
            </a:ln>
          </p:spPr>
          <p:txBody>
            <a:bodyPr/>
            <a:lstStyle/>
            <a:p>
              <a:endParaRPr lang="zh-CN" altLang="en-US">
                <a:latin typeface="微软雅黑" panose="020B0503020204020204" charset="-122"/>
                <a:ea typeface="微软雅黑" panose="020B0503020204020204" charset="-122"/>
              </a:endParaRPr>
            </a:p>
          </p:txBody>
        </p:sp>
        <p:sp>
          <p:nvSpPr>
            <p:cNvPr id="3" name="íŝlidê"/>
            <p:cNvSpPr/>
            <p:nvPr/>
          </p:nvSpPr>
          <p:spPr bwMode="auto">
            <a:xfrm>
              <a:off x="6687570" y="2391981"/>
              <a:ext cx="306850" cy="302923"/>
            </a:xfrm>
            <a:custGeom>
              <a:avLst/>
              <a:gdLst>
                <a:gd name="T0" fmla="*/ 126 w 351"/>
                <a:gd name="T1" fmla="*/ 270 h 347"/>
                <a:gd name="T2" fmla="*/ 100 w 351"/>
                <a:gd name="T3" fmla="*/ 270 h 347"/>
                <a:gd name="T4" fmla="*/ 133 w 351"/>
                <a:gd name="T5" fmla="*/ 238 h 347"/>
                <a:gd name="T6" fmla="*/ 89 w 351"/>
                <a:gd name="T7" fmla="*/ 245 h 347"/>
                <a:gd name="T8" fmla="*/ 48 w 351"/>
                <a:gd name="T9" fmla="*/ 222 h 347"/>
                <a:gd name="T10" fmla="*/ 0 w 351"/>
                <a:gd name="T11" fmla="*/ 270 h 347"/>
                <a:gd name="T12" fmla="*/ 14 w 351"/>
                <a:gd name="T13" fmla="*/ 303 h 347"/>
                <a:gd name="T14" fmla="*/ 6 w 351"/>
                <a:gd name="T15" fmla="*/ 347 h 347"/>
                <a:gd name="T16" fmla="*/ 166 w 351"/>
                <a:gd name="T17" fmla="*/ 347 h 347"/>
                <a:gd name="T18" fmla="*/ 108 w 351"/>
                <a:gd name="T19" fmla="*/ 289 h 347"/>
                <a:gd name="T20" fmla="*/ 126 w 351"/>
                <a:gd name="T21" fmla="*/ 270 h 347"/>
                <a:gd name="T22" fmla="*/ 48 w 351"/>
                <a:gd name="T23" fmla="*/ 236 h 347"/>
                <a:gd name="T24" fmla="*/ 75 w 351"/>
                <a:gd name="T25" fmla="*/ 250 h 347"/>
                <a:gd name="T26" fmla="*/ 82 w 351"/>
                <a:gd name="T27" fmla="*/ 270 h 347"/>
                <a:gd name="T28" fmla="*/ 48 w 351"/>
                <a:gd name="T29" fmla="*/ 304 h 347"/>
                <a:gd name="T30" fmla="*/ 20 w 351"/>
                <a:gd name="T31" fmla="*/ 290 h 347"/>
                <a:gd name="T32" fmla="*/ 13 w 351"/>
                <a:gd name="T33" fmla="*/ 270 h 347"/>
                <a:gd name="T34" fmla="*/ 48 w 351"/>
                <a:gd name="T35" fmla="*/ 236 h 347"/>
                <a:gd name="T36" fmla="*/ 351 w 351"/>
                <a:gd name="T37" fmla="*/ 347 h 347"/>
                <a:gd name="T38" fmla="*/ 190 w 351"/>
                <a:gd name="T39" fmla="*/ 347 h 347"/>
                <a:gd name="T40" fmla="*/ 248 w 351"/>
                <a:gd name="T41" fmla="*/ 289 h 347"/>
                <a:gd name="T42" fmla="*/ 230 w 351"/>
                <a:gd name="T43" fmla="*/ 270 h 347"/>
                <a:gd name="T44" fmla="*/ 256 w 351"/>
                <a:gd name="T45" fmla="*/ 270 h 347"/>
                <a:gd name="T46" fmla="*/ 223 w 351"/>
                <a:gd name="T47" fmla="*/ 238 h 347"/>
                <a:gd name="T48" fmla="*/ 351 w 351"/>
                <a:gd name="T49" fmla="*/ 347 h 347"/>
                <a:gd name="T50" fmla="*/ 191 w 351"/>
                <a:gd name="T51" fmla="*/ 88 h 347"/>
                <a:gd name="T52" fmla="*/ 114 w 351"/>
                <a:gd name="T53" fmla="*/ 122 h 347"/>
                <a:gd name="T54" fmla="*/ 113 w 351"/>
                <a:gd name="T55" fmla="*/ 122 h 347"/>
                <a:gd name="T56" fmla="*/ 149 w 351"/>
                <a:gd name="T57" fmla="*/ 210 h 347"/>
                <a:gd name="T58" fmla="*/ 72 w 351"/>
                <a:gd name="T59" fmla="*/ 210 h 347"/>
                <a:gd name="T60" fmla="*/ 72 w 351"/>
                <a:gd name="T61" fmla="*/ 124 h 347"/>
                <a:gd name="T62" fmla="*/ 178 w 351"/>
                <a:gd name="T63" fmla="*/ 0 h 347"/>
                <a:gd name="T64" fmla="*/ 285 w 351"/>
                <a:gd name="T65" fmla="*/ 124 h 347"/>
                <a:gd name="T66" fmla="*/ 285 w 351"/>
                <a:gd name="T67" fmla="*/ 210 h 347"/>
                <a:gd name="T68" fmla="*/ 207 w 351"/>
                <a:gd name="T69" fmla="*/ 210 h 347"/>
                <a:gd name="T70" fmla="*/ 244 w 351"/>
                <a:gd name="T71" fmla="*/ 119 h 347"/>
                <a:gd name="T72" fmla="*/ 191 w 351"/>
                <a:gd name="T73" fmla="*/ 88 h 347"/>
                <a:gd name="T74" fmla="*/ 20 w 351"/>
                <a:gd name="T75" fmla="*/ 277 h 347"/>
                <a:gd name="T76" fmla="*/ 20 w 351"/>
                <a:gd name="T77" fmla="*/ 270 h 347"/>
                <a:gd name="T78" fmla="*/ 20 w 351"/>
                <a:gd name="T79" fmla="*/ 263 h 347"/>
                <a:gd name="T80" fmla="*/ 47 w 351"/>
                <a:gd name="T81" fmla="*/ 263 h 347"/>
                <a:gd name="T82" fmla="*/ 76 w 351"/>
                <a:gd name="T83" fmla="*/ 263 h 347"/>
                <a:gd name="T84" fmla="*/ 76 w 351"/>
                <a:gd name="T85" fmla="*/ 270 h 347"/>
                <a:gd name="T86" fmla="*/ 76 w 351"/>
                <a:gd name="T87" fmla="*/ 277 h 347"/>
                <a:gd name="T88" fmla="*/ 31 w 351"/>
                <a:gd name="T89" fmla="*/ 277 h 347"/>
                <a:gd name="T90" fmla="*/ 20 w 351"/>
                <a:gd name="T91" fmla="*/ 27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1" h="347">
                  <a:moveTo>
                    <a:pt x="126" y="270"/>
                  </a:moveTo>
                  <a:lnTo>
                    <a:pt x="100" y="270"/>
                  </a:lnTo>
                  <a:lnTo>
                    <a:pt x="133" y="238"/>
                  </a:lnTo>
                  <a:cubicBezTo>
                    <a:pt x="117" y="239"/>
                    <a:pt x="102" y="242"/>
                    <a:pt x="89" y="245"/>
                  </a:cubicBezTo>
                  <a:cubicBezTo>
                    <a:pt x="80" y="232"/>
                    <a:pt x="65" y="222"/>
                    <a:pt x="48" y="222"/>
                  </a:cubicBezTo>
                  <a:cubicBezTo>
                    <a:pt x="21" y="222"/>
                    <a:pt x="0" y="244"/>
                    <a:pt x="0" y="270"/>
                  </a:cubicBezTo>
                  <a:cubicBezTo>
                    <a:pt x="0" y="283"/>
                    <a:pt x="5" y="295"/>
                    <a:pt x="14" y="303"/>
                  </a:cubicBezTo>
                  <a:cubicBezTo>
                    <a:pt x="8" y="316"/>
                    <a:pt x="6" y="330"/>
                    <a:pt x="6" y="347"/>
                  </a:cubicBezTo>
                  <a:lnTo>
                    <a:pt x="166" y="347"/>
                  </a:lnTo>
                  <a:lnTo>
                    <a:pt x="108" y="289"/>
                  </a:lnTo>
                  <a:lnTo>
                    <a:pt x="126" y="270"/>
                  </a:lnTo>
                  <a:close/>
                  <a:moveTo>
                    <a:pt x="48" y="236"/>
                  </a:moveTo>
                  <a:cubicBezTo>
                    <a:pt x="59" y="236"/>
                    <a:pt x="69" y="241"/>
                    <a:pt x="75" y="250"/>
                  </a:cubicBezTo>
                  <a:cubicBezTo>
                    <a:pt x="80" y="255"/>
                    <a:pt x="82" y="262"/>
                    <a:pt x="82" y="270"/>
                  </a:cubicBezTo>
                  <a:cubicBezTo>
                    <a:pt x="82" y="289"/>
                    <a:pt x="67" y="304"/>
                    <a:pt x="48" y="304"/>
                  </a:cubicBezTo>
                  <a:cubicBezTo>
                    <a:pt x="36" y="304"/>
                    <a:pt x="26" y="299"/>
                    <a:pt x="20" y="290"/>
                  </a:cubicBezTo>
                  <a:cubicBezTo>
                    <a:pt x="16" y="285"/>
                    <a:pt x="13" y="278"/>
                    <a:pt x="13" y="270"/>
                  </a:cubicBezTo>
                  <a:cubicBezTo>
                    <a:pt x="13" y="251"/>
                    <a:pt x="29" y="236"/>
                    <a:pt x="48" y="236"/>
                  </a:cubicBezTo>
                  <a:close/>
                  <a:moveTo>
                    <a:pt x="351" y="347"/>
                  </a:moveTo>
                  <a:lnTo>
                    <a:pt x="190" y="347"/>
                  </a:lnTo>
                  <a:lnTo>
                    <a:pt x="248" y="289"/>
                  </a:lnTo>
                  <a:lnTo>
                    <a:pt x="230" y="270"/>
                  </a:lnTo>
                  <a:lnTo>
                    <a:pt x="256" y="270"/>
                  </a:lnTo>
                  <a:lnTo>
                    <a:pt x="223" y="238"/>
                  </a:lnTo>
                  <a:cubicBezTo>
                    <a:pt x="297" y="245"/>
                    <a:pt x="351" y="273"/>
                    <a:pt x="351" y="347"/>
                  </a:cubicBezTo>
                  <a:close/>
                  <a:moveTo>
                    <a:pt x="191" y="88"/>
                  </a:moveTo>
                  <a:cubicBezTo>
                    <a:pt x="176" y="109"/>
                    <a:pt x="147" y="122"/>
                    <a:pt x="114" y="122"/>
                  </a:cubicBezTo>
                  <a:lnTo>
                    <a:pt x="113" y="122"/>
                  </a:lnTo>
                  <a:cubicBezTo>
                    <a:pt x="116" y="154"/>
                    <a:pt x="130" y="191"/>
                    <a:pt x="149" y="210"/>
                  </a:cubicBezTo>
                  <a:lnTo>
                    <a:pt x="72" y="210"/>
                  </a:lnTo>
                  <a:lnTo>
                    <a:pt x="72" y="124"/>
                  </a:lnTo>
                  <a:cubicBezTo>
                    <a:pt x="72" y="34"/>
                    <a:pt x="119" y="0"/>
                    <a:pt x="178" y="0"/>
                  </a:cubicBezTo>
                  <a:cubicBezTo>
                    <a:pt x="237" y="0"/>
                    <a:pt x="285" y="34"/>
                    <a:pt x="285" y="124"/>
                  </a:cubicBezTo>
                  <a:lnTo>
                    <a:pt x="285" y="210"/>
                  </a:lnTo>
                  <a:lnTo>
                    <a:pt x="207" y="210"/>
                  </a:lnTo>
                  <a:cubicBezTo>
                    <a:pt x="227" y="190"/>
                    <a:pt x="241" y="152"/>
                    <a:pt x="244" y="119"/>
                  </a:cubicBezTo>
                  <a:cubicBezTo>
                    <a:pt x="221" y="114"/>
                    <a:pt x="203" y="103"/>
                    <a:pt x="191" y="88"/>
                  </a:cubicBezTo>
                  <a:close/>
                  <a:moveTo>
                    <a:pt x="20" y="277"/>
                  </a:moveTo>
                  <a:lnTo>
                    <a:pt x="20" y="270"/>
                  </a:lnTo>
                  <a:lnTo>
                    <a:pt x="20" y="263"/>
                  </a:lnTo>
                  <a:lnTo>
                    <a:pt x="47" y="263"/>
                  </a:lnTo>
                  <a:lnTo>
                    <a:pt x="76" y="263"/>
                  </a:lnTo>
                  <a:lnTo>
                    <a:pt x="76" y="270"/>
                  </a:lnTo>
                  <a:lnTo>
                    <a:pt x="76" y="277"/>
                  </a:lnTo>
                  <a:lnTo>
                    <a:pt x="31" y="277"/>
                  </a:lnTo>
                  <a:lnTo>
                    <a:pt x="20" y="277"/>
                  </a:lnTo>
                  <a:close/>
                </a:path>
              </a:pathLst>
            </a:custGeom>
            <a:solidFill>
              <a:schemeClr val="bg1"/>
            </a:solidFill>
            <a:ln>
              <a:noFill/>
            </a:ln>
          </p:spPr>
          <p:txBody>
            <a:bodyPr wrap="square" lIns="91440" tIns="45720" rIns="91440" bIns="45720">
              <a:normAutofit fontScale="70000" lnSpcReduction="20000"/>
            </a:bodyPr>
            <a:lstStyle/>
            <a:p>
              <a:pPr>
                <a:lnSpc>
                  <a:spcPct val="120000"/>
                </a:lnSpc>
              </a:pPr>
              <a:endParaRPr lang="zh-CN" altLang="en-US">
                <a:latin typeface="微软雅黑" panose="020B0503020204020204" charset="-122"/>
                <a:ea typeface="微软雅黑" panose="020B0503020204020204" charset="-122"/>
              </a:endParaRPr>
            </a:p>
          </p:txBody>
        </p:sp>
        <p:sp>
          <p:nvSpPr>
            <p:cNvPr id="45" name="íṥľîḑè"/>
            <p:cNvSpPr/>
            <p:nvPr/>
          </p:nvSpPr>
          <p:spPr bwMode="auto">
            <a:xfrm>
              <a:off x="4206964" y="3858511"/>
              <a:ext cx="218603" cy="306850"/>
            </a:xfrm>
            <a:custGeom>
              <a:avLst/>
              <a:gdLst>
                <a:gd name="connsiteX0" fmla="*/ 57923 w 432989"/>
                <a:gd name="connsiteY0" fmla="*/ 117774 h 607780"/>
                <a:gd name="connsiteX1" fmla="*/ 82032 w 432989"/>
                <a:gd name="connsiteY1" fmla="*/ 117774 h 607780"/>
                <a:gd name="connsiteX2" fmla="*/ 112044 w 432989"/>
                <a:gd name="connsiteY2" fmla="*/ 197793 h 607780"/>
                <a:gd name="connsiteX3" fmla="*/ 105742 w 432989"/>
                <a:gd name="connsiteY3" fmla="*/ 163828 h 607780"/>
                <a:gd name="connsiteX4" fmla="*/ 106742 w 432989"/>
                <a:gd name="connsiteY4" fmla="*/ 157034 h 607780"/>
                <a:gd name="connsiteX5" fmla="*/ 116546 w 432989"/>
                <a:gd name="connsiteY5" fmla="*/ 139152 h 607780"/>
                <a:gd name="connsiteX6" fmla="*/ 107843 w 432989"/>
                <a:gd name="connsiteY6" fmla="*/ 123368 h 607780"/>
                <a:gd name="connsiteX7" fmla="*/ 107943 w 432989"/>
                <a:gd name="connsiteY7" fmla="*/ 119872 h 607780"/>
                <a:gd name="connsiteX8" fmla="*/ 110944 w 432989"/>
                <a:gd name="connsiteY8" fmla="*/ 117774 h 607780"/>
                <a:gd name="connsiteX9" fmla="*/ 134854 w 432989"/>
                <a:gd name="connsiteY9" fmla="*/ 117774 h 607780"/>
                <a:gd name="connsiteX10" fmla="*/ 137855 w 432989"/>
                <a:gd name="connsiteY10" fmla="*/ 119872 h 607780"/>
                <a:gd name="connsiteX11" fmla="*/ 137955 w 432989"/>
                <a:gd name="connsiteY11" fmla="*/ 123368 h 607780"/>
                <a:gd name="connsiteX12" fmla="*/ 129251 w 432989"/>
                <a:gd name="connsiteY12" fmla="*/ 139152 h 607780"/>
                <a:gd name="connsiteX13" fmla="*/ 139055 w 432989"/>
                <a:gd name="connsiteY13" fmla="*/ 156935 h 607780"/>
                <a:gd name="connsiteX14" fmla="*/ 140056 w 432989"/>
                <a:gd name="connsiteY14" fmla="*/ 163828 h 607780"/>
                <a:gd name="connsiteX15" fmla="*/ 132853 w 432989"/>
                <a:gd name="connsiteY15" fmla="*/ 197793 h 607780"/>
                <a:gd name="connsiteX16" fmla="*/ 163765 w 432989"/>
                <a:gd name="connsiteY16" fmla="*/ 117774 h 607780"/>
                <a:gd name="connsiteX17" fmla="*/ 187474 w 432989"/>
                <a:gd name="connsiteY17" fmla="*/ 117774 h 607780"/>
                <a:gd name="connsiteX18" fmla="*/ 244397 w 432989"/>
                <a:gd name="connsiteY18" fmla="*/ 174417 h 607780"/>
                <a:gd name="connsiteX19" fmla="*/ 244697 w 432989"/>
                <a:gd name="connsiteY19" fmla="*/ 219372 h 607780"/>
                <a:gd name="connsiteX20" fmla="*/ 293417 w 432989"/>
                <a:gd name="connsiteY20" fmla="*/ 189202 h 607780"/>
                <a:gd name="connsiteX21" fmla="*/ 326630 w 432989"/>
                <a:gd name="connsiteY21" fmla="*/ 196894 h 607780"/>
                <a:gd name="connsiteX22" fmla="*/ 318827 w 432989"/>
                <a:gd name="connsiteY22" fmla="*/ 230061 h 607780"/>
                <a:gd name="connsiteX23" fmla="*/ 233493 w 432989"/>
                <a:gd name="connsiteY23" fmla="*/ 282908 h 607780"/>
                <a:gd name="connsiteX24" fmla="*/ 196678 w 432989"/>
                <a:gd name="connsiteY24" fmla="*/ 262628 h 607780"/>
                <a:gd name="connsiteX25" fmla="*/ 196278 w 432989"/>
                <a:gd name="connsiteY25" fmla="*/ 174717 h 607780"/>
                <a:gd name="connsiteX26" fmla="*/ 196278 w 432989"/>
                <a:gd name="connsiteY26" fmla="*/ 174517 h 607780"/>
                <a:gd name="connsiteX27" fmla="*/ 191176 w 432989"/>
                <a:gd name="connsiteY27" fmla="*/ 169522 h 607780"/>
                <a:gd name="connsiteX28" fmla="*/ 186174 w 432989"/>
                <a:gd name="connsiteY28" fmla="*/ 174517 h 607780"/>
                <a:gd name="connsiteX29" fmla="*/ 186674 w 432989"/>
                <a:gd name="connsiteY29" fmla="*/ 578909 h 607780"/>
                <a:gd name="connsiteX30" fmla="*/ 157863 w 432989"/>
                <a:gd name="connsiteY30" fmla="*/ 607780 h 607780"/>
                <a:gd name="connsiteX31" fmla="*/ 128951 w 432989"/>
                <a:gd name="connsiteY31" fmla="*/ 578909 h 607780"/>
                <a:gd name="connsiteX32" fmla="*/ 128951 w 432989"/>
                <a:gd name="connsiteY32" fmla="*/ 354535 h 607780"/>
                <a:gd name="connsiteX33" fmla="*/ 122649 w 432989"/>
                <a:gd name="connsiteY33" fmla="*/ 348242 h 607780"/>
                <a:gd name="connsiteX34" fmla="*/ 116446 w 432989"/>
                <a:gd name="connsiteY34" fmla="*/ 354535 h 607780"/>
                <a:gd name="connsiteX35" fmla="*/ 116446 w 432989"/>
                <a:gd name="connsiteY35" fmla="*/ 578909 h 607780"/>
                <a:gd name="connsiteX36" fmla="*/ 87535 w 432989"/>
                <a:gd name="connsiteY36" fmla="*/ 607780 h 607780"/>
                <a:gd name="connsiteX37" fmla="*/ 58623 w 432989"/>
                <a:gd name="connsiteY37" fmla="*/ 578909 h 607780"/>
                <a:gd name="connsiteX38" fmla="*/ 58623 w 432989"/>
                <a:gd name="connsiteY38" fmla="*/ 174717 h 607780"/>
                <a:gd name="connsiteX39" fmla="*/ 53921 w 432989"/>
                <a:gd name="connsiteY39" fmla="*/ 169921 h 607780"/>
                <a:gd name="connsiteX40" fmla="*/ 49119 w 432989"/>
                <a:gd name="connsiteY40" fmla="*/ 174717 h 607780"/>
                <a:gd name="connsiteX41" fmla="*/ 48219 w 432989"/>
                <a:gd name="connsiteY41" fmla="*/ 351339 h 607780"/>
                <a:gd name="connsiteX42" fmla="*/ 24109 w 432989"/>
                <a:gd name="connsiteY42" fmla="*/ 375314 h 607780"/>
                <a:gd name="connsiteX43" fmla="*/ 24009 w 432989"/>
                <a:gd name="connsiteY43" fmla="*/ 375314 h 607780"/>
                <a:gd name="connsiteX44" fmla="*/ 0 w 432989"/>
                <a:gd name="connsiteY44" fmla="*/ 351139 h 607780"/>
                <a:gd name="connsiteX45" fmla="*/ 900 w 432989"/>
                <a:gd name="connsiteY45" fmla="*/ 174417 h 607780"/>
                <a:gd name="connsiteX46" fmla="*/ 57923 w 432989"/>
                <a:gd name="connsiteY46" fmla="*/ 117774 h 607780"/>
                <a:gd name="connsiteX47" fmla="*/ 389860 w 432989"/>
                <a:gd name="connsiteY47" fmla="*/ 115295 h 607780"/>
                <a:gd name="connsiteX48" fmla="*/ 389860 w 432989"/>
                <a:gd name="connsiteY48" fmla="*/ 134778 h 607780"/>
                <a:gd name="connsiteX49" fmla="*/ 393062 w 432989"/>
                <a:gd name="connsiteY49" fmla="*/ 117194 h 607780"/>
                <a:gd name="connsiteX50" fmla="*/ 389860 w 432989"/>
                <a:gd name="connsiteY50" fmla="*/ 115295 h 607780"/>
                <a:gd name="connsiteX51" fmla="*/ 363141 w 432989"/>
                <a:gd name="connsiteY51" fmla="*/ 51853 h 607780"/>
                <a:gd name="connsiteX52" fmla="*/ 363141 w 432989"/>
                <a:gd name="connsiteY52" fmla="*/ 70236 h 607780"/>
                <a:gd name="connsiteX53" fmla="*/ 122643 w 432989"/>
                <a:gd name="connsiteY53" fmla="*/ 2329 h 607780"/>
                <a:gd name="connsiteX54" fmla="*/ 172533 w 432989"/>
                <a:gd name="connsiteY54" fmla="*/ 52113 h 607780"/>
                <a:gd name="connsiteX55" fmla="*/ 122643 w 432989"/>
                <a:gd name="connsiteY55" fmla="*/ 101897 h 607780"/>
                <a:gd name="connsiteX56" fmla="*/ 72753 w 432989"/>
                <a:gd name="connsiteY56" fmla="*/ 52113 h 607780"/>
                <a:gd name="connsiteX57" fmla="*/ 122643 w 432989"/>
                <a:gd name="connsiteY57" fmla="*/ 2329 h 607780"/>
                <a:gd name="connsiteX58" fmla="*/ 376550 w 432989"/>
                <a:gd name="connsiteY58" fmla="*/ 0 h 607780"/>
                <a:gd name="connsiteX59" fmla="*/ 389860 w 432989"/>
                <a:gd name="connsiteY59" fmla="*/ 13288 h 607780"/>
                <a:gd name="connsiteX60" fmla="*/ 389860 w 432989"/>
                <a:gd name="connsiteY60" fmla="*/ 20781 h 607780"/>
                <a:gd name="connsiteX61" fmla="*/ 414176 w 432989"/>
                <a:gd name="connsiteY61" fmla="*/ 28174 h 607780"/>
                <a:gd name="connsiteX62" fmla="*/ 422482 w 432989"/>
                <a:gd name="connsiteY62" fmla="*/ 36966 h 607780"/>
                <a:gd name="connsiteX63" fmla="*/ 421581 w 432989"/>
                <a:gd name="connsiteY63" fmla="*/ 48956 h 607780"/>
                <a:gd name="connsiteX64" fmla="*/ 401768 w 432989"/>
                <a:gd name="connsiteY64" fmla="*/ 55749 h 607780"/>
                <a:gd name="connsiteX65" fmla="*/ 389860 w 432989"/>
                <a:gd name="connsiteY65" fmla="*/ 51353 h 607780"/>
                <a:gd name="connsiteX66" fmla="*/ 389860 w 432989"/>
                <a:gd name="connsiteY66" fmla="*/ 79128 h 607780"/>
                <a:gd name="connsiteX67" fmla="*/ 432989 w 432989"/>
                <a:gd name="connsiteY67" fmla="*/ 122089 h 607780"/>
                <a:gd name="connsiteX68" fmla="*/ 389860 w 432989"/>
                <a:gd name="connsiteY68" fmla="*/ 165250 h 607780"/>
                <a:gd name="connsiteX69" fmla="*/ 389860 w 432989"/>
                <a:gd name="connsiteY69" fmla="*/ 177139 h 607780"/>
                <a:gd name="connsiteX70" fmla="*/ 376550 w 432989"/>
                <a:gd name="connsiteY70" fmla="*/ 190527 h 607780"/>
                <a:gd name="connsiteX71" fmla="*/ 363141 w 432989"/>
                <a:gd name="connsiteY71" fmla="*/ 177139 h 607780"/>
                <a:gd name="connsiteX72" fmla="*/ 363141 w 432989"/>
                <a:gd name="connsiteY72" fmla="*/ 164750 h 607780"/>
                <a:gd name="connsiteX73" fmla="*/ 332220 w 432989"/>
                <a:gd name="connsiteY73" fmla="*/ 156058 h 607780"/>
                <a:gd name="connsiteX74" fmla="*/ 323814 w 432989"/>
                <a:gd name="connsiteY74" fmla="*/ 147066 h 607780"/>
                <a:gd name="connsiteX75" fmla="*/ 324515 w 432989"/>
                <a:gd name="connsiteY75" fmla="*/ 134778 h 607780"/>
                <a:gd name="connsiteX76" fmla="*/ 345729 w 432989"/>
                <a:gd name="connsiteY76" fmla="*/ 127484 h 607780"/>
                <a:gd name="connsiteX77" fmla="*/ 363141 w 432989"/>
                <a:gd name="connsiteY77" fmla="*/ 133878 h 607780"/>
                <a:gd name="connsiteX78" fmla="*/ 363141 w 432989"/>
                <a:gd name="connsiteY78" fmla="*/ 106204 h 607780"/>
                <a:gd name="connsiteX79" fmla="*/ 323914 w 432989"/>
                <a:gd name="connsiteY79" fmla="*/ 66340 h 607780"/>
                <a:gd name="connsiteX80" fmla="*/ 363141 w 432989"/>
                <a:gd name="connsiteY80" fmla="*/ 21181 h 607780"/>
                <a:gd name="connsiteX81" fmla="*/ 363141 w 432989"/>
                <a:gd name="connsiteY81" fmla="*/ 13288 h 607780"/>
                <a:gd name="connsiteX82" fmla="*/ 376550 w 432989"/>
                <a:gd name="connsiteY82" fmla="*/ 0 h 60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32989" h="607780">
                  <a:moveTo>
                    <a:pt x="57923" y="117774"/>
                  </a:moveTo>
                  <a:lnTo>
                    <a:pt x="82032" y="117774"/>
                  </a:lnTo>
                  <a:cubicBezTo>
                    <a:pt x="85234" y="126066"/>
                    <a:pt x="108643" y="189002"/>
                    <a:pt x="112044" y="197793"/>
                  </a:cubicBezTo>
                  <a:lnTo>
                    <a:pt x="105742" y="163828"/>
                  </a:lnTo>
                  <a:cubicBezTo>
                    <a:pt x="105242" y="161430"/>
                    <a:pt x="105642" y="159032"/>
                    <a:pt x="106742" y="157034"/>
                  </a:cubicBezTo>
                  <a:lnTo>
                    <a:pt x="116546" y="139152"/>
                  </a:lnTo>
                  <a:lnTo>
                    <a:pt x="107843" y="123368"/>
                  </a:lnTo>
                  <a:cubicBezTo>
                    <a:pt x="107243" y="122269"/>
                    <a:pt x="107343" y="120971"/>
                    <a:pt x="107943" y="119872"/>
                  </a:cubicBezTo>
                  <a:cubicBezTo>
                    <a:pt x="108543" y="118773"/>
                    <a:pt x="109744" y="117774"/>
                    <a:pt x="110944" y="117774"/>
                  </a:cubicBezTo>
                  <a:lnTo>
                    <a:pt x="134854" y="117774"/>
                  </a:lnTo>
                  <a:cubicBezTo>
                    <a:pt x="136054" y="117774"/>
                    <a:pt x="137254" y="118773"/>
                    <a:pt x="137855" y="119872"/>
                  </a:cubicBezTo>
                  <a:cubicBezTo>
                    <a:pt x="138555" y="120971"/>
                    <a:pt x="138555" y="122269"/>
                    <a:pt x="137955" y="123368"/>
                  </a:cubicBezTo>
                  <a:lnTo>
                    <a:pt x="129251" y="139152"/>
                  </a:lnTo>
                  <a:lnTo>
                    <a:pt x="139055" y="156935"/>
                  </a:lnTo>
                  <a:cubicBezTo>
                    <a:pt x="140256" y="159032"/>
                    <a:pt x="140556" y="161530"/>
                    <a:pt x="140056" y="163828"/>
                  </a:cubicBezTo>
                  <a:lnTo>
                    <a:pt x="132853" y="197793"/>
                  </a:lnTo>
                  <a:cubicBezTo>
                    <a:pt x="137455" y="186105"/>
                    <a:pt x="159263" y="129462"/>
                    <a:pt x="163765" y="117774"/>
                  </a:cubicBezTo>
                  <a:lnTo>
                    <a:pt x="187474" y="117774"/>
                  </a:lnTo>
                  <a:cubicBezTo>
                    <a:pt x="218687" y="117774"/>
                    <a:pt x="244297" y="143248"/>
                    <a:pt x="244397" y="174417"/>
                  </a:cubicBezTo>
                  <a:lnTo>
                    <a:pt x="244697" y="219372"/>
                  </a:lnTo>
                  <a:lnTo>
                    <a:pt x="293417" y="189202"/>
                  </a:lnTo>
                  <a:cubicBezTo>
                    <a:pt x="304721" y="182109"/>
                    <a:pt x="319627" y="185606"/>
                    <a:pt x="326630" y="196894"/>
                  </a:cubicBezTo>
                  <a:cubicBezTo>
                    <a:pt x="333633" y="208183"/>
                    <a:pt x="330132" y="222968"/>
                    <a:pt x="318827" y="230061"/>
                  </a:cubicBezTo>
                  <a:lnTo>
                    <a:pt x="233493" y="282908"/>
                  </a:lnTo>
                  <a:cubicBezTo>
                    <a:pt x="217687" y="292798"/>
                    <a:pt x="196778" y="281509"/>
                    <a:pt x="196678" y="262628"/>
                  </a:cubicBezTo>
                  <a:lnTo>
                    <a:pt x="196278" y="174717"/>
                  </a:lnTo>
                  <a:lnTo>
                    <a:pt x="196278" y="174517"/>
                  </a:lnTo>
                  <a:cubicBezTo>
                    <a:pt x="196278" y="171720"/>
                    <a:pt x="193977" y="169522"/>
                    <a:pt x="191176" y="169522"/>
                  </a:cubicBezTo>
                  <a:cubicBezTo>
                    <a:pt x="188475" y="169522"/>
                    <a:pt x="186174" y="171820"/>
                    <a:pt x="186174" y="174517"/>
                  </a:cubicBezTo>
                  <a:lnTo>
                    <a:pt x="186674" y="578909"/>
                  </a:lnTo>
                  <a:cubicBezTo>
                    <a:pt x="186674" y="594893"/>
                    <a:pt x="173769" y="607780"/>
                    <a:pt x="157863" y="607780"/>
                  </a:cubicBezTo>
                  <a:cubicBezTo>
                    <a:pt x="141856" y="607780"/>
                    <a:pt x="128951" y="594893"/>
                    <a:pt x="128951" y="578909"/>
                  </a:cubicBezTo>
                  <a:lnTo>
                    <a:pt x="128951" y="354535"/>
                  </a:lnTo>
                  <a:cubicBezTo>
                    <a:pt x="128951" y="351039"/>
                    <a:pt x="126150" y="348242"/>
                    <a:pt x="122649" y="348242"/>
                  </a:cubicBezTo>
                  <a:cubicBezTo>
                    <a:pt x="119247" y="348242"/>
                    <a:pt x="116446" y="351039"/>
                    <a:pt x="116446" y="354535"/>
                  </a:cubicBezTo>
                  <a:lnTo>
                    <a:pt x="116446" y="578909"/>
                  </a:lnTo>
                  <a:cubicBezTo>
                    <a:pt x="116446" y="594893"/>
                    <a:pt x="103541" y="607780"/>
                    <a:pt x="87535" y="607780"/>
                  </a:cubicBezTo>
                  <a:cubicBezTo>
                    <a:pt x="71628" y="607780"/>
                    <a:pt x="58623" y="594893"/>
                    <a:pt x="58623" y="578909"/>
                  </a:cubicBezTo>
                  <a:lnTo>
                    <a:pt x="58623" y="174717"/>
                  </a:lnTo>
                  <a:cubicBezTo>
                    <a:pt x="58623" y="172119"/>
                    <a:pt x="56522" y="169921"/>
                    <a:pt x="53921" y="169921"/>
                  </a:cubicBezTo>
                  <a:cubicBezTo>
                    <a:pt x="51220" y="169921"/>
                    <a:pt x="49119" y="172019"/>
                    <a:pt x="49119" y="174717"/>
                  </a:cubicBezTo>
                  <a:lnTo>
                    <a:pt x="48219" y="351339"/>
                  </a:lnTo>
                  <a:cubicBezTo>
                    <a:pt x="48119" y="364625"/>
                    <a:pt x="37315" y="375314"/>
                    <a:pt x="24109" y="375314"/>
                  </a:cubicBezTo>
                  <a:lnTo>
                    <a:pt x="24009" y="375314"/>
                  </a:lnTo>
                  <a:cubicBezTo>
                    <a:pt x="10704" y="375214"/>
                    <a:pt x="0" y="364425"/>
                    <a:pt x="0" y="351139"/>
                  </a:cubicBezTo>
                  <a:lnTo>
                    <a:pt x="900" y="174417"/>
                  </a:lnTo>
                  <a:cubicBezTo>
                    <a:pt x="1100" y="143248"/>
                    <a:pt x="26610" y="117774"/>
                    <a:pt x="57923" y="117774"/>
                  </a:cubicBezTo>
                  <a:close/>
                  <a:moveTo>
                    <a:pt x="389860" y="115295"/>
                  </a:moveTo>
                  <a:lnTo>
                    <a:pt x="389860" y="134778"/>
                  </a:lnTo>
                  <a:cubicBezTo>
                    <a:pt x="399666" y="131581"/>
                    <a:pt x="398966" y="121290"/>
                    <a:pt x="393062" y="117194"/>
                  </a:cubicBezTo>
                  <a:cubicBezTo>
                    <a:pt x="392161" y="116494"/>
                    <a:pt x="391060" y="115895"/>
                    <a:pt x="389860" y="115295"/>
                  </a:cubicBezTo>
                  <a:close/>
                  <a:moveTo>
                    <a:pt x="363141" y="51853"/>
                  </a:moveTo>
                  <a:cubicBezTo>
                    <a:pt x="356837" y="55550"/>
                    <a:pt x="355736" y="65341"/>
                    <a:pt x="363141" y="70236"/>
                  </a:cubicBezTo>
                  <a:close/>
                  <a:moveTo>
                    <a:pt x="122643" y="2329"/>
                  </a:moveTo>
                  <a:cubicBezTo>
                    <a:pt x="150196" y="2329"/>
                    <a:pt x="172533" y="24618"/>
                    <a:pt x="172533" y="52113"/>
                  </a:cubicBezTo>
                  <a:cubicBezTo>
                    <a:pt x="172533" y="79608"/>
                    <a:pt x="150196" y="101897"/>
                    <a:pt x="122643" y="101897"/>
                  </a:cubicBezTo>
                  <a:cubicBezTo>
                    <a:pt x="95090" y="101897"/>
                    <a:pt x="72753" y="79608"/>
                    <a:pt x="72753" y="52113"/>
                  </a:cubicBezTo>
                  <a:cubicBezTo>
                    <a:pt x="72753" y="24618"/>
                    <a:pt x="95090" y="2329"/>
                    <a:pt x="122643" y="2329"/>
                  </a:cubicBezTo>
                  <a:close/>
                  <a:moveTo>
                    <a:pt x="376550" y="0"/>
                  </a:moveTo>
                  <a:cubicBezTo>
                    <a:pt x="383855" y="0"/>
                    <a:pt x="389860" y="5995"/>
                    <a:pt x="389860" y="13288"/>
                  </a:cubicBezTo>
                  <a:lnTo>
                    <a:pt x="389860" y="20781"/>
                  </a:lnTo>
                  <a:cubicBezTo>
                    <a:pt x="397965" y="22080"/>
                    <a:pt x="406271" y="24778"/>
                    <a:pt x="414176" y="28174"/>
                  </a:cubicBezTo>
                  <a:cubicBezTo>
                    <a:pt x="418079" y="29873"/>
                    <a:pt x="421081" y="33070"/>
                    <a:pt x="422482" y="36966"/>
                  </a:cubicBezTo>
                  <a:cubicBezTo>
                    <a:pt x="423783" y="40963"/>
                    <a:pt x="423483" y="45259"/>
                    <a:pt x="421581" y="48956"/>
                  </a:cubicBezTo>
                  <a:cubicBezTo>
                    <a:pt x="417779" y="56049"/>
                    <a:pt x="409073" y="59046"/>
                    <a:pt x="401768" y="55749"/>
                  </a:cubicBezTo>
                  <a:cubicBezTo>
                    <a:pt x="398065" y="54051"/>
                    <a:pt x="393862" y="52452"/>
                    <a:pt x="389860" y="51353"/>
                  </a:cubicBezTo>
                  <a:lnTo>
                    <a:pt x="389860" y="79128"/>
                  </a:lnTo>
                  <a:cubicBezTo>
                    <a:pt x="414477" y="86122"/>
                    <a:pt x="432989" y="94614"/>
                    <a:pt x="432989" y="122089"/>
                  </a:cubicBezTo>
                  <a:cubicBezTo>
                    <a:pt x="432989" y="148465"/>
                    <a:pt x="415677" y="162353"/>
                    <a:pt x="389860" y="165250"/>
                  </a:cubicBezTo>
                  <a:lnTo>
                    <a:pt x="389860" y="177139"/>
                  </a:lnTo>
                  <a:cubicBezTo>
                    <a:pt x="389860" y="184532"/>
                    <a:pt x="383855" y="190527"/>
                    <a:pt x="376550" y="190527"/>
                  </a:cubicBezTo>
                  <a:cubicBezTo>
                    <a:pt x="369145" y="190527"/>
                    <a:pt x="363141" y="184532"/>
                    <a:pt x="363141" y="177139"/>
                  </a:cubicBezTo>
                  <a:lnTo>
                    <a:pt x="363141" y="164750"/>
                  </a:lnTo>
                  <a:cubicBezTo>
                    <a:pt x="352834" y="163252"/>
                    <a:pt x="342127" y="160354"/>
                    <a:pt x="332220" y="156058"/>
                  </a:cubicBezTo>
                  <a:cubicBezTo>
                    <a:pt x="328317" y="154260"/>
                    <a:pt x="325215" y="151063"/>
                    <a:pt x="323814" y="147066"/>
                  </a:cubicBezTo>
                  <a:cubicBezTo>
                    <a:pt x="322413" y="143070"/>
                    <a:pt x="322613" y="138574"/>
                    <a:pt x="324515" y="134778"/>
                  </a:cubicBezTo>
                  <a:cubicBezTo>
                    <a:pt x="328417" y="127085"/>
                    <a:pt x="337824" y="123788"/>
                    <a:pt x="345729" y="127484"/>
                  </a:cubicBezTo>
                  <a:cubicBezTo>
                    <a:pt x="351133" y="129982"/>
                    <a:pt x="357437" y="132380"/>
                    <a:pt x="363141" y="133878"/>
                  </a:cubicBezTo>
                  <a:lnTo>
                    <a:pt x="363141" y="106204"/>
                  </a:lnTo>
                  <a:cubicBezTo>
                    <a:pt x="339725" y="99310"/>
                    <a:pt x="323914" y="89918"/>
                    <a:pt x="323914" y="66340"/>
                  </a:cubicBezTo>
                  <a:cubicBezTo>
                    <a:pt x="323914" y="44260"/>
                    <a:pt x="337123" y="26376"/>
                    <a:pt x="363141" y="21181"/>
                  </a:cubicBezTo>
                  <a:lnTo>
                    <a:pt x="363141" y="13288"/>
                  </a:lnTo>
                  <a:cubicBezTo>
                    <a:pt x="363141" y="5995"/>
                    <a:pt x="369145" y="0"/>
                    <a:pt x="376550" y="0"/>
                  </a:cubicBezTo>
                  <a:close/>
                </a:path>
              </a:pathLst>
            </a:custGeom>
            <a:solidFill>
              <a:schemeClr val="bg1"/>
            </a:solidFill>
            <a:ln>
              <a:noFill/>
            </a:ln>
          </p:spPr>
          <p:txBody>
            <a:bodyPr wrap="square" lIns="91440" tIns="45720" rIns="91440" bIns="45720">
              <a:normAutofit fontScale="77500" lnSpcReduction="20000"/>
            </a:bodyPr>
            <a:lstStyle/>
            <a:p>
              <a:pPr>
                <a:lnSpc>
                  <a:spcPct val="120000"/>
                </a:lnSpc>
              </a:pPr>
              <a:endParaRPr lang="zh-CN" altLang="en-US">
                <a:latin typeface="微软雅黑" panose="020B0503020204020204" charset="-122"/>
                <a:ea typeface="微软雅黑" panose="020B0503020204020204" charset="-122"/>
              </a:endParaRPr>
            </a:p>
          </p:txBody>
        </p:sp>
        <p:sp>
          <p:nvSpPr>
            <p:cNvPr id="46" name="íşlîḍe"/>
            <p:cNvSpPr/>
            <p:nvPr/>
          </p:nvSpPr>
          <p:spPr bwMode="auto">
            <a:xfrm>
              <a:off x="7522781" y="3861008"/>
              <a:ext cx="306850" cy="301857"/>
            </a:xfrm>
            <a:custGeom>
              <a:avLst/>
              <a:gdLst>
                <a:gd name="T0" fmla="*/ 1792 w 2164"/>
                <a:gd name="T1" fmla="*/ 1458 h 2132"/>
                <a:gd name="T2" fmla="*/ 1242 w 2164"/>
                <a:gd name="T3" fmla="*/ 1126 h 2132"/>
                <a:gd name="T4" fmla="*/ 1546 w 2164"/>
                <a:gd name="T5" fmla="*/ 550 h 2132"/>
                <a:gd name="T6" fmla="*/ 996 w 2164"/>
                <a:gd name="T7" fmla="*/ 0 h 2132"/>
                <a:gd name="T8" fmla="*/ 446 w 2164"/>
                <a:gd name="T9" fmla="*/ 550 h 2132"/>
                <a:gd name="T10" fmla="*/ 750 w 2164"/>
                <a:gd name="T11" fmla="*/ 1126 h 2132"/>
                <a:gd name="T12" fmla="*/ 0 w 2164"/>
                <a:gd name="T13" fmla="*/ 1886 h 2132"/>
                <a:gd name="T14" fmla="*/ 996 w 2164"/>
                <a:gd name="T15" fmla="*/ 2132 h 2132"/>
                <a:gd name="T16" fmla="*/ 717 w 2164"/>
                <a:gd name="T17" fmla="*/ 1853 h 2132"/>
                <a:gd name="T18" fmla="*/ 952 w 2164"/>
                <a:gd name="T19" fmla="*/ 1285 h 2132"/>
                <a:gd name="T20" fmla="*/ 950 w 2164"/>
                <a:gd name="T21" fmla="*/ 1285 h 2132"/>
                <a:gd name="T22" fmla="*/ 858 w 2164"/>
                <a:gd name="T23" fmla="*/ 1181 h 2132"/>
                <a:gd name="T24" fmla="*/ 996 w 2164"/>
                <a:gd name="T25" fmla="*/ 1206 h 2132"/>
                <a:gd name="T26" fmla="*/ 1134 w 2164"/>
                <a:gd name="T27" fmla="*/ 1181 h 2132"/>
                <a:gd name="T28" fmla="*/ 1043 w 2164"/>
                <a:gd name="T29" fmla="*/ 1285 h 2132"/>
                <a:gd name="T30" fmla="*/ 1040 w 2164"/>
                <a:gd name="T31" fmla="*/ 1285 h 2132"/>
                <a:gd name="T32" fmla="*/ 1262 w 2164"/>
                <a:gd name="T33" fmla="*/ 1822 h 2132"/>
                <a:gd name="T34" fmla="*/ 1262 w 2164"/>
                <a:gd name="T35" fmla="*/ 1866 h 2132"/>
                <a:gd name="T36" fmla="*/ 996 w 2164"/>
                <a:gd name="T37" fmla="*/ 2132 h 2132"/>
                <a:gd name="T38" fmla="*/ 1500 w 2164"/>
                <a:gd name="T39" fmla="*/ 2102 h 2132"/>
                <a:gd name="T40" fmla="*/ 2164 w 2164"/>
                <a:gd name="T41" fmla="*/ 2102 h 2132"/>
                <a:gd name="T42" fmla="*/ 2164 w 2164"/>
                <a:gd name="T43" fmla="*/ 1586 h 2132"/>
                <a:gd name="T44" fmla="*/ 2164 w 2164"/>
                <a:gd name="T45" fmla="*/ 1458 h 2132"/>
                <a:gd name="T46" fmla="*/ 1792 w 2164"/>
                <a:gd name="T47" fmla="*/ 1458 h 2132"/>
                <a:gd name="T48" fmla="*/ 2081 w 2164"/>
                <a:gd name="T49" fmla="*/ 2019 h 2132"/>
                <a:gd name="T50" fmla="*/ 1345 w 2164"/>
                <a:gd name="T51" fmla="*/ 2019 h 2132"/>
                <a:gd name="T52" fmla="*/ 1345 w 2164"/>
                <a:gd name="T53" fmla="*/ 1612 h 2132"/>
                <a:gd name="T54" fmla="*/ 1713 w 2164"/>
                <a:gd name="T55" fmla="*/ 1851 h 2132"/>
                <a:gd name="T56" fmla="*/ 2080 w 2164"/>
                <a:gd name="T57" fmla="*/ 1612 h 2132"/>
                <a:gd name="T58" fmla="*/ 2080 w 2164"/>
                <a:gd name="T59" fmla="*/ 2019 h 2132"/>
                <a:gd name="T60" fmla="*/ 2081 w 2164"/>
                <a:gd name="T61" fmla="*/ 2019 h 2132"/>
                <a:gd name="T62" fmla="*/ 1713 w 2164"/>
                <a:gd name="T63" fmla="*/ 1780 h 2132"/>
                <a:gd name="T64" fmla="*/ 1346 w 2164"/>
                <a:gd name="T65" fmla="*/ 1541 h 2132"/>
                <a:gd name="T66" fmla="*/ 2081 w 2164"/>
                <a:gd name="T67" fmla="*/ 1541 h 2132"/>
                <a:gd name="T68" fmla="*/ 1713 w 2164"/>
                <a:gd name="T69" fmla="*/ 1780 h 2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4" h="2132">
                  <a:moveTo>
                    <a:pt x="1792" y="1458"/>
                  </a:moveTo>
                  <a:cubicBezTo>
                    <a:pt x="1657" y="1310"/>
                    <a:pt x="1465" y="1182"/>
                    <a:pt x="1242" y="1126"/>
                  </a:cubicBezTo>
                  <a:cubicBezTo>
                    <a:pt x="1422" y="1004"/>
                    <a:pt x="1546" y="765"/>
                    <a:pt x="1546" y="550"/>
                  </a:cubicBezTo>
                  <a:cubicBezTo>
                    <a:pt x="1546" y="246"/>
                    <a:pt x="1300" y="0"/>
                    <a:pt x="996" y="0"/>
                  </a:cubicBezTo>
                  <a:cubicBezTo>
                    <a:pt x="692" y="0"/>
                    <a:pt x="446" y="246"/>
                    <a:pt x="446" y="550"/>
                  </a:cubicBezTo>
                  <a:cubicBezTo>
                    <a:pt x="446" y="765"/>
                    <a:pt x="570" y="1004"/>
                    <a:pt x="750" y="1126"/>
                  </a:cubicBezTo>
                  <a:cubicBezTo>
                    <a:pt x="319" y="1235"/>
                    <a:pt x="0" y="1609"/>
                    <a:pt x="0" y="1886"/>
                  </a:cubicBezTo>
                  <a:cubicBezTo>
                    <a:pt x="0" y="2050"/>
                    <a:pt x="498" y="2132"/>
                    <a:pt x="996" y="2132"/>
                  </a:cubicBezTo>
                  <a:lnTo>
                    <a:pt x="717" y="1853"/>
                  </a:lnTo>
                  <a:lnTo>
                    <a:pt x="952" y="1285"/>
                  </a:lnTo>
                  <a:lnTo>
                    <a:pt x="950" y="1285"/>
                  </a:lnTo>
                  <a:lnTo>
                    <a:pt x="858" y="1181"/>
                  </a:lnTo>
                  <a:cubicBezTo>
                    <a:pt x="903" y="1196"/>
                    <a:pt x="949" y="1206"/>
                    <a:pt x="996" y="1206"/>
                  </a:cubicBezTo>
                  <a:cubicBezTo>
                    <a:pt x="1044" y="1206"/>
                    <a:pt x="1090" y="1196"/>
                    <a:pt x="1134" y="1181"/>
                  </a:cubicBezTo>
                  <a:lnTo>
                    <a:pt x="1043" y="1285"/>
                  </a:lnTo>
                  <a:lnTo>
                    <a:pt x="1040" y="1285"/>
                  </a:lnTo>
                  <a:lnTo>
                    <a:pt x="1262" y="1822"/>
                  </a:lnTo>
                  <a:lnTo>
                    <a:pt x="1262" y="1866"/>
                  </a:lnTo>
                  <a:lnTo>
                    <a:pt x="996" y="2132"/>
                  </a:lnTo>
                  <a:cubicBezTo>
                    <a:pt x="1171" y="2132"/>
                    <a:pt x="1346" y="2122"/>
                    <a:pt x="1500" y="2102"/>
                  </a:cubicBezTo>
                  <a:lnTo>
                    <a:pt x="2164" y="2102"/>
                  </a:lnTo>
                  <a:lnTo>
                    <a:pt x="2164" y="1586"/>
                  </a:lnTo>
                  <a:lnTo>
                    <a:pt x="2164" y="1458"/>
                  </a:lnTo>
                  <a:lnTo>
                    <a:pt x="1792" y="1458"/>
                  </a:lnTo>
                  <a:close/>
                  <a:moveTo>
                    <a:pt x="2081" y="2019"/>
                  </a:moveTo>
                  <a:lnTo>
                    <a:pt x="1345" y="2019"/>
                  </a:lnTo>
                  <a:lnTo>
                    <a:pt x="1345" y="1612"/>
                  </a:lnTo>
                  <a:lnTo>
                    <a:pt x="1713" y="1851"/>
                  </a:lnTo>
                  <a:lnTo>
                    <a:pt x="2080" y="1612"/>
                  </a:lnTo>
                  <a:lnTo>
                    <a:pt x="2080" y="2019"/>
                  </a:lnTo>
                  <a:lnTo>
                    <a:pt x="2081" y="2019"/>
                  </a:lnTo>
                  <a:close/>
                  <a:moveTo>
                    <a:pt x="1713" y="1780"/>
                  </a:moveTo>
                  <a:lnTo>
                    <a:pt x="1346" y="1541"/>
                  </a:lnTo>
                  <a:lnTo>
                    <a:pt x="2081" y="1541"/>
                  </a:lnTo>
                  <a:lnTo>
                    <a:pt x="1713" y="1780"/>
                  </a:lnTo>
                  <a:close/>
                </a:path>
              </a:pathLst>
            </a:custGeom>
            <a:solidFill>
              <a:schemeClr val="bg1"/>
            </a:solidFill>
            <a:ln>
              <a:noFill/>
            </a:ln>
          </p:spPr>
          <p:txBody>
            <a:bodyPr wrap="square" lIns="91440" tIns="45720" rIns="91440" bIns="45720">
              <a:normAutofit fontScale="70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pPr>
              <a:endParaRPr lang="zh-CN" altLang="en-US">
                <a:latin typeface="微软雅黑" panose="020B0503020204020204" charset="-122"/>
                <a:ea typeface="微软雅黑" panose="020B0503020204020204" charset="-122"/>
              </a:endParaRPr>
            </a:p>
          </p:txBody>
        </p:sp>
        <p:sp>
          <p:nvSpPr>
            <p:cNvPr id="47" name="íṡľídê"/>
            <p:cNvSpPr/>
            <p:nvPr/>
          </p:nvSpPr>
          <p:spPr bwMode="auto">
            <a:xfrm>
              <a:off x="5088099" y="5292581"/>
              <a:ext cx="145539" cy="306850"/>
            </a:xfrm>
            <a:custGeom>
              <a:avLst/>
              <a:gdLst>
                <a:gd name="T0" fmla="*/ 1424 w 5053"/>
                <a:gd name="T1" fmla="*/ 1130 h 10667"/>
                <a:gd name="T2" fmla="*/ 2548 w 5053"/>
                <a:gd name="T3" fmla="*/ 0 h 10667"/>
                <a:gd name="T4" fmla="*/ 3671 w 5053"/>
                <a:gd name="T5" fmla="*/ 1130 h 10667"/>
                <a:gd name="T6" fmla="*/ 2548 w 5053"/>
                <a:gd name="T7" fmla="*/ 2260 h 10667"/>
                <a:gd name="T8" fmla="*/ 1424 w 5053"/>
                <a:gd name="T9" fmla="*/ 1130 h 10667"/>
                <a:gd name="T10" fmla="*/ 3718 w 5053"/>
                <a:gd name="T11" fmla="*/ 6726 h 10667"/>
                <a:gd name="T12" fmla="*/ 3936 w 5053"/>
                <a:gd name="T13" fmla="*/ 10114 h 10667"/>
                <a:gd name="T14" fmla="*/ 3454 w 5053"/>
                <a:gd name="T15" fmla="*/ 10666 h 10667"/>
                <a:gd name="T16" fmla="*/ 3420 w 5053"/>
                <a:gd name="T17" fmla="*/ 10667 h 10667"/>
                <a:gd name="T18" fmla="*/ 2905 w 5053"/>
                <a:gd name="T19" fmla="*/ 10181 h 10667"/>
                <a:gd name="T20" fmla="*/ 2675 w 5053"/>
                <a:gd name="T21" fmla="*/ 6596 h 10667"/>
                <a:gd name="T22" fmla="*/ 2562 w 5053"/>
                <a:gd name="T23" fmla="*/ 6584 h 10667"/>
                <a:gd name="T24" fmla="*/ 2452 w 5053"/>
                <a:gd name="T25" fmla="*/ 6604 h 10667"/>
                <a:gd name="T26" fmla="*/ 2203 w 5053"/>
                <a:gd name="T27" fmla="*/ 10152 h 10667"/>
                <a:gd name="T28" fmla="*/ 1688 w 5053"/>
                <a:gd name="T29" fmla="*/ 10635 h 10667"/>
                <a:gd name="T30" fmla="*/ 1651 w 5053"/>
                <a:gd name="T31" fmla="*/ 10633 h 10667"/>
                <a:gd name="T32" fmla="*/ 1173 w 5053"/>
                <a:gd name="T33" fmla="*/ 10079 h 10667"/>
                <a:gd name="T34" fmla="*/ 1404 w 5053"/>
                <a:gd name="T35" fmla="*/ 6796 h 10667"/>
                <a:gd name="T36" fmla="*/ 1387 w 5053"/>
                <a:gd name="T37" fmla="*/ 6783 h 10667"/>
                <a:gd name="T38" fmla="*/ 1280 w 5053"/>
                <a:gd name="T39" fmla="*/ 6665 h 10667"/>
                <a:gd name="T40" fmla="*/ 237 w 5053"/>
                <a:gd name="T41" fmla="*/ 4389 h 10667"/>
                <a:gd name="T42" fmla="*/ 1113 w 5053"/>
                <a:gd name="T43" fmla="*/ 2926 h 10667"/>
                <a:gd name="T44" fmla="*/ 1887 w 5053"/>
                <a:gd name="T45" fmla="*/ 2464 h 10667"/>
                <a:gd name="T46" fmla="*/ 2443 w 5053"/>
                <a:gd name="T47" fmla="*/ 2376 h 10667"/>
                <a:gd name="T48" fmla="*/ 2080 w 5053"/>
                <a:gd name="T49" fmla="*/ 5437 h 10667"/>
                <a:gd name="T50" fmla="*/ 2558 w 5053"/>
                <a:gd name="T51" fmla="*/ 5931 h 10667"/>
                <a:gd name="T52" fmla="*/ 2977 w 5053"/>
                <a:gd name="T53" fmla="*/ 5437 h 10667"/>
                <a:gd name="T54" fmla="*/ 2687 w 5053"/>
                <a:gd name="T55" fmla="*/ 2375 h 10667"/>
                <a:gd name="T56" fmla="*/ 3240 w 5053"/>
                <a:gd name="T57" fmla="*/ 2483 h 10667"/>
                <a:gd name="T58" fmla="*/ 3939 w 5053"/>
                <a:gd name="T59" fmla="*/ 2926 h 10667"/>
                <a:gd name="T60" fmla="*/ 4815 w 5053"/>
                <a:gd name="T61" fmla="*/ 4389 h 10667"/>
                <a:gd name="T62" fmla="*/ 3773 w 5053"/>
                <a:gd name="T63" fmla="*/ 6665 h 10667"/>
                <a:gd name="T64" fmla="*/ 3718 w 5053"/>
                <a:gd name="T65" fmla="*/ 6726 h 10667"/>
                <a:gd name="T66" fmla="*/ 1590 w 5053"/>
                <a:gd name="T67" fmla="*/ 3583 h 10667"/>
                <a:gd name="T68" fmla="*/ 1005 w 5053"/>
                <a:gd name="T69" fmla="*/ 4602 h 10667"/>
                <a:gd name="T70" fmla="*/ 1482 w 5053"/>
                <a:gd name="T71" fmla="*/ 5681 h 10667"/>
                <a:gd name="T72" fmla="*/ 1490 w 5053"/>
                <a:gd name="T73" fmla="*/ 5574 h 10667"/>
                <a:gd name="T74" fmla="*/ 1499 w 5053"/>
                <a:gd name="T75" fmla="*/ 5519 h 10667"/>
                <a:gd name="T76" fmla="*/ 1590 w 5053"/>
                <a:gd name="T77" fmla="*/ 3583 h 10667"/>
                <a:gd name="T78" fmla="*/ 3640 w 5053"/>
                <a:gd name="T79" fmla="*/ 5593 h 10667"/>
                <a:gd name="T80" fmla="*/ 4048 w 5053"/>
                <a:gd name="T81" fmla="*/ 4602 h 10667"/>
                <a:gd name="T82" fmla="*/ 3507 w 5053"/>
                <a:gd name="T83" fmla="*/ 3634 h 10667"/>
                <a:gd name="T84" fmla="*/ 3640 w 5053"/>
                <a:gd name="T85" fmla="*/ 5593 h 10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53" h="10667">
                  <a:moveTo>
                    <a:pt x="1424" y="1130"/>
                  </a:moveTo>
                  <a:cubicBezTo>
                    <a:pt x="1424" y="506"/>
                    <a:pt x="1927" y="0"/>
                    <a:pt x="2548" y="0"/>
                  </a:cubicBezTo>
                  <a:cubicBezTo>
                    <a:pt x="3168" y="0"/>
                    <a:pt x="3671" y="506"/>
                    <a:pt x="3671" y="1130"/>
                  </a:cubicBezTo>
                  <a:cubicBezTo>
                    <a:pt x="3671" y="1754"/>
                    <a:pt x="3168" y="2260"/>
                    <a:pt x="2548" y="2260"/>
                  </a:cubicBezTo>
                  <a:cubicBezTo>
                    <a:pt x="1927" y="2260"/>
                    <a:pt x="1424" y="1754"/>
                    <a:pt x="1424" y="1130"/>
                  </a:cubicBezTo>
                  <a:close/>
                  <a:moveTo>
                    <a:pt x="3718" y="6726"/>
                  </a:moveTo>
                  <a:lnTo>
                    <a:pt x="3936" y="10114"/>
                  </a:lnTo>
                  <a:cubicBezTo>
                    <a:pt x="3954" y="10400"/>
                    <a:pt x="3738" y="10647"/>
                    <a:pt x="3454" y="10666"/>
                  </a:cubicBezTo>
                  <a:cubicBezTo>
                    <a:pt x="3443" y="10666"/>
                    <a:pt x="3431" y="10667"/>
                    <a:pt x="3420" y="10667"/>
                  </a:cubicBezTo>
                  <a:cubicBezTo>
                    <a:pt x="3150" y="10667"/>
                    <a:pt x="2923" y="10456"/>
                    <a:pt x="2905" y="10181"/>
                  </a:cubicBezTo>
                  <a:lnTo>
                    <a:pt x="2675" y="6596"/>
                  </a:lnTo>
                  <a:cubicBezTo>
                    <a:pt x="2637" y="6591"/>
                    <a:pt x="2600" y="6584"/>
                    <a:pt x="2562" y="6584"/>
                  </a:cubicBezTo>
                  <a:cubicBezTo>
                    <a:pt x="2529" y="6584"/>
                    <a:pt x="2491" y="6594"/>
                    <a:pt x="2452" y="6604"/>
                  </a:cubicBezTo>
                  <a:lnTo>
                    <a:pt x="2203" y="10152"/>
                  </a:lnTo>
                  <a:cubicBezTo>
                    <a:pt x="2183" y="10426"/>
                    <a:pt x="1957" y="10635"/>
                    <a:pt x="1688" y="10635"/>
                  </a:cubicBezTo>
                  <a:cubicBezTo>
                    <a:pt x="1676" y="10635"/>
                    <a:pt x="1664" y="10634"/>
                    <a:pt x="1651" y="10633"/>
                  </a:cubicBezTo>
                  <a:cubicBezTo>
                    <a:pt x="1367" y="10613"/>
                    <a:pt x="1153" y="10365"/>
                    <a:pt x="1173" y="10079"/>
                  </a:cubicBezTo>
                  <a:lnTo>
                    <a:pt x="1404" y="6796"/>
                  </a:lnTo>
                  <a:cubicBezTo>
                    <a:pt x="1399" y="6791"/>
                    <a:pt x="1392" y="6789"/>
                    <a:pt x="1387" y="6783"/>
                  </a:cubicBezTo>
                  <a:lnTo>
                    <a:pt x="1280" y="6665"/>
                  </a:lnTo>
                  <a:cubicBezTo>
                    <a:pt x="770" y="6103"/>
                    <a:pt x="0" y="5254"/>
                    <a:pt x="237" y="4389"/>
                  </a:cubicBezTo>
                  <a:cubicBezTo>
                    <a:pt x="370" y="3905"/>
                    <a:pt x="739" y="3290"/>
                    <a:pt x="1113" y="2926"/>
                  </a:cubicBezTo>
                  <a:cubicBezTo>
                    <a:pt x="1327" y="2718"/>
                    <a:pt x="1604" y="2551"/>
                    <a:pt x="1887" y="2464"/>
                  </a:cubicBezTo>
                  <a:cubicBezTo>
                    <a:pt x="2067" y="2409"/>
                    <a:pt x="2255" y="2382"/>
                    <a:pt x="2443" y="2376"/>
                  </a:cubicBezTo>
                  <a:lnTo>
                    <a:pt x="2080" y="5437"/>
                  </a:lnTo>
                  <a:lnTo>
                    <a:pt x="2558" y="5931"/>
                  </a:lnTo>
                  <a:lnTo>
                    <a:pt x="2977" y="5437"/>
                  </a:lnTo>
                  <a:lnTo>
                    <a:pt x="2687" y="2375"/>
                  </a:lnTo>
                  <a:cubicBezTo>
                    <a:pt x="2874" y="2388"/>
                    <a:pt x="3062" y="2422"/>
                    <a:pt x="3240" y="2483"/>
                  </a:cubicBezTo>
                  <a:cubicBezTo>
                    <a:pt x="3493" y="2569"/>
                    <a:pt x="3749" y="2740"/>
                    <a:pt x="3939" y="2926"/>
                  </a:cubicBezTo>
                  <a:cubicBezTo>
                    <a:pt x="4314" y="3290"/>
                    <a:pt x="4682" y="3905"/>
                    <a:pt x="4815" y="4389"/>
                  </a:cubicBezTo>
                  <a:cubicBezTo>
                    <a:pt x="5053" y="5254"/>
                    <a:pt x="4282" y="6103"/>
                    <a:pt x="3773" y="6665"/>
                  </a:cubicBezTo>
                  <a:lnTo>
                    <a:pt x="3718" y="6726"/>
                  </a:lnTo>
                  <a:close/>
                  <a:moveTo>
                    <a:pt x="1590" y="3583"/>
                  </a:moveTo>
                  <a:cubicBezTo>
                    <a:pt x="1342" y="3858"/>
                    <a:pt x="1091" y="4291"/>
                    <a:pt x="1005" y="4602"/>
                  </a:cubicBezTo>
                  <a:cubicBezTo>
                    <a:pt x="923" y="4901"/>
                    <a:pt x="1193" y="5323"/>
                    <a:pt x="1482" y="5681"/>
                  </a:cubicBezTo>
                  <a:lnTo>
                    <a:pt x="1490" y="5574"/>
                  </a:lnTo>
                  <a:cubicBezTo>
                    <a:pt x="1491" y="5555"/>
                    <a:pt x="1496" y="5537"/>
                    <a:pt x="1499" y="5519"/>
                  </a:cubicBezTo>
                  <a:cubicBezTo>
                    <a:pt x="1533" y="4734"/>
                    <a:pt x="1571" y="3968"/>
                    <a:pt x="1590" y="3583"/>
                  </a:cubicBezTo>
                  <a:close/>
                  <a:moveTo>
                    <a:pt x="3640" y="5593"/>
                  </a:moveTo>
                  <a:cubicBezTo>
                    <a:pt x="3901" y="5255"/>
                    <a:pt x="4123" y="4877"/>
                    <a:pt x="4048" y="4602"/>
                  </a:cubicBezTo>
                  <a:cubicBezTo>
                    <a:pt x="3967" y="4309"/>
                    <a:pt x="3740" y="3909"/>
                    <a:pt x="3507" y="3634"/>
                  </a:cubicBezTo>
                  <a:cubicBezTo>
                    <a:pt x="3546" y="4105"/>
                    <a:pt x="3611" y="4948"/>
                    <a:pt x="3640" y="5593"/>
                  </a:cubicBezTo>
                  <a:close/>
                </a:path>
              </a:pathLst>
            </a:custGeom>
            <a:solidFill>
              <a:schemeClr val="bg1"/>
            </a:solidFill>
            <a:ln>
              <a:noFill/>
            </a:ln>
          </p:spPr>
          <p:txBody>
            <a:bodyPr wrap="square" lIns="91440" tIns="45720" rIns="91440" bIns="45720">
              <a:normAutofit fontScale="77500" lnSpcReduction="20000"/>
            </a:bodyPr>
            <a:lstStyle/>
            <a:p>
              <a:pPr>
                <a:lnSpc>
                  <a:spcPct val="120000"/>
                </a:lnSpc>
              </a:pPr>
              <a:endParaRPr lang="zh-CN" altLang="en-US">
                <a:latin typeface="微软雅黑" panose="020B0503020204020204" charset="-122"/>
                <a:ea typeface="微软雅黑" panose="020B0503020204020204" charset="-122"/>
              </a:endParaRPr>
            </a:p>
          </p:txBody>
        </p:sp>
        <p:sp>
          <p:nvSpPr>
            <p:cNvPr id="48" name="išḷiďe"/>
            <p:cNvSpPr/>
            <p:nvPr/>
          </p:nvSpPr>
          <p:spPr bwMode="auto">
            <a:xfrm>
              <a:off x="6687570" y="5299880"/>
              <a:ext cx="306850" cy="292251"/>
            </a:xfrm>
            <a:custGeom>
              <a:avLst/>
              <a:gdLst>
                <a:gd name="connsiteX0" fmla="*/ 84646 w 608725"/>
                <a:gd name="connsiteY0" fmla="*/ 529469 h 579764"/>
                <a:gd name="connsiteX1" fmla="*/ 75216 w 608725"/>
                <a:gd name="connsiteY1" fmla="*/ 543941 h 579764"/>
                <a:gd name="connsiteX2" fmla="*/ 89610 w 608725"/>
                <a:gd name="connsiteY2" fmla="*/ 553358 h 579764"/>
                <a:gd name="connsiteX3" fmla="*/ 99040 w 608725"/>
                <a:gd name="connsiteY3" fmla="*/ 538985 h 579764"/>
                <a:gd name="connsiteX4" fmla="*/ 84646 w 608725"/>
                <a:gd name="connsiteY4" fmla="*/ 529469 h 579764"/>
                <a:gd name="connsiteX5" fmla="*/ 455951 w 608725"/>
                <a:gd name="connsiteY5" fmla="*/ 488242 h 579764"/>
                <a:gd name="connsiteX6" fmla="*/ 512338 w 608725"/>
                <a:gd name="connsiteY6" fmla="*/ 488242 h 579764"/>
                <a:gd name="connsiteX7" fmla="*/ 525541 w 608725"/>
                <a:gd name="connsiteY7" fmla="*/ 546252 h 579764"/>
                <a:gd name="connsiteX8" fmla="*/ 504793 w 608725"/>
                <a:gd name="connsiteY8" fmla="*/ 579075 h 579764"/>
                <a:gd name="connsiteX9" fmla="*/ 471934 w 608725"/>
                <a:gd name="connsiteY9" fmla="*/ 558350 h 579764"/>
                <a:gd name="connsiteX10" fmla="*/ 553328 w 608725"/>
                <a:gd name="connsiteY10" fmla="*/ 304772 h 579764"/>
                <a:gd name="connsiteX11" fmla="*/ 562462 w 608725"/>
                <a:gd name="connsiteY11" fmla="*/ 317160 h 579764"/>
                <a:gd name="connsiteX12" fmla="*/ 562462 w 608725"/>
                <a:gd name="connsiteY12" fmla="*/ 350362 h 579764"/>
                <a:gd name="connsiteX13" fmla="*/ 592841 w 608725"/>
                <a:gd name="connsiteY13" fmla="*/ 350362 h 579764"/>
                <a:gd name="connsiteX14" fmla="*/ 608725 w 608725"/>
                <a:gd name="connsiteY14" fmla="*/ 366318 h 579764"/>
                <a:gd name="connsiteX15" fmla="*/ 608725 w 608725"/>
                <a:gd name="connsiteY15" fmla="*/ 452740 h 579764"/>
                <a:gd name="connsiteX16" fmla="*/ 592841 w 608725"/>
                <a:gd name="connsiteY16" fmla="*/ 468696 h 579764"/>
                <a:gd name="connsiteX17" fmla="*/ 434294 w 608725"/>
                <a:gd name="connsiteY17" fmla="*/ 468696 h 579764"/>
                <a:gd name="connsiteX18" fmla="*/ 418410 w 608725"/>
                <a:gd name="connsiteY18" fmla="*/ 452740 h 579764"/>
                <a:gd name="connsiteX19" fmla="*/ 418410 w 608725"/>
                <a:gd name="connsiteY19" fmla="*/ 366318 h 579764"/>
                <a:gd name="connsiteX20" fmla="*/ 434294 w 608725"/>
                <a:gd name="connsiteY20" fmla="*/ 350362 h 579764"/>
                <a:gd name="connsiteX21" fmla="*/ 464673 w 608725"/>
                <a:gd name="connsiteY21" fmla="*/ 350362 h 579764"/>
                <a:gd name="connsiteX22" fmla="*/ 464673 w 608725"/>
                <a:gd name="connsiteY22" fmla="*/ 323702 h 579764"/>
                <a:gd name="connsiteX23" fmla="*/ 490783 w 608725"/>
                <a:gd name="connsiteY23" fmla="*/ 335297 h 579764"/>
                <a:gd name="connsiteX24" fmla="*/ 490783 w 608725"/>
                <a:gd name="connsiteY24" fmla="*/ 350362 h 579764"/>
                <a:gd name="connsiteX25" fmla="*/ 536352 w 608725"/>
                <a:gd name="connsiteY25" fmla="*/ 350362 h 579764"/>
                <a:gd name="connsiteX26" fmla="*/ 536352 w 608725"/>
                <a:gd name="connsiteY26" fmla="*/ 330639 h 579764"/>
                <a:gd name="connsiteX27" fmla="*/ 550648 w 608725"/>
                <a:gd name="connsiteY27" fmla="*/ 312899 h 579764"/>
                <a:gd name="connsiteX28" fmla="*/ 553328 w 608725"/>
                <a:gd name="connsiteY28" fmla="*/ 304772 h 579764"/>
                <a:gd name="connsiteX29" fmla="*/ 376986 w 608725"/>
                <a:gd name="connsiteY29" fmla="*/ 115620 h 579764"/>
                <a:gd name="connsiteX30" fmla="*/ 437738 w 608725"/>
                <a:gd name="connsiteY30" fmla="*/ 120874 h 579764"/>
                <a:gd name="connsiteX31" fmla="*/ 468808 w 608725"/>
                <a:gd name="connsiteY31" fmla="*/ 157748 h 579764"/>
                <a:gd name="connsiteX32" fmla="*/ 463050 w 608725"/>
                <a:gd name="connsiteY32" fmla="*/ 224559 h 579764"/>
                <a:gd name="connsiteX33" fmla="*/ 432079 w 608725"/>
                <a:gd name="connsiteY33" fmla="*/ 155766 h 579764"/>
                <a:gd name="connsiteX34" fmla="*/ 446572 w 608725"/>
                <a:gd name="connsiteY34" fmla="*/ 241509 h 579764"/>
                <a:gd name="connsiteX35" fmla="*/ 518938 w 608725"/>
                <a:gd name="connsiteY35" fmla="*/ 273725 h 579764"/>
                <a:gd name="connsiteX36" fmla="*/ 528368 w 608725"/>
                <a:gd name="connsiteY36" fmla="*/ 307626 h 579764"/>
                <a:gd name="connsiteX37" fmla="*/ 500275 w 608725"/>
                <a:gd name="connsiteY37" fmla="*/ 315457 h 579764"/>
                <a:gd name="connsiteX38" fmla="*/ 416693 w 608725"/>
                <a:gd name="connsiteY38" fmla="*/ 278285 h 579764"/>
                <a:gd name="connsiteX39" fmla="*/ 403391 w 608725"/>
                <a:gd name="connsiteY39" fmla="*/ 261235 h 579764"/>
                <a:gd name="connsiteX40" fmla="*/ 387409 w 608725"/>
                <a:gd name="connsiteY40" fmla="*/ 166471 h 579764"/>
                <a:gd name="connsiteX41" fmla="*/ 381453 w 608725"/>
                <a:gd name="connsiteY41" fmla="*/ 259848 h 579764"/>
                <a:gd name="connsiteX42" fmla="*/ 407759 w 608725"/>
                <a:gd name="connsiteY42" fmla="*/ 298308 h 579764"/>
                <a:gd name="connsiteX43" fmla="*/ 445083 w 608725"/>
                <a:gd name="connsiteY43" fmla="*/ 314961 h 579764"/>
                <a:gd name="connsiteX44" fmla="*/ 444984 w 608725"/>
                <a:gd name="connsiteY44" fmla="*/ 330821 h 579764"/>
                <a:gd name="connsiteX45" fmla="*/ 434263 w 608725"/>
                <a:gd name="connsiteY45" fmla="*/ 330821 h 579764"/>
                <a:gd name="connsiteX46" fmla="*/ 405674 w 608725"/>
                <a:gd name="connsiteY46" fmla="*/ 345294 h 579764"/>
                <a:gd name="connsiteX47" fmla="*/ 397435 w 608725"/>
                <a:gd name="connsiteY47" fmla="*/ 327253 h 579764"/>
                <a:gd name="connsiteX48" fmla="*/ 382942 w 608725"/>
                <a:gd name="connsiteY48" fmla="*/ 325964 h 579764"/>
                <a:gd name="connsiteX49" fmla="*/ 398527 w 608725"/>
                <a:gd name="connsiteY49" fmla="*/ 425288 h 579764"/>
                <a:gd name="connsiteX50" fmla="*/ 397138 w 608725"/>
                <a:gd name="connsiteY50" fmla="*/ 439166 h 579764"/>
                <a:gd name="connsiteX51" fmla="*/ 350780 w 608725"/>
                <a:gd name="connsiteY51" fmla="*/ 561982 h 579764"/>
                <a:gd name="connsiteX52" fmla="*/ 315342 w 608725"/>
                <a:gd name="connsiteY52" fmla="*/ 577941 h 579764"/>
                <a:gd name="connsiteX53" fmla="*/ 299360 w 608725"/>
                <a:gd name="connsiteY53" fmla="*/ 542553 h 579764"/>
                <a:gd name="connsiteX54" fmla="*/ 343136 w 608725"/>
                <a:gd name="connsiteY54" fmla="*/ 426577 h 579764"/>
                <a:gd name="connsiteX55" fmla="*/ 326758 w 608725"/>
                <a:gd name="connsiteY55" fmla="*/ 322198 h 579764"/>
                <a:gd name="connsiteX56" fmla="*/ 334500 w 608725"/>
                <a:gd name="connsiteY56" fmla="*/ 211474 h 579764"/>
                <a:gd name="connsiteX57" fmla="*/ 317327 w 608725"/>
                <a:gd name="connsiteY57" fmla="*/ 226343 h 579764"/>
                <a:gd name="connsiteX58" fmla="*/ 266503 w 608725"/>
                <a:gd name="connsiteY58" fmla="*/ 309311 h 579764"/>
                <a:gd name="connsiteX59" fmla="*/ 250719 w 608725"/>
                <a:gd name="connsiteY59" fmla="*/ 319918 h 579764"/>
                <a:gd name="connsiteX60" fmla="*/ 119191 w 608725"/>
                <a:gd name="connsiteY60" fmla="*/ 520448 h 579764"/>
                <a:gd name="connsiteX61" fmla="*/ 124651 w 608725"/>
                <a:gd name="connsiteY61" fmla="*/ 533731 h 579764"/>
                <a:gd name="connsiteX62" fmla="*/ 94871 w 608725"/>
                <a:gd name="connsiteY62" fmla="*/ 578932 h 579764"/>
                <a:gd name="connsiteX63" fmla="*/ 49605 w 608725"/>
                <a:gd name="connsiteY63" fmla="*/ 549195 h 579764"/>
                <a:gd name="connsiteX64" fmla="*/ 49407 w 608725"/>
                <a:gd name="connsiteY64" fmla="*/ 534723 h 579764"/>
                <a:gd name="connsiteX65" fmla="*/ 9799 w 608725"/>
                <a:gd name="connsiteY65" fmla="*/ 508653 h 579764"/>
                <a:gd name="connsiteX66" fmla="*/ 3546 w 608725"/>
                <a:gd name="connsiteY66" fmla="*/ 478618 h 579764"/>
                <a:gd name="connsiteX67" fmla="*/ 124750 w 608725"/>
                <a:gd name="connsiteY67" fmla="*/ 293451 h 579764"/>
                <a:gd name="connsiteX68" fmla="*/ 154927 w 608725"/>
                <a:gd name="connsiteY68" fmla="*/ 287206 h 579764"/>
                <a:gd name="connsiteX69" fmla="*/ 214983 w 608725"/>
                <a:gd name="connsiteY69" fmla="*/ 326658 h 579764"/>
                <a:gd name="connsiteX70" fmla="*/ 226995 w 608725"/>
                <a:gd name="connsiteY70" fmla="*/ 308518 h 579764"/>
                <a:gd name="connsiteX71" fmla="*/ 227392 w 608725"/>
                <a:gd name="connsiteY71" fmla="*/ 285521 h 579764"/>
                <a:gd name="connsiteX72" fmla="*/ 280102 w 608725"/>
                <a:gd name="connsiteY72" fmla="*/ 199480 h 579764"/>
                <a:gd name="connsiteX73" fmla="*/ 284768 w 608725"/>
                <a:gd name="connsiteY73" fmla="*/ 194028 h 579764"/>
                <a:gd name="connsiteX74" fmla="*/ 340059 w 608725"/>
                <a:gd name="connsiteY74" fmla="*/ 146349 h 579764"/>
                <a:gd name="connsiteX75" fmla="*/ 376986 w 608725"/>
                <a:gd name="connsiteY75" fmla="*/ 115620 h 579764"/>
                <a:gd name="connsiteX76" fmla="*/ 421974 w 608725"/>
                <a:gd name="connsiteY76" fmla="*/ 0 h 579764"/>
                <a:gd name="connsiteX77" fmla="*/ 472534 w 608725"/>
                <a:gd name="connsiteY77" fmla="*/ 50525 h 579764"/>
                <a:gd name="connsiteX78" fmla="*/ 421974 w 608725"/>
                <a:gd name="connsiteY78" fmla="*/ 101050 h 579764"/>
                <a:gd name="connsiteX79" fmla="*/ 371414 w 608725"/>
                <a:gd name="connsiteY79" fmla="*/ 50525 h 579764"/>
                <a:gd name="connsiteX80" fmla="*/ 421974 w 608725"/>
                <a:gd name="connsiteY80" fmla="*/ 0 h 57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8725" h="579764">
                  <a:moveTo>
                    <a:pt x="84646" y="529469"/>
                  </a:moveTo>
                  <a:cubicBezTo>
                    <a:pt x="78095" y="530857"/>
                    <a:pt x="73826" y="537300"/>
                    <a:pt x="75216" y="543941"/>
                  </a:cubicBezTo>
                  <a:cubicBezTo>
                    <a:pt x="76507" y="550285"/>
                    <a:pt x="82860" y="554746"/>
                    <a:pt x="89610" y="553358"/>
                  </a:cubicBezTo>
                  <a:cubicBezTo>
                    <a:pt x="96261" y="551970"/>
                    <a:pt x="100430" y="545527"/>
                    <a:pt x="99040" y="538985"/>
                  </a:cubicBezTo>
                  <a:cubicBezTo>
                    <a:pt x="97750" y="532542"/>
                    <a:pt x="91396" y="528081"/>
                    <a:pt x="84646" y="529469"/>
                  </a:cubicBezTo>
                  <a:close/>
                  <a:moveTo>
                    <a:pt x="455951" y="488242"/>
                  </a:moveTo>
                  <a:lnTo>
                    <a:pt x="512338" y="488242"/>
                  </a:lnTo>
                  <a:lnTo>
                    <a:pt x="525541" y="546252"/>
                  </a:lnTo>
                  <a:cubicBezTo>
                    <a:pt x="528916" y="561028"/>
                    <a:pt x="519584" y="575704"/>
                    <a:pt x="504793" y="579075"/>
                  </a:cubicBezTo>
                  <a:cubicBezTo>
                    <a:pt x="490001" y="582447"/>
                    <a:pt x="475309" y="573126"/>
                    <a:pt x="471934" y="558350"/>
                  </a:cubicBezTo>
                  <a:close/>
                  <a:moveTo>
                    <a:pt x="553328" y="304772"/>
                  </a:moveTo>
                  <a:cubicBezTo>
                    <a:pt x="558689" y="306457"/>
                    <a:pt x="562462" y="311313"/>
                    <a:pt x="562462" y="317160"/>
                  </a:cubicBezTo>
                  <a:lnTo>
                    <a:pt x="562462" y="350362"/>
                  </a:lnTo>
                  <a:lnTo>
                    <a:pt x="592841" y="350362"/>
                  </a:lnTo>
                  <a:cubicBezTo>
                    <a:pt x="601378" y="350362"/>
                    <a:pt x="608725" y="357398"/>
                    <a:pt x="608725" y="366318"/>
                  </a:cubicBezTo>
                  <a:lnTo>
                    <a:pt x="608725" y="452740"/>
                  </a:lnTo>
                  <a:cubicBezTo>
                    <a:pt x="608725" y="461560"/>
                    <a:pt x="601577" y="468696"/>
                    <a:pt x="592841" y="468696"/>
                  </a:cubicBezTo>
                  <a:lnTo>
                    <a:pt x="434294" y="468696"/>
                  </a:lnTo>
                  <a:cubicBezTo>
                    <a:pt x="425558" y="468696"/>
                    <a:pt x="418410" y="461560"/>
                    <a:pt x="418410" y="452740"/>
                  </a:cubicBezTo>
                  <a:lnTo>
                    <a:pt x="418410" y="366318"/>
                  </a:lnTo>
                  <a:cubicBezTo>
                    <a:pt x="418410" y="357497"/>
                    <a:pt x="425558" y="350362"/>
                    <a:pt x="434294" y="350362"/>
                  </a:cubicBezTo>
                  <a:lnTo>
                    <a:pt x="464673" y="350362"/>
                  </a:lnTo>
                  <a:lnTo>
                    <a:pt x="464673" y="323702"/>
                  </a:lnTo>
                  <a:lnTo>
                    <a:pt x="490783" y="335297"/>
                  </a:lnTo>
                  <a:lnTo>
                    <a:pt x="490783" y="350362"/>
                  </a:lnTo>
                  <a:lnTo>
                    <a:pt x="536352" y="350362"/>
                  </a:lnTo>
                  <a:lnTo>
                    <a:pt x="536352" y="330639"/>
                  </a:lnTo>
                  <a:cubicBezTo>
                    <a:pt x="542408" y="326080"/>
                    <a:pt x="547371" y="320035"/>
                    <a:pt x="550648" y="312899"/>
                  </a:cubicBezTo>
                  <a:cubicBezTo>
                    <a:pt x="551839" y="310223"/>
                    <a:pt x="552732" y="307547"/>
                    <a:pt x="553328" y="304772"/>
                  </a:cubicBezTo>
                  <a:close/>
                  <a:moveTo>
                    <a:pt x="376986" y="115620"/>
                  </a:moveTo>
                  <a:lnTo>
                    <a:pt x="437738" y="120874"/>
                  </a:lnTo>
                  <a:cubicBezTo>
                    <a:pt x="456499" y="122460"/>
                    <a:pt x="470396" y="139014"/>
                    <a:pt x="468808" y="157748"/>
                  </a:cubicBezTo>
                  <a:lnTo>
                    <a:pt x="463050" y="224559"/>
                  </a:lnTo>
                  <a:lnTo>
                    <a:pt x="432079" y="155766"/>
                  </a:lnTo>
                  <a:lnTo>
                    <a:pt x="446572" y="241509"/>
                  </a:lnTo>
                  <a:lnTo>
                    <a:pt x="518938" y="273725"/>
                  </a:lnTo>
                  <a:cubicBezTo>
                    <a:pt x="531842" y="279474"/>
                    <a:pt x="536607" y="295731"/>
                    <a:pt x="528368" y="307626"/>
                  </a:cubicBezTo>
                  <a:cubicBezTo>
                    <a:pt x="522213" y="316547"/>
                    <a:pt x="510401" y="320017"/>
                    <a:pt x="500275" y="315457"/>
                  </a:cubicBezTo>
                  <a:lnTo>
                    <a:pt x="416693" y="278285"/>
                  </a:lnTo>
                  <a:cubicBezTo>
                    <a:pt x="409645" y="275212"/>
                    <a:pt x="404682" y="268769"/>
                    <a:pt x="403391" y="261235"/>
                  </a:cubicBezTo>
                  <a:lnTo>
                    <a:pt x="387409" y="166471"/>
                  </a:lnTo>
                  <a:lnTo>
                    <a:pt x="381453" y="259848"/>
                  </a:lnTo>
                  <a:cubicBezTo>
                    <a:pt x="380758" y="271049"/>
                    <a:pt x="389097" y="290081"/>
                    <a:pt x="407759" y="298308"/>
                  </a:cubicBezTo>
                  <a:lnTo>
                    <a:pt x="445083" y="314961"/>
                  </a:lnTo>
                  <a:cubicBezTo>
                    <a:pt x="444984" y="316646"/>
                    <a:pt x="444984" y="315853"/>
                    <a:pt x="444984" y="330821"/>
                  </a:cubicBezTo>
                  <a:cubicBezTo>
                    <a:pt x="441013" y="330821"/>
                    <a:pt x="438432" y="330821"/>
                    <a:pt x="434263" y="330821"/>
                  </a:cubicBezTo>
                  <a:cubicBezTo>
                    <a:pt x="422550" y="330821"/>
                    <a:pt x="412127" y="336571"/>
                    <a:pt x="405674" y="345294"/>
                  </a:cubicBezTo>
                  <a:lnTo>
                    <a:pt x="397435" y="327253"/>
                  </a:lnTo>
                  <a:lnTo>
                    <a:pt x="382942" y="325964"/>
                  </a:lnTo>
                  <a:lnTo>
                    <a:pt x="398527" y="425288"/>
                  </a:lnTo>
                  <a:cubicBezTo>
                    <a:pt x="399321" y="430343"/>
                    <a:pt x="398626" y="435101"/>
                    <a:pt x="397138" y="439166"/>
                  </a:cubicBezTo>
                  <a:lnTo>
                    <a:pt x="350780" y="561982"/>
                  </a:lnTo>
                  <a:cubicBezTo>
                    <a:pt x="345420" y="576157"/>
                    <a:pt x="329537" y="583294"/>
                    <a:pt x="315342" y="577941"/>
                  </a:cubicBezTo>
                  <a:cubicBezTo>
                    <a:pt x="301147" y="572588"/>
                    <a:pt x="294000" y="556728"/>
                    <a:pt x="299360" y="542553"/>
                  </a:cubicBezTo>
                  <a:lnTo>
                    <a:pt x="343136" y="426577"/>
                  </a:lnTo>
                  <a:lnTo>
                    <a:pt x="326758" y="322198"/>
                  </a:lnTo>
                  <a:cubicBezTo>
                    <a:pt x="326658" y="321900"/>
                    <a:pt x="334500" y="211474"/>
                    <a:pt x="334500" y="211474"/>
                  </a:cubicBezTo>
                  <a:lnTo>
                    <a:pt x="317327" y="226343"/>
                  </a:lnTo>
                  <a:lnTo>
                    <a:pt x="266503" y="309311"/>
                  </a:lnTo>
                  <a:cubicBezTo>
                    <a:pt x="262830" y="315259"/>
                    <a:pt x="256973" y="318926"/>
                    <a:pt x="250719" y="319918"/>
                  </a:cubicBezTo>
                  <a:cubicBezTo>
                    <a:pt x="187089" y="416565"/>
                    <a:pt x="209027" y="383160"/>
                    <a:pt x="119191" y="520448"/>
                  </a:cubicBezTo>
                  <a:cubicBezTo>
                    <a:pt x="121772" y="524413"/>
                    <a:pt x="123658" y="528874"/>
                    <a:pt x="124651" y="533731"/>
                  </a:cubicBezTo>
                  <a:cubicBezTo>
                    <a:pt x="128919" y="554448"/>
                    <a:pt x="115618" y="574670"/>
                    <a:pt x="94871" y="578932"/>
                  </a:cubicBezTo>
                  <a:cubicBezTo>
                    <a:pt x="73926" y="583294"/>
                    <a:pt x="53874" y="569516"/>
                    <a:pt x="49605" y="549195"/>
                  </a:cubicBezTo>
                  <a:cubicBezTo>
                    <a:pt x="48613" y="544338"/>
                    <a:pt x="48513" y="539481"/>
                    <a:pt x="49407" y="534723"/>
                  </a:cubicBezTo>
                  <a:lnTo>
                    <a:pt x="9799" y="508653"/>
                  </a:lnTo>
                  <a:cubicBezTo>
                    <a:pt x="-227" y="502110"/>
                    <a:pt x="-3006" y="488629"/>
                    <a:pt x="3546" y="478618"/>
                  </a:cubicBezTo>
                  <a:lnTo>
                    <a:pt x="124750" y="293451"/>
                  </a:lnTo>
                  <a:cubicBezTo>
                    <a:pt x="131401" y="283439"/>
                    <a:pt x="144901" y="280565"/>
                    <a:pt x="154927" y="287206"/>
                  </a:cubicBezTo>
                  <a:lnTo>
                    <a:pt x="214983" y="326658"/>
                  </a:lnTo>
                  <a:lnTo>
                    <a:pt x="226995" y="308518"/>
                  </a:lnTo>
                  <a:cubicBezTo>
                    <a:pt x="223123" y="301579"/>
                    <a:pt x="223024" y="292757"/>
                    <a:pt x="227392" y="285521"/>
                  </a:cubicBezTo>
                  <a:lnTo>
                    <a:pt x="280102" y="199480"/>
                  </a:lnTo>
                  <a:cubicBezTo>
                    <a:pt x="281393" y="197399"/>
                    <a:pt x="282882" y="195614"/>
                    <a:pt x="284768" y="194028"/>
                  </a:cubicBezTo>
                  <a:lnTo>
                    <a:pt x="340059" y="146349"/>
                  </a:lnTo>
                  <a:cubicBezTo>
                    <a:pt x="341846" y="127812"/>
                    <a:pt x="358324" y="114034"/>
                    <a:pt x="376986" y="115620"/>
                  </a:cubicBezTo>
                  <a:close/>
                  <a:moveTo>
                    <a:pt x="421974" y="0"/>
                  </a:moveTo>
                  <a:cubicBezTo>
                    <a:pt x="449898" y="0"/>
                    <a:pt x="472534" y="22621"/>
                    <a:pt x="472534" y="50525"/>
                  </a:cubicBezTo>
                  <a:cubicBezTo>
                    <a:pt x="472534" y="78429"/>
                    <a:pt x="449898" y="101050"/>
                    <a:pt x="421974" y="101050"/>
                  </a:cubicBezTo>
                  <a:cubicBezTo>
                    <a:pt x="394050" y="101050"/>
                    <a:pt x="371414" y="78429"/>
                    <a:pt x="371414" y="50525"/>
                  </a:cubicBezTo>
                  <a:cubicBezTo>
                    <a:pt x="371414" y="22621"/>
                    <a:pt x="394050" y="0"/>
                    <a:pt x="421974" y="0"/>
                  </a:cubicBezTo>
                  <a:close/>
                </a:path>
              </a:pathLst>
            </a:custGeom>
            <a:solidFill>
              <a:schemeClr val="bg1"/>
            </a:solidFill>
            <a:ln>
              <a:noFill/>
            </a:ln>
          </p:spPr>
          <p:txBody>
            <a:bodyPr wrap="square" lIns="91440" tIns="45720" rIns="91440" bIns="45720">
              <a:normAutofit fontScale="70000" lnSpcReduction="20000"/>
            </a:bodyPr>
            <a:lstStyle/>
            <a:p>
              <a:pPr>
                <a:lnSpc>
                  <a:spcPct val="120000"/>
                </a:lnSpc>
              </a:pPr>
              <a:endParaRPr lang="zh-CN" altLang="en-US">
                <a:latin typeface="微软雅黑" panose="020B0503020204020204" charset="-122"/>
                <a:ea typeface="微软雅黑" panose="020B0503020204020204" charset="-122"/>
              </a:endParaRPr>
            </a:p>
          </p:txBody>
        </p:sp>
        <p:sp>
          <p:nvSpPr>
            <p:cNvPr id="49" name="ïşḷïdé"/>
            <p:cNvSpPr/>
            <p:nvPr/>
          </p:nvSpPr>
          <p:spPr>
            <a:xfrm>
              <a:off x="5010868" y="3573325"/>
              <a:ext cx="2005330" cy="848360"/>
            </a:xfrm>
            <a:prstGeom prst="rect">
              <a:avLst/>
            </a:prstGeom>
            <a:noFill/>
          </p:spPr>
          <p:txBody>
            <a:bodyPr wrap="square" lIns="91440" tIns="45720" rIns="91440" bIns="45720" anchor="ctr">
              <a:noAutofit/>
            </a:bodyPr>
            <a:lstStyle/>
            <a:p>
              <a:pPr lvl="0" algn="ctr" defTabSz="914400">
                <a:spcBef>
                  <a:spcPct val="0"/>
                </a:spcBef>
                <a:defRPr/>
              </a:pPr>
              <a:r>
                <a:rPr lang="zh-CN" altLang="en-US" sz="3200" b="1" dirty="0">
                  <a:latin typeface="微软雅黑" panose="020B0503020204020204" charset="-122"/>
                  <a:ea typeface="微软雅黑" panose="020B0503020204020204" charset="-122"/>
                </a:rPr>
                <a:t>常见的</a:t>
              </a:r>
              <a:endParaRPr lang="zh-CN" altLang="en-US" sz="3200" b="1" dirty="0">
                <a:latin typeface="微软雅黑" panose="020B0503020204020204" charset="-122"/>
                <a:ea typeface="微软雅黑" panose="020B0503020204020204" charset="-122"/>
              </a:endParaRPr>
            </a:p>
            <a:p>
              <a:pPr lvl="0" algn="ctr" defTabSz="914400">
                <a:spcBef>
                  <a:spcPct val="0"/>
                </a:spcBef>
                <a:defRPr/>
              </a:pPr>
              <a:r>
                <a:rPr lang="zh-CN" altLang="en-US" sz="3200" b="1" dirty="0">
                  <a:latin typeface="微软雅黑" panose="020B0503020204020204" charset="-122"/>
                  <a:ea typeface="微软雅黑" panose="020B0503020204020204" charset="-122"/>
                </a:rPr>
                <a:t>金融产品</a:t>
              </a:r>
              <a:endParaRPr lang="zh-CN" altLang="en-US" sz="3200" b="1" dirty="0">
                <a:latin typeface="微软雅黑" panose="020B0503020204020204" charset="-122"/>
                <a:ea typeface="微软雅黑" panose="020B0503020204020204" charset="-122"/>
              </a:endParaRPr>
            </a:p>
          </p:txBody>
        </p:sp>
      </p:grpSp>
      <p:sp>
        <p:nvSpPr>
          <p:cNvPr id="51" name="îṩḻide"/>
          <p:cNvSpPr txBox="1"/>
          <p:nvPr/>
        </p:nvSpPr>
        <p:spPr>
          <a:xfrm>
            <a:off x="7609205" y="2118360"/>
            <a:ext cx="3272155" cy="441960"/>
          </a:xfrm>
          <a:prstGeom prst="rect">
            <a:avLst/>
          </a:prstGeom>
          <a:noFill/>
        </p:spPr>
        <p:txBody>
          <a:bodyPr wrap="square" lIns="91440" tIns="45720" rIns="91440" bIns="45720" anchor="t">
            <a:noAutofit/>
          </a:bodyPr>
          <a:lstStyle/>
          <a:p>
            <a:r>
              <a:rPr lang="zh-CN" altLang="en-US" sz="2800" dirty="0">
                <a:latin typeface="微软雅黑" panose="020B0503020204020204" charset="-122"/>
                <a:ea typeface="微软雅黑" panose="020B0503020204020204" charset="-122"/>
                <a:sym typeface="+mn-ea"/>
              </a:rPr>
              <a:t>货币基金</a:t>
            </a:r>
            <a:endParaRPr lang="zh-CN" altLang="en-US" sz="2800" dirty="0">
              <a:latin typeface="微软雅黑" panose="020B0503020204020204" charset="-122"/>
              <a:ea typeface="微软雅黑" panose="020B0503020204020204" charset="-122"/>
              <a:sym typeface="+mn-ea"/>
            </a:endParaRPr>
          </a:p>
        </p:txBody>
      </p:sp>
      <p:sp>
        <p:nvSpPr>
          <p:cNvPr id="54" name="ïṥḷíḍe"/>
          <p:cNvSpPr txBox="1"/>
          <p:nvPr/>
        </p:nvSpPr>
        <p:spPr>
          <a:xfrm>
            <a:off x="1708150" y="2121535"/>
            <a:ext cx="2127885" cy="419100"/>
          </a:xfrm>
          <a:prstGeom prst="rect">
            <a:avLst/>
          </a:prstGeom>
          <a:noFill/>
        </p:spPr>
        <p:txBody>
          <a:bodyPr wrap="square" lIns="91440" tIns="45720" rIns="91440" bIns="45720" anchor="t">
            <a:noAutofit/>
          </a:bodyPr>
          <a:lstStyle/>
          <a:p>
            <a:pPr algn="r"/>
            <a:r>
              <a:rPr lang="zh-CN" altLang="en-US" sz="2800" dirty="0">
                <a:latin typeface="微软雅黑" panose="020B0503020204020204" charset="-122"/>
                <a:ea typeface="微软雅黑" panose="020B0503020204020204" charset="-122"/>
                <a:sym typeface="+mn-ea"/>
              </a:rPr>
              <a:t>银行存款</a:t>
            </a:r>
            <a:endParaRPr lang="en-US" altLang="zh-CN" sz="2800" dirty="0">
              <a:latin typeface="微软雅黑" panose="020B0503020204020204" charset="-122"/>
              <a:ea typeface="微软雅黑" panose="020B0503020204020204" charset="-122"/>
              <a:sym typeface="+mn-ea"/>
            </a:endParaRPr>
          </a:p>
        </p:txBody>
      </p:sp>
      <p:sp>
        <p:nvSpPr>
          <p:cNvPr id="60" name="iṡlíḓé"/>
          <p:cNvSpPr txBox="1"/>
          <p:nvPr/>
        </p:nvSpPr>
        <p:spPr>
          <a:xfrm>
            <a:off x="1539240" y="5122545"/>
            <a:ext cx="2265045" cy="466090"/>
          </a:xfrm>
          <a:prstGeom prst="rect">
            <a:avLst/>
          </a:prstGeom>
          <a:noFill/>
        </p:spPr>
        <p:txBody>
          <a:bodyPr wrap="square" lIns="91440" tIns="45720" rIns="91440" bIns="45720" anchor="t">
            <a:noAutofit/>
          </a:bodyPr>
          <a:lstStyle/>
          <a:p>
            <a:pPr algn="r"/>
            <a:r>
              <a:rPr lang="zh-CN" altLang="en-US" sz="2800" dirty="0">
                <a:latin typeface="微软雅黑" panose="020B0503020204020204" charset="-122"/>
                <a:ea typeface="微软雅黑" panose="020B0503020204020204" charset="-122"/>
                <a:sym typeface="+mn-ea"/>
              </a:rPr>
              <a:t>公</a:t>
            </a:r>
            <a:r>
              <a:rPr lang="zh-CN" altLang="en-US" sz="2800" dirty="0">
                <a:latin typeface="微软雅黑" panose="020B0503020204020204" charset="-122"/>
                <a:ea typeface="微软雅黑" panose="020B0503020204020204" charset="-122"/>
                <a:sym typeface="+mn-ea"/>
              </a:rPr>
              <a:t>募基金</a:t>
            </a:r>
            <a:endParaRPr lang="zh-CN" altLang="en-US" sz="2800" dirty="0">
              <a:latin typeface="微软雅黑" panose="020B0503020204020204" charset="-122"/>
              <a:ea typeface="微软雅黑" panose="020B0503020204020204" charset="-122"/>
              <a:cs typeface="微软雅黑" panose="020B0503020204020204" charset="-122"/>
              <a:sym typeface="+mn-ea"/>
            </a:endParaRPr>
          </a:p>
        </p:txBody>
      </p:sp>
      <p:sp>
        <p:nvSpPr>
          <p:cNvPr id="66" name="í$ḻídè"/>
          <p:cNvSpPr txBox="1"/>
          <p:nvPr/>
        </p:nvSpPr>
        <p:spPr>
          <a:xfrm>
            <a:off x="1434465" y="3552825"/>
            <a:ext cx="1899920" cy="477520"/>
          </a:xfrm>
          <a:prstGeom prst="rect">
            <a:avLst/>
          </a:prstGeom>
          <a:noFill/>
        </p:spPr>
        <p:txBody>
          <a:bodyPr wrap="square" lIns="91440" tIns="45720" rIns="91440" bIns="45720" anchor="t">
            <a:noAutofit/>
          </a:bodyPr>
          <a:lstStyle/>
          <a:p>
            <a:pPr algn="r"/>
            <a:r>
              <a:rPr lang="zh-CN" altLang="en-US" sz="2800" dirty="0">
                <a:latin typeface="微软雅黑" panose="020B0503020204020204" charset="-122"/>
                <a:ea typeface="微软雅黑" panose="020B0503020204020204" charset="-122"/>
                <a:sym typeface="+mn-ea"/>
              </a:rPr>
              <a:t>国债</a:t>
            </a:r>
            <a:endParaRPr lang="zh-CN" altLang="en-US" dirty="0">
              <a:latin typeface="微软雅黑" panose="020B0503020204020204" charset="-122"/>
              <a:ea typeface="微软雅黑" panose="020B0503020204020204" charset="-122"/>
              <a:cs typeface="微软雅黑" panose="020B0503020204020204" charset="-122"/>
            </a:endParaRPr>
          </a:p>
        </p:txBody>
      </p:sp>
      <p:sp>
        <p:nvSpPr>
          <p:cNvPr id="9" name="iśļíḑé"/>
          <p:cNvSpPr txBox="1"/>
          <p:nvPr/>
        </p:nvSpPr>
        <p:spPr>
          <a:xfrm>
            <a:off x="8118475" y="3552825"/>
            <a:ext cx="2510790" cy="612140"/>
          </a:xfrm>
          <a:prstGeom prst="rect">
            <a:avLst/>
          </a:prstGeom>
          <a:noFill/>
        </p:spPr>
        <p:txBody>
          <a:bodyPr wrap="square" lIns="91440" tIns="45720" rIns="91440" bIns="45720" anchor="t">
            <a:noAutofit/>
          </a:bodyPr>
          <a:lstStyle/>
          <a:p>
            <a:r>
              <a:rPr lang="zh-CN" sz="2800" dirty="0">
                <a:latin typeface="微软雅黑" panose="020B0503020204020204" charset="-122"/>
                <a:ea typeface="微软雅黑" panose="020B0503020204020204" charset="-122"/>
                <a:sym typeface="+mn-ea"/>
              </a:rPr>
              <a:t>保险</a:t>
            </a:r>
            <a:endParaRPr lang="zh-CN" sz="2800" dirty="0">
              <a:latin typeface="微软雅黑" panose="020B0503020204020204" charset="-122"/>
              <a:ea typeface="微软雅黑" panose="020B0503020204020204" charset="-122"/>
              <a:cs typeface="微软雅黑" panose="020B0503020204020204" charset="-122"/>
            </a:endParaRPr>
          </a:p>
        </p:txBody>
      </p:sp>
      <p:sp>
        <p:nvSpPr>
          <p:cNvPr id="10" name="íṩľîḍe"/>
          <p:cNvSpPr txBox="1"/>
          <p:nvPr/>
        </p:nvSpPr>
        <p:spPr>
          <a:xfrm>
            <a:off x="7658100" y="5069840"/>
            <a:ext cx="3311525" cy="401320"/>
          </a:xfrm>
          <a:prstGeom prst="rect">
            <a:avLst/>
          </a:prstGeom>
          <a:noFill/>
        </p:spPr>
        <p:txBody>
          <a:bodyPr wrap="square" lIns="91440" tIns="45720" rIns="91440" bIns="45720" anchor="t">
            <a:noAutofit/>
          </a:bodyPr>
          <a:lstStyle/>
          <a:p>
            <a:pPr algn="l"/>
            <a:r>
              <a:rPr lang="zh-CN" altLang="en-US" sz="2800" dirty="0">
                <a:latin typeface="微软雅黑" panose="020B0503020204020204" charset="-122"/>
                <a:ea typeface="微软雅黑" panose="020B0503020204020204" charset="-122"/>
                <a:sym typeface="+mn-ea"/>
              </a:rPr>
              <a:t>股票</a:t>
            </a:r>
            <a:endParaRPr lang="zh-CN" altLang="en-US" sz="2800" dirty="0">
              <a:latin typeface="微软雅黑" panose="020B0503020204020204" charset="-122"/>
              <a:ea typeface="微软雅黑" panose="020B0503020204020204" charset="-122"/>
              <a:cs typeface="微软雅黑" panose="020B0503020204020204" charset="-122"/>
            </a:endParaRPr>
          </a:p>
        </p:txBody>
      </p:sp>
      <p:sp>
        <p:nvSpPr>
          <p:cNvPr id="2" name="矩形 1"/>
          <p:cNvSpPr/>
          <p:nvPr/>
        </p:nvSpPr>
        <p:spPr>
          <a:xfrm>
            <a:off x="253778" y="157350"/>
            <a:ext cx="3385185" cy="521970"/>
          </a:xfrm>
          <a:prstGeom prst="rect">
            <a:avLst/>
          </a:prstGeom>
        </p:spPr>
        <p:txBody>
          <a:bodyPr wrap="none">
            <a:spAutoFit/>
          </a:bodyPr>
          <a:p>
            <a:pPr lvl="0" algn="l"/>
            <a:r>
              <a:rPr lang="en-US" sz="2800" dirty="0">
                <a:solidFill>
                  <a:srgbClr val="FF9618"/>
                </a:solidFill>
                <a:latin typeface="微软雅黑" panose="020B0503020204020204" charset="-122"/>
                <a:ea typeface="微软雅黑" panose="020B0503020204020204" charset="-122"/>
                <a:sym typeface="+mn-ea"/>
              </a:rPr>
              <a:t>1.2  </a:t>
            </a:r>
            <a:r>
              <a:rPr lang="zh-CN" altLang="en-US" sz="2800" dirty="0">
                <a:solidFill>
                  <a:srgbClr val="FF9618"/>
                </a:solidFill>
                <a:latin typeface="微软雅黑" panose="020B0503020204020204" charset="-122"/>
                <a:ea typeface="微软雅黑" panose="020B0503020204020204" charset="-122"/>
                <a:sym typeface="+mn-ea"/>
              </a:rPr>
              <a:t>常见的金融产品</a:t>
            </a:r>
            <a:endParaRPr lang="zh-CN" altLang="en-US" sz="2800" dirty="0">
              <a:solidFill>
                <a:srgbClr val="FF9618"/>
              </a:solidFill>
              <a:latin typeface="微软雅黑" panose="020B0503020204020204" charset="-122"/>
              <a:ea typeface="微软雅黑" panose="020B0503020204020204" charset="-122"/>
              <a:sym typeface="+mn-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additive="base">
                                        <p:cTn id="13" dur="500" fill="hold"/>
                                        <p:tgtEl>
                                          <p:spTgt spid="54"/>
                                        </p:tgtEl>
                                        <p:attrNameLst>
                                          <p:attrName>ppt_x</p:attrName>
                                        </p:attrNameLst>
                                      </p:cBhvr>
                                      <p:tavLst>
                                        <p:tav tm="0">
                                          <p:val>
                                            <p:strVal val="#ppt_x"/>
                                          </p:val>
                                        </p:tav>
                                        <p:tav tm="100000">
                                          <p:val>
                                            <p:strVal val="#ppt_x"/>
                                          </p:val>
                                        </p:tav>
                                      </p:tavLst>
                                    </p:anim>
                                    <p:anim calcmode="lin" valueType="num">
                                      <p:cBhvr additive="base">
                                        <p:cTn id="14"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fill="hold"/>
                                        <p:tgtEl>
                                          <p:spTgt spid="51"/>
                                        </p:tgtEl>
                                        <p:attrNameLst>
                                          <p:attrName>ppt_x</p:attrName>
                                        </p:attrNameLst>
                                      </p:cBhvr>
                                      <p:tavLst>
                                        <p:tav tm="0">
                                          <p:val>
                                            <p:strVal val="#ppt_x"/>
                                          </p:val>
                                        </p:tav>
                                        <p:tav tm="100000">
                                          <p:val>
                                            <p:strVal val="#ppt_x"/>
                                          </p:val>
                                        </p:tav>
                                      </p:tavLst>
                                    </p:anim>
                                    <p:anim calcmode="lin" valueType="num">
                                      <p:cBhvr additive="base">
                                        <p:cTn id="2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6"/>
                                        </p:tgtEl>
                                        <p:attrNameLst>
                                          <p:attrName>style.visibility</p:attrName>
                                        </p:attrNameLst>
                                      </p:cBhvr>
                                      <p:to>
                                        <p:strVal val="visible"/>
                                      </p:to>
                                    </p:set>
                                    <p:anim calcmode="lin" valueType="num">
                                      <p:cBhvr additive="base">
                                        <p:cTn id="25" dur="500" fill="hold"/>
                                        <p:tgtEl>
                                          <p:spTgt spid="66"/>
                                        </p:tgtEl>
                                        <p:attrNameLst>
                                          <p:attrName>ppt_x</p:attrName>
                                        </p:attrNameLst>
                                      </p:cBhvr>
                                      <p:tavLst>
                                        <p:tav tm="0">
                                          <p:val>
                                            <p:strVal val="#ppt_x"/>
                                          </p:val>
                                        </p:tav>
                                        <p:tav tm="100000">
                                          <p:val>
                                            <p:strVal val="#ppt_x"/>
                                          </p:val>
                                        </p:tav>
                                      </p:tavLst>
                                    </p:anim>
                                    <p:anim calcmode="lin" valueType="num">
                                      <p:cBhvr additive="base">
                                        <p:cTn id="26"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p:tgtEl>
                                          <p:spTgt spid="9"/>
                                        </p:tgtEl>
                                        <p:attrNameLst>
                                          <p:attrName>ppt_y</p:attrName>
                                        </p:attrNameLst>
                                      </p:cBhvr>
                                      <p:tavLst>
                                        <p:tav tm="0">
                                          <p:val>
                                            <p:strVal val="#ppt_y+#ppt_h*1.125000"/>
                                          </p:val>
                                        </p:tav>
                                        <p:tav tm="100000">
                                          <p:val>
                                            <p:strVal val="#ppt_y"/>
                                          </p:val>
                                        </p:tav>
                                      </p:tavLst>
                                    </p:anim>
                                    <p:animEffect transition="in" filter="wipe(up)">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0"/>
                                        </p:tgtEl>
                                        <p:attrNameLst>
                                          <p:attrName>style.visibility</p:attrName>
                                        </p:attrNameLst>
                                      </p:cBhvr>
                                      <p:to>
                                        <p:strVal val="visible"/>
                                      </p:to>
                                    </p:set>
                                    <p:anim calcmode="lin" valueType="num">
                                      <p:cBhvr additive="base">
                                        <p:cTn id="37" dur="500" fill="hold"/>
                                        <p:tgtEl>
                                          <p:spTgt spid="60"/>
                                        </p:tgtEl>
                                        <p:attrNameLst>
                                          <p:attrName>ppt_x</p:attrName>
                                        </p:attrNameLst>
                                      </p:cBhvr>
                                      <p:tavLst>
                                        <p:tav tm="0">
                                          <p:val>
                                            <p:strVal val="#ppt_x"/>
                                          </p:val>
                                        </p:tav>
                                        <p:tav tm="100000">
                                          <p:val>
                                            <p:strVal val="#ppt_x"/>
                                          </p:val>
                                        </p:tav>
                                      </p:tavLst>
                                    </p:anim>
                                    <p:anim calcmode="lin" valueType="num">
                                      <p:cBhvr additive="base">
                                        <p:cTn id="3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p:tgtEl>
                                          <p:spTgt spid="10"/>
                                        </p:tgtEl>
                                        <p:attrNameLst>
                                          <p:attrName>ppt_y</p:attrName>
                                        </p:attrNameLst>
                                      </p:cBhvr>
                                      <p:tavLst>
                                        <p:tav tm="0">
                                          <p:val>
                                            <p:strVal val="#ppt_y+#ppt_h*1.125000"/>
                                          </p:val>
                                        </p:tav>
                                        <p:tav tm="100000">
                                          <p:val>
                                            <p:strVal val="#ppt_y"/>
                                          </p:val>
                                        </p:tav>
                                      </p:tavLst>
                                    </p:anim>
                                    <p:animEffect transition="in" filter="wipe(up)">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P spid="51" grpId="0"/>
      <p:bldP spid="51" grpId="1"/>
      <p:bldP spid="66" grpId="0"/>
      <p:bldP spid="66" grpId="1"/>
      <p:bldP spid="9" grpId="0"/>
      <p:bldP spid="9" grpId="1"/>
      <p:bldP spid="60" grpId="0"/>
      <p:bldP spid="60" grpId="1"/>
      <p:bldP spid="10" grpId="0"/>
      <p:bldP spid="1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直接连接符 33"/>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pic>
        <p:nvPicPr>
          <p:cNvPr id="67" name="图片 66" descr="LOGO橙字"/>
          <p:cNvPicPr>
            <a:picLocks noChangeAspect="1"/>
          </p:cNvPicPr>
          <p:nvPr/>
        </p:nvPicPr>
        <p:blipFill>
          <a:blip r:embed="rId1"/>
          <a:stretch>
            <a:fillRect/>
          </a:stretch>
        </p:blipFill>
        <p:spPr>
          <a:xfrm>
            <a:off x="9860915" y="6175375"/>
            <a:ext cx="1988185" cy="429260"/>
          </a:xfrm>
          <a:prstGeom prst="rect">
            <a:avLst/>
          </a:prstGeom>
        </p:spPr>
      </p:pic>
      <p:sp>
        <p:nvSpPr>
          <p:cNvPr id="18" name="文本框 17"/>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DD4E1F"/>
              </a:solidFill>
              <a:latin typeface="微软雅黑" panose="020B0503020204020204" charset="-122"/>
              <a:ea typeface="微软雅黑" panose="020B0503020204020204" charset="-122"/>
            </a:endParaRPr>
          </a:p>
        </p:txBody>
      </p:sp>
      <p:sp>
        <p:nvSpPr>
          <p:cNvPr id="2" name="矩形 1"/>
          <p:cNvSpPr/>
          <p:nvPr/>
        </p:nvSpPr>
        <p:spPr>
          <a:xfrm>
            <a:off x="253778" y="157350"/>
            <a:ext cx="2318385" cy="521970"/>
          </a:xfrm>
          <a:prstGeom prst="rect">
            <a:avLst/>
          </a:prstGeom>
        </p:spPr>
        <p:txBody>
          <a:bodyPr wrap="none">
            <a:spAutoFit/>
          </a:bodyPr>
          <a:p>
            <a:pPr lvl="0" algn="l"/>
            <a:r>
              <a:rPr lang="en-US" altLang="zh-CN" sz="2800" dirty="0">
                <a:solidFill>
                  <a:srgbClr val="FF9618"/>
                </a:solidFill>
                <a:latin typeface="微软雅黑" panose="020B0503020204020204" charset="-122"/>
                <a:ea typeface="微软雅黑" panose="020B0503020204020204" charset="-122"/>
                <a:sym typeface="+mn-ea"/>
              </a:rPr>
              <a:t>1.3  </a:t>
            </a:r>
            <a:r>
              <a:rPr lang="zh-CN" altLang="en-US" sz="2800" dirty="0">
                <a:solidFill>
                  <a:srgbClr val="FF9618"/>
                </a:solidFill>
                <a:latin typeface="微软雅黑" panose="020B0503020204020204" charset="-122"/>
                <a:ea typeface="微软雅黑" panose="020B0503020204020204" charset="-122"/>
                <a:sym typeface="+mn-ea"/>
              </a:rPr>
              <a:t>货币基金</a:t>
            </a:r>
            <a:endParaRPr lang="zh-CN" altLang="en-US" sz="2800" dirty="0">
              <a:solidFill>
                <a:srgbClr val="FF9618"/>
              </a:solidFill>
              <a:latin typeface="微软雅黑" panose="020B0503020204020204" charset="-122"/>
              <a:ea typeface="微软雅黑" panose="020B0503020204020204" charset="-122"/>
              <a:sym typeface="+mn-ea"/>
            </a:endParaRPr>
          </a:p>
        </p:txBody>
      </p:sp>
      <p:pic>
        <p:nvPicPr>
          <p:cNvPr id="6" name="https://img8.file.cache.docer.com/storage/1596604250552998000/7aad1692168e3dabc76ce6f61b3cd60c.jpg" descr="&amp;pky0570640843_sjzg_VCG41N1212645829&amp;2&amp;src_toppic_airec&amp;"/>
          <p:cNvPicPr>
            <a:picLocks noChangeAspect="1"/>
          </p:cNvPicPr>
          <p:nvPr>
            <p:custDataLst>
              <p:tags r:id="rId2"/>
            </p:custDataLst>
          </p:nvPr>
        </p:nvPicPr>
        <p:blipFill>
          <a:blip r:embed="rId3">
            <a:alphaModFix amt="40000"/>
          </a:blip>
          <a:stretch>
            <a:fillRect/>
          </a:stretch>
        </p:blipFill>
        <p:spPr>
          <a:xfrm>
            <a:off x="0" y="1811020"/>
            <a:ext cx="4176395" cy="3679825"/>
          </a:xfrm>
          <a:prstGeom prst="rect">
            <a:avLst/>
          </a:prstGeom>
        </p:spPr>
      </p:pic>
      <p:pic>
        <p:nvPicPr>
          <p:cNvPr id="11" name="http://photo-static-api.fotomore.com/creative/vcg/veer/612/veer-169414211.jpg" descr="&amp;pky9225196750_sjzg_VCG41N812562424&amp;2&amp;src_toppic_airec&amp;"/>
          <p:cNvPicPr>
            <a:picLocks noChangeAspect="1"/>
          </p:cNvPicPr>
          <p:nvPr/>
        </p:nvPicPr>
        <p:blipFill>
          <a:blip r:embed="rId4">
            <a:alphaModFix amt="40000"/>
          </a:blip>
          <a:stretch>
            <a:fillRect/>
          </a:stretch>
        </p:blipFill>
        <p:spPr>
          <a:xfrm>
            <a:off x="8387080" y="1811020"/>
            <a:ext cx="3804920" cy="3679825"/>
          </a:xfrm>
          <a:prstGeom prst="rect">
            <a:avLst/>
          </a:prstGeom>
        </p:spPr>
      </p:pic>
      <p:sp>
        <p:nvSpPr>
          <p:cNvPr id="7" name="矩形 6"/>
          <p:cNvSpPr/>
          <p:nvPr/>
        </p:nvSpPr>
        <p:spPr>
          <a:xfrm>
            <a:off x="2252980" y="1811020"/>
            <a:ext cx="7686040" cy="3679190"/>
          </a:xfrm>
          <a:prstGeom prst="rect">
            <a:avLst/>
          </a:prstGeom>
          <a:solidFill>
            <a:srgbClr val="FF9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2480310" y="2281555"/>
            <a:ext cx="7231380" cy="2306955"/>
          </a:xfrm>
          <a:prstGeom prst="rect">
            <a:avLst/>
          </a:prstGeom>
        </p:spPr>
        <p:txBody>
          <a:bodyPr wrap="square">
            <a:spAutoFit/>
          </a:bodyPr>
          <a:p>
            <a:pPr lvl="0" indent="609600" algn="just" fontAlgn="auto">
              <a:lnSpc>
                <a:spcPct val="200000"/>
              </a:lnSpc>
              <a:extLst>
                <a:ext uri="{35155182-B16C-46BC-9424-99874614C6A1}">
                  <wpsdc:indentchars xmlns:wpsdc="http://www.wps.cn/officeDocument/2017/drawingmlCustomData" val="200" checksum="4158780845"/>
                </a:ext>
              </a:extLst>
            </a:pPr>
            <a:r>
              <a:rPr lang="zh-CN" altLang="en-US" sz="24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货币基金</a:t>
            </a:r>
            <a:r>
              <a:rPr lang="zh-CN" altLang="en-US" sz="16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是聚集社会闲散资金，由基金管理人运作，基金托管人保管资金的一种开放式基金，专门投向风险小的货币市场工具，区别于其他类型的开放式基金，具有</a:t>
            </a:r>
            <a:r>
              <a:rPr lang="zh-CN" altLang="en-US" sz="1600" b="1" dirty="0">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高安全性、高流动性、稳定收益性</a:t>
            </a:r>
            <a:r>
              <a:rPr lang="zh-CN" altLang="en-US" sz="16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，具有“准储蓄”的特征。</a:t>
            </a:r>
            <a:endParaRPr lang="zh-CN" altLang="en-US" sz="16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0" grpId="0"/>
      <p:bldP spid="1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pic>
        <p:nvPicPr>
          <p:cNvPr id="67" name="图片 66" descr="LOGO橙字"/>
          <p:cNvPicPr>
            <a:picLocks noChangeAspect="1"/>
          </p:cNvPicPr>
          <p:nvPr/>
        </p:nvPicPr>
        <p:blipFill>
          <a:blip r:embed="rId1"/>
          <a:stretch>
            <a:fillRect/>
          </a:stretch>
        </p:blipFill>
        <p:spPr>
          <a:xfrm>
            <a:off x="9860915" y="6175375"/>
            <a:ext cx="1988185" cy="429260"/>
          </a:xfrm>
          <a:prstGeom prst="rect">
            <a:avLst/>
          </a:prstGeom>
        </p:spPr>
      </p:pic>
      <p:sp>
        <p:nvSpPr>
          <p:cNvPr id="18" name="文本框 17"/>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DD4E1F"/>
              </a:solidFill>
              <a:latin typeface="微软雅黑" panose="020B0503020204020204" charset="-122"/>
              <a:ea typeface="微软雅黑" panose="020B0503020204020204" charset="-122"/>
            </a:endParaRPr>
          </a:p>
        </p:txBody>
      </p:sp>
      <p:sp>
        <p:nvSpPr>
          <p:cNvPr id="5" name="矩形 4"/>
          <p:cNvSpPr/>
          <p:nvPr/>
        </p:nvSpPr>
        <p:spPr>
          <a:xfrm>
            <a:off x="253778" y="157350"/>
            <a:ext cx="2318385" cy="521970"/>
          </a:xfrm>
          <a:prstGeom prst="rect">
            <a:avLst/>
          </a:prstGeom>
        </p:spPr>
        <p:txBody>
          <a:bodyPr wrap="none">
            <a:spAutoFit/>
          </a:bodyPr>
          <a:p>
            <a:pPr lvl="0" algn="l"/>
            <a:r>
              <a:rPr lang="en-US" altLang="zh-CN" sz="2800" dirty="0">
                <a:solidFill>
                  <a:srgbClr val="FF9618"/>
                </a:solidFill>
                <a:latin typeface="微软雅黑" panose="020B0503020204020204" charset="-122"/>
                <a:ea typeface="微软雅黑" panose="020B0503020204020204" charset="-122"/>
                <a:sym typeface="+mn-ea"/>
              </a:rPr>
              <a:t>1.3  </a:t>
            </a:r>
            <a:r>
              <a:rPr lang="zh-CN" altLang="en-US" sz="2800" dirty="0">
                <a:solidFill>
                  <a:srgbClr val="FF9618"/>
                </a:solidFill>
                <a:latin typeface="微软雅黑" panose="020B0503020204020204" charset="-122"/>
                <a:ea typeface="微软雅黑" panose="020B0503020204020204" charset="-122"/>
                <a:sym typeface="+mn-ea"/>
              </a:rPr>
              <a:t>货币基金</a:t>
            </a:r>
            <a:endParaRPr lang="zh-CN" altLang="en-US" sz="2800" dirty="0">
              <a:solidFill>
                <a:srgbClr val="FF9618"/>
              </a:solidFill>
              <a:latin typeface="微软雅黑" panose="020B0503020204020204" charset="-122"/>
              <a:ea typeface="微软雅黑" panose="020B0503020204020204" charset="-122"/>
              <a:sym typeface="+mn-ea"/>
            </a:endParaRPr>
          </a:p>
        </p:txBody>
      </p:sp>
      <p:sp>
        <p:nvSpPr>
          <p:cNvPr id="20492" name="直接连接符 14"/>
          <p:cNvSpPr>
            <a:spLocks noChangeShapeType="1"/>
          </p:cNvSpPr>
          <p:nvPr>
            <p:custDataLst>
              <p:tags r:id="rId2"/>
            </p:custDataLst>
          </p:nvPr>
        </p:nvSpPr>
        <p:spPr bwMode="auto">
          <a:xfrm>
            <a:off x="5905818" y="3489008"/>
            <a:ext cx="5256212" cy="1587"/>
          </a:xfrm>
          <a:prstGeom prst="line">
            <a:avLst/>
          </a:prstGeom>
          <a:noFill/>
          <a:ln w="12700">
            <a:solidFill>
              <a:srgbClr val="D8D8D8"/>
            </a:solidFill>
            <a:bevel/>
          </a:ln>
          <a:extLst>
            <a:ext uri="{909E8E84-426E-40DD-AFC4-6F175D3DCCD1}">
              <a14:hiddenFill xmlns:a14="http://schemas.microsoft.com/office/drawing/2010/main">
                <a:noFill/>
              </a14:hiddenFill>
            </a:ext>
          </a:extLst>
        </p:spPr>
        <p:txBody>
          <a:bodyPr lIns="90000" tIns="46800" rIns="90000" bIns="46800">
            <a:normAutofit fontScale="25000" lnSpcReduction="20000"/>
          </a:bodyPr>
          <a:lstStyle/>
          <a:p>
            <a:pPr>
              <a:defRPr/>
            </a:pPr>
            <a:endParaRPr lang="zh-CN" altLang="en-US"/>
          </a:p>
        </p:txBody>
      </p:sp>
      <p:sp>
        <p:nvSpPr>
          <p:cNvPr id="16399" name="任意多边形 19"/>
          <p:cNvSpPr>
            <a:spLocks noChangeArrowheads="1"/>
          </p:cNvSpPr>
          <p:nvPr>
            <p:custDataLst>
              <p:tags r:id="rId3"/>
            </p:custDataLst>
          </p:nvPr>
        </p:nvSpPr>
        <p:spPr bwMode="auto">
          <a:xfrm>
            <a:off x="1221105" y="1340803"/>
            <a:ext cx="1490663" cy="4491037"/>
          </a:xfrm>
          <a:custGeom>
            <a:avLst/>
            <a:gdLst>
              <a:gd name="T0" fmla="*/ 0 w 10000"/>
              <a:gd name="T1" fmla="*/ 0 h 10000"/>
              <a:gd name="T2" fmla="*/ 118943672 w 10000"/>
              <a:gd name="T3" fmla="*/ 0 h 10000"/>
              <a:gd name="T4" fmla="*/ 95154894 w 10000"/>
              <a:gd name="T5" fmla="*/ 1078818330 h 10000"/>
              <a:gd name="T6" fmla="*/ 23788778 w 10000"/>
              <a:gd name="T7" fmla="*/ 107881833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10000"/>
                </a:moveTo>
                <a:lnTo>
                  <a:pt x="0" y="0"/>
                </a:lnTo>
                <a:lnTo>
                  <a:pt x="10000" y="2000"/>
                </a:lnTo>
                <a:lnTo>
                  <a:pt x="10000" y="8000"/>
                </a:lnTo>
                <a:lnTo>
                  <a:pt x="0" y="10000"/>
                </a:lnTo>
                <a:close/>
              </a:path>
            </a:pathLst>
          </a:custGeom>
          <a:solidFill>
            <a:srgbClr val="3B5686"/>
          </a:solidFill>
          <a:ln w="12700">
            <a:noFill/>
            <a:miter lim="800000"/>
          </a:ln>
        </p:spPr>
        <p:txBody>
          <a:bodyPr lIns="90000" tIns="46800" rIns="90000" bIns="46800" anchor="ctr">
            <a:normAutofit/>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微软雅黑" panose="020B0503020204020204" charset="-122"/>
                <a:sym typeface="Calibri" panose="020F0502020204030204" charset="0"/>
              </a:defRPr>
            </a:lvl1pPr>
            <a:lvl2pPr marL="171450" indent="-171450">
              <a:lnSpc>
                <a:spcPct val="90000"/>
              </a:lnSpc>
              <a:spcBef>
                <a:spcPts val="500"/>
              </a:spcBef>
              <a:buFont typeface="Arial" panose="020B0604020202020204" pitchFamily="34" charset="0"/>
              <a:buChar char="•"/>
              <a:defRPr sz="2400">
                <a:solidFill>
                  <a:srgbClr val="000000"/>
                </a:solidFill>
                <a:latin typeface="Calibri" panose="020F0502020204030204" charset="0"/>
                <a:ea typeface="微软雅黑" panose="020B050302020402020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微软雅黑" panose="020B050302020402020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9pPr>
          </a:lstStyle>
          <a:p>
            <a:pPr eaLnBrk="1" hangingPunct="1">
              <a:spcBef>
                <a:spcPct val="0"/>
              </a:spcBef>
              <a:spcAft>
                <a:spcPct val="35000"/>
              </a:spcAft>
              <a:buFont typeface="Arial" panose="020B0604020202020204" pitchFamily="34" charset="0"/>
              <a:buNone/>
              <a:defRPr/>
            </a:pPr>
            <a:r>
              <a:rPr lang="zh-CN" altLang="en-US" sz="2400" b="1" dirty="0">
                <a:solidFill>
                  <a:schemeClr val="bg1"/>
                </a:solidFill>
                <a:latin typeface="微软雅黑" panose="020B0503020204020204" charset="-122"/>
                <a:sym typeface="+mn-ea"/>
              </a:rPr>
              <a:t>余额宝</a:t>
            </a:r>
            <a:endParaRPr lang="zh-CN" altLang="en-US" sz="2400" b="1" dirty="0">
              <a:solidFill>
                <a:schemeClr val="bg1"/>
              </a:solidFill>
              <a:latin typeface="微软雅黑" panose="020B0503020204020204" charset="-122"/>
              <a:sym typeface="+mn-ea"/>
            </a:endParaRPr>
          </a:p>
        </p:txBody>
      </p:sp>
      <p:sp>
        <p:nvSpPr>
          <p:cNvPr id="16400" name="任意多边形 20"/>
          <p:cNvSpPr>
            <a:spLocks noChangeArrowheads="1"/>
          </p:cNvSpPr>
          <p:nvPr>
            <p:custDataLst>
              <p:tags r:id="rId4"/>
            </p:custDataLst>
          </p:nvPr>
        </p:nvSpPr>
        <p:spPr bwMode="auto">
          <a:xfrm>
            <a:off x="2822893" y="1340803"/>
            <a:ext cx="1493837" cy="4491037"/>
          </a:xfrm>
          <a:custGeom>
            <a:avLst/>
            <a:gdLst>
              <a:gd name="T0" fmla="*/ 0 w 10000"/>
              <a:gd name="T1" fmla="*/ 0 h 10000"/>
              <a:gd name="T2" fmla="*/ 119290084 w 10000"/>
              <a:gd name="T3" fmla="*/ 0 h 10000"/>
              <a:gd name="T4" fmla="*/ 95432067 w 10000"/>
              <a:gd name="T5" fmla="*/ 1078818330 h 10000"/>
              <a:gd name="T6" fmla="*/ 23858017 w 10000"/>
              <a:gd name="T7" fmla="*/ 107881833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10000"/>
                </a:moveTo>
                <a:lnTo>
                  <a:pt x="0" y="0"/>
                </a:lnTo>
                <a:lnTo>
                  <a:pt x="10000" y="2000"/>
                </a:lnTo>
                <a:lnTo>
                  <a:pt x="10000" y="8000"/>
                </a:lnTo>
                <a:lnTo>
                  <a:pt x="0" y="10000"/>
                </a:lnTo>
                <a:close/>
              </a:path>
            </a:pathLst>
          </a:custGeom>
          <a:solidFill>
            <a:srgbClr val="FF8F00"/>
          </a:solidFill>
          <a:ln w="12700">
            <a:noFill/>
            <a:miter lim="800000"/>
          </a:ln>
        </p:spPr>
        <p:txBody>
          <a:bodyPr lIns="90000" tIns="46800" rIns="90000" bIns="46800" anchor="ctr">
            <a:normAutofit/>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微软雅黑" panose="020B0503020204020204" charset="-122"/>
                <a:sym typeface="Calibri" panose="020F0502020204030204" charset="0"/>
              </a:defRPr>
            </a:lvl1pPr>
            <a:lvl2pPr marL="171450" indent="-171450">
              <a:lnSpc>
                <a:spcPct val="90000"/>
              </a:lnSpc>
              <a:spcBef>
                <a:spcPts val="500"/>
              </a:spcBef>
              <a:buFont typeface="Arial" panose="020B0604020202020204" pitchFamily="34" charset="0"/>
              <a:buChar char="•"/>
              <a:defRPr sz="2400">
                <a:solidFill>
                  <a:srgbClr val="000000"/>
                </a:solidFill>
                <a:latin typeface="Calibri" panose="020F0502020204030204" charset="0"/>
                <a:ea typeface="微软雅黑" panose="020B050302020402020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微软雅黑" panose="020B050302020402020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9pPr>
          </a:lstStyle>
          <a:p>
            <a:pPr eaLnBrk="1" hangingPunct="1">
              <a:spcBef>
                <a:spcPct val="0"/>
              </a:spcBef>
              <a:spcAft>
                <a:spcPct val="35000"/>
              </a:spcAft>
              <a:buFont typeface="Arial" panose="020B0604020202020204" pitchFamily="34" charset="0"/>
              <a:buNone/>
              <a:defRPr/>
            </a:pPr>
            <a:r>
              <a:rPr lang="en-US" altLang="zh-CN" sz="2400" b="1" dirty="0">
                <a:solidFill>
                  <a:schemeClr val="bg1"/>
                </a:solidFill>
                <a:latin typeface="微软雅黑" panose="020B0503020204020204" charset="-122"/>
                <a:sym typeface="+mn-ea"/>
              </a:rPr>
              <a:t> </a:t>
            </a:r>
            <a:r>
              <a:rPr lang="zh-CN" altLang="en-US" sz="2400" b="1" dirty="0">
                <a:solidFill>
                  <a:schemeClr val="bg1"/>
                </a:solidFill>
                <a:latin typeface="微软雅黑" panose="020B0503020204020204" charset="-122"/>
                <a:sym typeface="+mn-ea"/>
              </a:rPr>
              <a:t>零钱通</a:t>
            </a:r>
            <a:endParaRPr lang="zh-CN" altLang="en-US" sz="2400" b="1" dirty="0">
              <a:solidFill>
                <a:schemeClr val="bg1"/>
              </a:solidFill>
              <a:latin typeface="微软雅黑" panose="020B0503020204020204" charset="-122"/>
              <a:ea typeface="黑体" panose="02010609060101010101" charset="-122"/>
              <a:sym typeface="+mn-ea"/>
            </a:endParaRPr>
          </a:p>
        </p:txBody>
      </p:sp>
      <p:sp>
        <p:nvSpPr>
          <p:cNvPr id="20485" name="椭圆 3"/>
          <p:cNvSpPr>
            <a:spLocks noChangeAspect="1" noChangeArrowheads="1"/>
          </p:cNvSpPr>
          <p:nvPr>
            <p:custDataLst>
              <p:tags r:id="rId5"/>
            </p:custDataLst>
          </p:nvPr>
        </p:nvSpPr>
        <p:spPr bwMode="auto">
          <a:xfrm>
            <a:off x="5905818" y="4233228"/>
            <a:ext cx="550862" cy="550862"/>
          </a:xfrm>
          <a:prstGeom prst="ellipse">
            <a:avLst/>
          </a:prstGeom>
          <a:solidFill>
            <a:srgbClr val="FF8F00"/>
          </a:solidFill>
          <a:ln>
            <a:noFill/>
          </a:ln>
          <a:extLst>
            <a:ext uri="{91240B29-F687-4F45-9708-019B960494DF}">
              <a14:hiddenLine xmlns:a14="http://schemas.microsoft.com/office/drawing/2010/main" w="9525">
                <a:solidFill>
                  <a:srgbClr val="000000"/>
                </a:solidFill>
                <a:round/>
              </a14:hiddenLine>
            </a:ext>
          </a:extLst>
        </p:spPr>
        <p:txBody>
          <a:bodyPr lIns="90000" tIns="46800" rIns="90000" bIns="46800" anchor="ctr">
            <a:normAutofit/>
          </a:bodyPr>
          <a:lstStyle>
            <a:lvl1pPr>
              <a:lnSpc>
                <a:spcPct val="90000"/>
              </a:lnSpc>
              <a:spcBef>
                <a:spcPts val="1000"/>
              </a:spcBef>
              <a:buFont typeface="Arial" panose="020B0604020202020204" pitchFamily="34" charset="0"/>
              <a:buChar char="•"/>
              <a:defRPr sz="2400">
                <a:solidFill>
                  <a:srgbClr val="000000"/>
                </a:solidFill>
                <a:latin typeface="Arial" panose="020B0604020202020204" pitchFamily="34" charset="0"/>
                <a:ea typeface="黑体" panose="02010609060101010101" charset="-122"/>
                <a:sym typeface="Calibri" panose="020F0502020204030204" charset="0"/>
              </a:defRPr>
            </a:lvl1pPr>
            <a:lvl2pPr marL="742950" indent="-285750">
              <a:lnSpc>
                <a:spcPct val="90000"/>
              </a:lnSpc>
              <a:spcBef>
                <a:spcPts val="500"/>
              </a:spcBef>
              <a:buFont typeface="Arial" panose="020B0604020202020204" pitchFamily="34" charset="0"/>
              <a:buChar char="•"/>
              <a:defRPr sz="2000">
                <a:solidFill>
                  <a:srgbClr val="000000"/>
                </a:solidFill>
                <a:latin typeface="Arial" panose="020B0604020202020204" pitchFamily="34" charset="0"/>
                <a:ea typeface="黑体" panose="02010609060101010101" charset="-122"/>
                <a:sym typeface="Calibri" panose="020F0502020204030204" charset="0"/>
              </a:defRPr>
            </a:lvl2pPr>
            <a:lvl3pPr marL="1143000" indent="-228600">
              <a:lnSpc>
                <a:spcPct val="90000"/>
              </a:lnSpc>
              <a:spcBef>
                <a:spcPts val="500"/>
              </a:spcBef>
              <a:buFont typeface="Arial" panose="020B0604020202020204" pitchFamily="34" charset="0"/>
              <a:buChar char="•"/>
              <a:defRPr>
                <a:solidFill>
                  <a:srgbClr val="000000"/>
                </a:solidFill>
                <a:latin typeface="Arial" panose="020B0604020202020204" pitchFamily="34" charset="0"/>
                <a:ea typeface="黑体" panose="02010609060101010101"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Arial" panose="020B0604020202020204" pitchFamily="34" charset="0"/>
                <a:ea typeface="黑体" panose="02010609060101010101"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Arial" panose="020B0604020202020204" pitchFamily="34" charset="0"/>
                <a:ea typeface="黑体" panose="02010609060101010101"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Arial" panose="020B0604020202020204" pitchFamily="34" charset="0"/>
                <a:ea typeface="黑体" panose="02010609060101010101"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Arial" panose="020B0604020202020204" pitchFamily="34" charset="0"/>
                <a:ea typeface="黑体" panose="02010609060101010101"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Arial" panose="020B0604020202020204" pitchFamily="34" charset="0"/>
                <a:ea typeface="黑体" panose="02010609060101010101"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Arial" panose="020B0604020202020204" pitchFamily="34" charset="0"/>
                <a:ea typeface="黑体" panose="02010609060101010101" charset="-122"/>
                <a:sym typeface="Calibri" panose="020F0502020204030204" charset="0"/>
              </a:defRPr>
            </a:lvl9pPr>
          </a:lstStyle>
          <a:p>
            <a:pPr algn="ctr" eaLnBrk="1" hangingPunct="1">
              <a:lnSpc>
                <a:spcPct val="100000"/>
              </a:lnSpc>
              <a:spcBef>
                <a:spcPct val="0"/>
              </a:spcBef>
              <a:buFont typeface="Arial" panose="020B0604020202020204" pitchFamily="34" charset="0"/>
              <a:buNone/>
              <a:defRPr/>
            </a:pPr>
            <a:r>
              <a:rPr lang="en-US" altLang="zh-CN" sz="1800">
                <a:solidFill>
                  <a:srgbClr val="FFFFFF"/>
                </a:solidFill>
                <a:latin typeface="Arial" panose="020B0604020202020204" pitchFamily="34" charset="0"/>
                <a:ea typeface="+mn-ea"/>
                <a:sym typeface="Adobe 黑体 Std R" panose="020B0400000000000000" charset="-122"/>
              </a:rPr>
              <a:t>2</a:t>
            </a:r>
            <a:endParaRPr lang="en-US" altLang="zh-CN" sz="1800">
              <a:solidFill>
                <a:srgbClr val="FFFFFF"/>
              </a:solidFill>
              <a:latin typeface="Arial" panose="020B0604020202020204" pitchFamily="34" charset="0"/>
              <a:ea typeface="+mn-ea"/>
              <a:sym typeface="Adobe 黑体 Std R" panose="020B0400000000000000" charset="-122"/>
            </a:endParaRPr>
          </a:p>
        </p:txBody>
      </p:sp>
      <p:sp>
        <p:nvSpPr>
          <p:cNvPr id="2" name="文本框 1"/>
          <p:cNvSpPr txBox="1"/>
          <p:nvPr>
            <p:custDataLst>
              <p:tags r:id="rId6"/>
            </p:custDataLst>
          </p:nvPr>
        </p:nvSpPr>
        <p:spPr bwMode="auto">
          <a:xfrm>
            <a:off x="6523355" y="4784090"/>
            <a:ext cx="4813300" cy="845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oAutofit/>
          </a:bodyPr>
          <a:lstStyle>
            <a:defPPr>
              <a:defRPr lang="zh-CN"/>
            </a:defPPr>
            <a:lvl1pPr eaLnBrk="1" hangingPunct="1">
              <a:lnSpc>
                <a:spcPct val="100000"/>
              </a:lnSpc>
              <a:buFont typeface="Arial" panose="020B0604020202020204" pitchFamily="34" charset="0"/>
              <a:buNone/>
              <a:defRPr sz="1800">
                <a:solidFill>
                  <a:srgbClr val="000000"/>
                </a:solidFill>
                <a:ea typeface="微软雅黑" panose="020B0503020204020204"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9pPr>
          </a:lstStyle>
          <a:p>
            <a:pPr fontAlgn="auto">
              <a:lnSpc>
                <a:spcPct val="200000"/>
              </a:lnSpc>
              <a:defRPr/>
            </a:pPr>
            <a:r>
              <a:rPr lang="en-US" altLang="zh-CN" sz="1500" dirty="0">
                <a:latin typeface="微软雅黑" panose="020B0503020204020204" charset="-122"/>
                <a:sym typeface="+mn-ea"/>
              </a:rPr>
              <a:t>      </a:t>
            </a:r>
            <a:r>
              <a:rPr lang="zh-CN" altLang="en-US" sz="1500" dirty="0">
                <a:latin typeface="微软雅黑" panose="020B0503020204020204" charset="-122"/>
                <a:sym typeface="+mn-ea"/>
              </a:rPr>
              <a:t>用户可以将零钱通里的钱直接用于消费，例如转账、发红包、扫码支付、还信用卡等。</a:t>
            </a:r>
            <a:endParaRPr lang="zh-CN" altLang="en-US" sz="1500" dirty="0">
              <a:latin typeface="微软雅黑" panose="020B0503020204020204" charset="-122"/>
              <a:sym typeface="+mn-ea"/>
            </a:endParaRPr>
          </a:p>
        </p:txBody>
      </p:sp>
      <p:sp>
        <p:nvSpPr>
          <p:cNvPr id="16388" name="椭圆 2"/>
          <p:cNvSpPr>
            <a:spLocks noChangeAspect="1" noChangeArrowheads="1"/>
          </p:cNvSpPr>
          <p:nvPr>
            <p:custDataLst>
              <p:tags r:id="rId7"/>
            </p:custDataLst>
          </p:nvPr>
        </p:nvSpPr>
        <p:spPr bwMode="auto">
          <a:xfrm>
            <a:off x="5905818" y="1853565"/>
            <a:ext cx="550862" cy="554038"/>
          </a:xfrm>
          <a:prstGeom prst="ellipse">
            <a:avLst/>
          </a:prstGeom>
          <a:solidFill>
            <a:srgbClr val="3B5686"/>
          </a:solidFill>
          <a:ln>
            <a:noFill/>
          </a:ln>
        </p:spPr>
        <p:txBody>
          <a:bodyPr lIns="90000" tIns="46800" rIns="90000" bIns="46800" anchor="ctr">
            <a:normAutofit/>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微软雅黑" panose="020B0503020204020204"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rgbClr val="000000"/>
                </a:solidFill>
                <a:latin typeface="Calibri" panose="020F0502020204030204" charset="0"/>
                <a:ea typeface="微软雅黑" panose="020B050302020402020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微软雅黑" panose="020B050302020402020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9pPr>
          </a:lstStyle>
          <a:p>
            <a:pPr algn="ctr" eaLnBrk="1" hangingPunct="1">
              <a:lnSpc>
                <a:spcPct val="100000"/>
              </a:lnSpc>
              <a:spcBef>
                <a:spcPct val="0"/>
              </a:spcBef>
              <a:buFont typeface="Arial" panose="020B0604020202020204" pitchFamily="34" charset="0"/>
              <a:buNone/>
              <a:defRPr/>
            </a:pPr>
            <a:r>
              <a:rPr lang="en-US" altLang="zh-CN" sz="1800" dirty="0">
                <a:solidFill>
                  <a:srgbClr val="FFFFFF"/>
                </a:solidFill>
                <a:latin typeface="Arial" panose="020B0604020202020204" pitchFamily="34" charset="0"/>
                <a:ea typeface="+mn-ea"/>
                <a:sym typeface="Adobe 黑体 Std R" panose="020B0400000000000000" charset="-122"/>
              </a:rPr>
              <a:t>1</a:t>
            </a:r>
            <a:endParaRPr lang="en-US" altLang="zh-CN" sz="1800" dirty="0">
              <a:solidFill>
                <a:srgbClr val="FFFFFF"/>
              </a:solidFill>
              <a:latin typeface="Arial" panose="020B0604020202020204" pitchFamily="34" charset="0"/>
              <a:ea typeface="+mn-ea"/>
              <a:sym typeface="Adobe 黑体 Std R" panose="020B0400000000000000" charset="-122"/>
            </a:endParaRPr>
          </a:p>
        </p:txBody>
      </p:sp>
      <p:sp>
        <p:nvSpPr>
          <p:cNvPr id="16391" name="文本框 6"/>
          <p:cNvSpPr>
            <a:spLocks noChangeArrowheads="1"/>
          </p:cNvSpPr>
          <p:nvPr>
            <p:custDataLst>
              <p:tags r:id="rId8"/>
            </p:custDataLst>
          </p:nvPr>
        </p:nvSpPr>
        <p:spPr bwMode="auto">
          <a:xfrm>
            <a:off x="6523355" y="1935798"/>
            <a:ext cx="22764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ormAutofit lnSpcReduction="20000"/>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微软雅黑" panose="020B0503020204020204"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rgbClr val="000000"/>
                </a:solidFill>
                <a:latin typeface="Calibri" panose="020F0502020204030204" charset="0"/>
                <a:ea typeface="微软雅黑" panose="020B050302020402020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微软雅黑" panose="020B050302020402020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9pPr>
          </a:lstStyle>
          <a:p>
            <a:pPr eaLnBrk="1" hangingPunct="1">
              <a:lnSpc>
                <a:spcPct val="100000"/>
              </a:lnSpc>
              <a:spcBef>
                <a:spcPct val="0"/>
              </a:spcBef>
              <a:buFont typeface="Arial" panose="020B0604020202020204" pitchFamily="34" charset="0"/>
              <a:buNone/>
              <a:defRPr/>
            </a:pPr>
            <a:r>
              <a:rPr lang="zh-CN" altLang="en-US" sz="2000" b="1" dirty="0">
                <a:latin typeface="Arial" panose="020B0604020202020204" pitchFamily="34" charset="0"/>
                <a:ea typeface="黑体" panose="02010609060101010101" charset="-122"/>
                <a:cs typeface="+mn-ea"/>
                <a:sym typeface="Calibri Light" panose="020F0302020204030204" charset="0"/>
              </a:rPr>
              <a:t>余额宝</a:t>
            </a:r>
            <a:endParaRPr lang="zh-CN" altLang="en-US" sz="2000" b="1" dirty="0">
              <a:latin typeface="Arial" panose="020B0604020202020204" pitchFamily="34" charset="0"/>
              <a:ea typeface="黑体" panose="02010609060101010101" charset="-122"/>
              <a:cs typeface="+mn-ea"/>
              <a:sym typeface="Calibri Light" panose="020F0302020204030204" charset="0"/>
            </a:endParaRPr>
          </a:p>
        </p:txBody>
      </p:sp>
      <p:sp>
        <p:nvSpPr>
          <p:cNvPr id="6" name="文本框 5"/>
          <p:cNvSpPr txBox="1"/>
          <p:nvPr>
            <p:custDataLst>
              <p:tags r:id="rId9"/>
            </p:custDataLst>
          </p:nvPr>
        </p:nvSpPr>
        <p:spPr bwMode="auto">
          <a:xfrm>
            <a:off x="6523355" y="2350135"/>
            <a:ext cx="4813300" cy="89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oAutofit/>
          </a:bodyPr>
          <a:lstStyle>
            <a:defPPr>
              <a:defRPr lang="zh-CN"/>
            </a:defPPr>
            <a:lvl1pPr eaLnBrk="1" hangingPunct="1">
              <a:lnSpc>
                <a:spcPct val="100000"/>
              </a:lnSpc>
              <a:buFont typeface="Arial" panose="020B0604020202020204" pitchFamily="34" charset="0"/>
              <a:buNone/>
              <a:defRPr sz="1800">
                <a:solidFill>
                  <a:srgbClr val="000000"/>
                </a:solidFill>
                <a:ea typeface="微软雅黑" panose="020B0503020204020204"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9pPr>
          </a:lstStyle>
          <a:p>
            <a:pPr fontAlgn="auto">
              <a:lnSpc>
                <a:spcPct val="200000"/>
              </a:lnSpc>
              <a:defRPr/>
            </a:pPr>
            <a:r>
              <a:rPr lang="en-US" altLang="zh-CN" sz="1600" dirty="0">
                <a:latin typeface="微软雅黑" panose="020B0503020204020204" charset="-122"/>
                <a:sym typeface="+mn-ea"/>
              </a:rPr>
              <a:t>      </a:t>
            </a:r>
            <a:r>
              <a:rPr lang="zh-CN" altLang="en-US" sz="1600" dirty="0">
                <a:latin typeface="微软雅黑" panose="020B0503020204020204" charset="-122"/>
                <a:sym typeface="+mn-ea"/>
              </a:rPr>
              <a:t>对接的是天弘基金旗下的余额宝货币基金，特点是操作简便、低门槛、零手续费、可随取随用。</a:t>
            </a:r>
            <a:endParaRPr lang="zh-CN" altLang="en-US" sz="1600" dirty="0">
              <a:latin typeface="微软雅黑" panose="020B0503020204020204" charset="-122"/>
              <a:sym typeface="+mn-ea"/>
            </a:endParaRPr>
          </a:p>
        </p:txBody>
      </p:sp>
      <p:sp>
        <p:nvSpPr>
          <p:cNvPr id="3" name="文本框 6"/>
          <p:cNvSpPr>
            <a:spLocks noChangeArrowheads="1"/>
          </p:cNvSpPr>
          <p:nvPr>
            <p:custDataLst>
              <p:tags r:id="rId10"/>
            </p:custDataLst>
          </p:nvPr>
        </p:nvSpPr>
        <p:spPr bwMode="auto">
          <a:xfrm>
            <a:off x="6523355" y="4316413"/>
            <a:ext cx="22764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ormAutofit lnSpcReduction="20000"/>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微软雅黑" panose="020B0503020204020204"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rgbClr val="000000"/>
                </a:solidFill>
                <a:latin typeface="Calibri" panose="020F0502020204030204" charset="0"/>
                <a:ea typeface="微软雅黑" panose="020B050302020402020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微软雅黑" panose="020B050302020402020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charset="-122"/>
                <a:sym typeface="Calibri" panose="020F0502020204030204" charset="0"/>
              </a:defRPr>
            </a:lvl9pPr>
          </a:lstStyle>
          <a:p>
            <a:pPr eaLnBrk="1" hangingPunct="1">
              <a:lnSpc>
                <a:spcPct val="100000"/>
              </a:lnSpc>
              <a:spcBef>
                <a:spcPct val="0"/>
              </a:spcBef>
              <a:buFont typeface="Arial" panose="020B0604020202020204" pitchFamily="34" charset="0"/>
              <a:buNone/>
              <a:defRPr/>
            </a:pPr>
            <a:r>
              <a:rPr lang="zh-CN" altLang="en-US" sz="2000" b="1" dirty="0">
                <a:latin typeface="Arial" panose="020B0604020202020204" pitchFamily="34" charset="0"/>
                <a:ea typeface="黑体" panose="02010609060101010101" charset="-122"/>
                <a:cs typeface="+mn-ea"/>
                <a:sym typeface="Calibri Light" panose="020F0302020204030204" charset="0"/>
              </a:rPr>
              <a:t>零钱通</a:t>
            </a:r>
            <a:endParaRPr lang="zh-CN" altLang="en-US" sz="2000" b="1" dirty="0">
              <a:latin typeface="Arial" panose="020B0604020202020204" pitchFamily="34" charset="0"/>
              <a:ea typeface="黑体" panose="02010609060101010101" charset="-122"/>
              <a:cs typeface="+mn-ea"/>
              <a:sym typeface="Calibri Light" panose="020F0302020204030204" charset="0"/>
            </a:endParaRPr>
          </a:p>
        </p:txBody>
      </p:sp>
    </p:spTree>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流程图: 顺序访问存储器 146"/>
          <p:cNvSpPr/>
          <p:nvPr/>
        </p:nvSpPr>
        <p:spPr>
          <a:xfrm>
            <a:off x="932815" y="1784350"/>
            <a:ext cx="4809490" cy="3611245"/>
          </a:xfrm>
          <a:prstGeom prst="flowChartMagneticTape">
            <a:avLst/>
          </a:prstGeom>
          <a:solidFill>
            <a:schemeClr val="accent5">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a:p>
        </p:txBody>
      </p:sp>
      <p:cxnSp>
        <p:nvCxnSpPr>
          <p:cNvPr id="97" name="直接连接符 96"/>
          <p:cNvCxnSpPr/>
          <p:nvPr/>
        </p:nvCxnSpPr>
        <p:spPr>
          <a:xfrm>
            <a:off x="0" y="786130"/>
            <a:ext cx="12192000" cy="18415"/>
          </a:xfrm>
          <a:prstGeom prst="line">
            <a:avLst/>
          </a:prstGeom>
          <a:ln w="28575">
            <a:solidFill>
              <a:srgbClr val="526573"/>
            </a:solidFill>
          </a:ln>
        </p:spPr>
        <p:style>
          <a:lnRef idx="1">
            <a:schemeClr val="accent1"/>
          </a:lnRef>
          <a:fillRef idx="0">
            <a:schemeClr val="accent1"/>
          </a:fillRef>
          <a:effectRef idx="0">
            <a:schemeClr val="accent1"/>
          </a:effectRef>
          <a:fontRef idx="minor">
            <a:schemeClr val="tx1"/>
          </a:fontRef>
        </p:style>
      </p:cxnSp>
      <p:pic>
        <p:nvPicPr>
          <p:cNvPr id="67" name="图片 66" descr="LOGO橙字"/>
          <p:cNvPicPr>
            <a:picLocks noChangeAspect="1"/>
          </p:cNvPicPr>
          <p:nvPr/>
        </p:nvPicPr>
        <p:blipFill>
          <a:blip r:embed="rId1"/>
          <a:stretch>
            <a:fillRect/>
          </a:stretch>
        </p:blipFill>
        <p:spPr>
          <a:xfrm>
            <a:off x="9860915" y="6175375"/>
            <a:ext cx="1988185" cy="429260"/>
          </a:xfrm>
          <a:prstGeom prst="rect">
            <a:avLst/>
          </a:prstGeom>
        </p:spPr>
      </p:pic>
      <p:sp>
        <p:nvSpPr>
          <p:cNvPr id="18" name="文本框 17"/>
          <p:cNvSpPr txBox="1"/>
          <p:nvPr/>
        </p:nvSpPr>
        <p:spPr>
          <a:xfrm>
            <a:off x="2668270" y="6376035"/>
            <a:ext cx="6967855" cy="306705"/>
          </a:xfrm>
          <a:prstGeom prst="rect">
            <a:avLst/>
          </a:prstGeom>
          <a:noFill/>
        </p:spPr>
        <p:txBody>
          <a:bodyPr wrap="square" rtlCol="0">
            <a:spAutoFit/>
          </a:bodyPr>
          <a:p>
            <a:pPr algn="ctr"/>
            <a:r>
              <a:rPr lang="zh-CN" altLang="en-US" sz="1400">
                <a:solidFill>
                  <a:srgbClr val="DD4E1F"/>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DD4E1F"/>
              </a:solidFill>
              <a:latin typeface="微软雅黑" panose="020B0503020204020204" charset="-122"/>
              <a:ea typeface="微软雅黑" panose="020B0503020204020204" charset="-122"/>
            </a:endParaRPr>
          </a:p>
        </p:txBody>
      </p:sp>
      <p:sp>
        <p:nvSpPr>
          <p:cNvPr id="5" name="矩形 4"/>
          <p:cNvSpPr/>
          <p:nvPr/>
        </p:nvSpPr>
        <p:spPr>
          <a:xfrm>
            <a:off x="253778" y="157350"/>
            <a:ext cx="1607185" cy="521970"/>
          </a:xfrm>
          <a:prstGeom prst="rect">
            <a:avLst/>
          </a:prstGeom>
        </p:spPr>
        <p:txBody>
          <a:bodyPr wrap="none">
            <a:spAutoFit/>
          </a:bodyPr>
          <a:p>
            <a:pPr lvl="0" algn="l"/>
            <a:r>
              <a:rPr lang="en-US" altLang="zh-CN" sz="2800" dirty="0">
                <a:solidFill>
                  <a:srgbClr val="FF9618"/>
                </a:solidFill>
                <a:latin typeface="微软雅黑" panose="020B0503020204020204" charset="-122"/>
                <a:ea typeface="微软雅黑" panose="020B0503020204020204" charset="-122"/>
                <a:sym typeface="+mn-ea"/>
              </a:rPr>
              <a:t>1.4  </a:t>
            </a:r>
            <a:r>
              <a:rPr lang="zh-CN" altLang="en-US" sz="2800" dirty="0">
                <a:solidFill>
                  <a:srgbClr val="FF9618"/>
                </a:solidFill>
                <a:latin typeface="微软雅黑" panose="020B0503020204020204" charset="-122"/>
                <a:ea typeface="微软雅黑" panose="020B0503020204020204" charset="-122"/>
                <a:sym typeface="+mn-ea"/>
              </a:rPr>
              <a:t>债券</a:t>
            </a:r>
            <a:endParaRPr lang="zh-CN" altLang="en-US" sz="2800" dirty="0">
              <a:solidFill>
                <a:srgbClr val="FF9618"/>
              </a:solidFill>
              <a:latin typeface="微软雅黑" panose="020B0503020204020204" charset="-122"/>
              <a:ea typeface="微软雅黑" panose="020B0503020204020204" charset="-122"/>
              <a:sym typeface="+mn-ea"/>
            </a:endParaRPr>
          </a:p>
        </p:txBody>
      </p:sp>
      <p:pic>
        <p:nvPicPr>
          <p:cNvPr id="145" name="图片 144"/>
          <p:cNvPicPr/>
          <p:nvPr/>
        </p:nvPicPr>
        <p:blipFill>
          <a:blip r:embed="rId2"/>
          <a:stretch>
            <a:fillRect/>
          </a:stretch>
        </p:blipFill>
        <p:spPr>
          <a:xfrm>
            <a:off x="6743700" y="1846580"/>
            <a:ext cx="4133215" cy="3600450"/>
          </a:xfrm>
          <a:prstGeom prst="rect">
            <a:avLst/>
          </a:prstGeom>
          <a:noFill/>
          <a:ln w="9525">
            <a:noFill/>
          </a:ln>
        </p:spPr>
      </p:pic>
      <p:sp>
        <p:nvSpPr>
          <p:cNvPr id="148" name="文本框 147"/>
          <p:cNvSpPr txBox="1"/>
          <p:nvPr/>
        </p:nvSpPr>
        <p:spPr>
          <a:xfrm>
            <a:off x="1752600" y="2123440"/>
            <a:ext cx="3169285" cy="3046095"/>
          </a:xfrm>
          <a:prstGeom prst="rect">
            <a:avLst/>
          </a:prstGeom>
          <a:noFill/>
        </p:spPr>
        <p:txBody>
          <a:bodyPr wrap="square" rtlCol="0">
            <a:spAutoFit/>
          </a:bodyPr>
          <a:p>
            <a:pPr fontAlgn="auto">
              <a:lnSpc>
                <a:spcPct val="200000"/>
              </a:lnSpc>
            </a:pPr>
            <a:r>
              <a:rPr lang="en-US" sz="1600">
                <a:solidFill>
                  <a:schemeClr val="bg1"/>
                </a:solidFill>
                <a:latin typeface="微软雅黑" panose="020B0503020204020204" charset="-122"/>
                <a:ea typeface="微软雅黑" panose="020B0503020204020204" charset="-122"/>
              </a:rPr>
              <a:t>       </a:t>
            </a:r>
            <a:r>
              <a:rPr sz="1600">
                <a:solidFill>
                  <a:schemeClr val="bg1"/>
                </a:solidFill>
                <a:latin typeface="微软雅黑" panose="020B0503020204020204" charset="-122"/>
                <a:ea typeface="微软雅黑" panose="020B0503020204020204" charset="-122"/>
              </a:rPr>
              <a:t>债券是政府、企业、银行等债务人为筹集资金,按照法定程序发行并向债权人承诺于指定日期还本付息的有价证券。</a:t>
            </a:r>
            <a:r>
              <a:rPr lang="zh-CN" sz="1600">
                <a:solidFill>
                  <a:schemeClr val="bg1"/>
                </a:solidFill>
                <a:latin typeface="微软雅黑" panose="020B0503020204020204" charset="-122"/>
                <a:ea typeface="微软雅黑" panose="020B0503020204020204" charset="-122"/>
              </a:rPr>
              <a:t>简单说就是</a:t>
            </a:r>
            <a:r>
              <a:rPr lang="zh-CN" sz="1600">
                <a:solidFill>
                  <a:srgbClr val="FF0000"/>
                </a:solidFill>
                <a:latin typeface="微软雅黑" panose="020B0503020204020204" charset="-122"/>
                <a:ea typeface="微软雅黑" panose="020B0503020204020204" charset="-122"/>
              </a:rPr>
              <a:t>借钱给别人。</a:t>
            </a:r>
            <a:endParaRPr sz="1600">
              <a:solidFill>
                <a:schemeClr val="bg1"/>
              </a:solidFill>
              <a:latin typeface="微软雅黑" panose="020B0503020204020204" charset="-122"/>
              <a:ea typeface="微软雅黑" panose="020B0503020204020204" charset="-122"/>
            </a:endParaRPr>
          </a:p>
          <a:p>
            <a:pPr fontAlgn="auto">
              <a:lnSpc>
                <a:spcPct val="200000"/>
              </a:lnSpc>
            </a:pPr>
            <a:r>
              <a:rPr lang="en-US" sz="1600">
                <a:solidFill>
                  <a:schemeClr val="bg1"/>
                </a:solidFill>
                <a:latin typeface="微软雅黑" panose="020B0503020204020204" charset="-122"/>
                <a:ea typeface="微软雅黑" panose="020B0503020204020204" charset="-122"/>
              </a:rPr>
              <a:t>       </a:t>
            </a:r>
            <a:r>
              <a:rPr lang="zh-CN" altLang="en-US" sz="1600">
                <a:solidFill>
                  <a:schemeClr val="bg1"/>
                </a:solidFill>
                <a:latin typeface="微软雅黑" panose="020B0503020204020204" charset="-122"/>
                <a:ea typeface="微软雅黑" panose="020B0503020204020204" charset="-122"/>
              </a:rPr>
              <a:t>就怕</a:t>
            </a:r>
            <a:r>
              <a:rPr lang="zh-CN" altLang="en-US" sz="1600">
                <a:solidFill>
                  <a:srgbClr val="FF0000"/>
                </a:solidFill>
                <a:latin typeface="微软雅黑" panose="020B0503020204020204" charset="-122"/>
                <a:ea typeface="微软雅黑" panose="020B0503020204020204" charset="-122"/>
              </a:rPr>
              <a:t>借钱不还。</a:t>
            </a:r>
            <a:endParaRPr lang="zh-CN" alt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wipe(down)">
                                      <p:cBhvr>
                                        <p:cTn id="7"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3"/>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3"/>
  <p:tag name="KSO_WM_UNIT_DIAGRAM_SUBTYPE" val="a"/>
  <p:tag name="KSO_WM_UNIT_USESOURCEFORMAT_APPLY" val="1"/>
  <p:tag name="KSO_WM_UNIT_DIAGRAM_SCHEMECOLOR_ID" val="3"/>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5"/>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5"/>
  <p:tag name="KSO_WM_UNIT_DIAGRAM_SUBTYPE" val="a"/>
  <p:tag name="KSO_WM_UNIT_USESOURCEFORMAT_APPLY" val="1"/>
  <p:tag name="KSO_WM_UNIT_DIAGRAM_SCHEMECOLOR_ID" val="3"/>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6"/>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6"/>
  <p:tag name="KSO_WM_UNIT_DIAGRAM_SUBTYPE" val="a"/>
  <p:tag name="KSO_WM_UNIT_USESOURCEFORMAT_APPLY" val="1"/>
  <p:tag name="KSO_WM_UNIT_DIAGRAM_SCHEMECOLOR_ID" val="3"/>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7"/>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7"/>
  <p:tag name="KSO_WM_UNIT_DIAGRAM_SUBTYPE" val="a"/>
  <p:tag name="KSO_WM_UNIT_USESOURCEFORMAT_APPLY" val="1"/>
  <p:tag name="KSO_WM_UNIT_DIAGRAM_SCHEMECOLOR_ID" val="3"/>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8"/>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8"/>
  <p:tag name="KSO_WM_UNIT_DIAGRAM_SUBTYPE" val="a"/>
  <p:tag name="KSO_WM_UNIT_USESOURCEFORMAT_APPLY" val="1"/>
  <p:tag name="KSO_WM_UNIT_DIAGRAM_SCHEMECOLOR_ID" val="3"/>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9"/>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9"/>
  <p:tag name="KSO_WM_UNIT_DIAGRAM_SUBTYPE" val="a"/>
  <p:tag name="KSO_WM_UNIT_USESOURCEFORMAT_APPLY" val="1"/>
  <p:tag name="KSO_WM_UNIT_DIAGRAM_SCHEMECOLOR_ID" val="3"/>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10"/>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10"/>
  <p:tag name="KSO_WM_UNIT_DIAGRAM_SUBTYPE" val="a"/>
  <p:tag name="KSO_WM_UNIT_USESOURCEFORMAT_APPLY" val="1"/>
  <p:tag name="KSO_WM_UNIT_DIAGRAM_SCHEMECOLOR_ID" val="3"/>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11"/>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11"/>
  <p:tag name="KSO_WM_UNIT_DIAGRAM_SUBTYPE" val="a"/>
  <p:tag name="KSO_WM_UNIT_USESOURCEFORMAT_APPLY" val="1"/>
  <p:tag name="KSO_WM_UNIT_DIAGRAM_SCHEMECOLOR_ID" val="3"/>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13"/>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13"/>
  <p:tag name="KSO_WM_UNIT_DIAGRAM_SUBTYPE" val="a"/>
  <p:tag name="KSO_WM_UNIT_USESOURCEFORMAT_APPLY" val="1"/>
  <p:tag name="KSO_WM_UNIT_DIAGRAM_SCHEMECOLOR_ID" val="3"/>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14"/>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14"/>
  <p:tag name="KSO_WM_UNIT_DIAGRAM_SUBTYPE" val="a"/>
  <p:tag name="KSO_WM_UNIT_USESOURCEFORMAT_APPLY" val="1"/>
  <p:tag name="KSO_WM_UNIT_DIAGRAM_SCHEMECOLOR_ID" val="3"/>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15"/>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15"/>
  <p:tag name="KSO_WM_UNIT_DIAGRAM_SUBTYPE" val="a"/>
  <p:tag name="KSO_WM_UNIT_USESOURCEFORMAT_APPLY" val="1"/>
  <p:tag name="KSO_WM_UNIT_DIAGRAM_SCHEMECOLOR_ID" val="3"/>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17"/>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17"/>
  <p:tag name="KSO_WM_UNIT_DIAGRAM_SUBTYPE" val="a"/>
  <p:tag name="KSO_WM_UNIT_USESOURCEFORMAT_APPLY" val="1"/>
  <p:tag name="KSO_WM_UNIT_DIAGRAM_SCHEMECOLOR_ID" val="3"/>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18"/>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18"/>
  <p:tag name="KSO_WM_UNIT_DIAGRAM_SUBTYPE" val="a"/>
  <p:tag name="KSO_WM_UNIT_USESOURCEFORMAT_APPLY" val="1"/>
  <p:tag name="KSO_WM_UNIT_DIAGRAM_SCHEMECOLOR_ID" val="3"/>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19"/>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19"/>
  <p:tag name="KSO_WM_UNIT_DIAGRAM_SUBTYPE" val="a"/>
  <p:tag name="KSO_WM_UNIT_USESOURCEFORMAT_APPLY" val="1"/>
  <p:tag name="KSO_WM_UNIT_DIAGRAM_SCHEMECOLOR_ID" val="3"/>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20"/>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20"/>
  <p:tag name="KSO_WM_UNIT_DIAGRAM_SUBTYPE" val="a"/>
  <p:tag name="KSO_WM_UNIT_USESOURCEFORMAT_APPLY" val="1"/>
  <p:tag name="KSO_WM_UNIT_DIAGRAM_SCHEMECOLOR_ID" val="3"/>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21"/>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21"/>
  <p:tag name="KSO_WM_UNIT_DIAGRAM_SUBTYPE" val="a"/>
  <p:tag name="KSO_WM_UNIT_USESOURCEFORMAT_APPLY" val="1"/>
  <p:tag name="KSO_WM_UNIT_DIAGRAM_SCHEMECOLOR_ID" val="3"/>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22"/>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22"/>
  <p:tag name="KSO_WM_UNIT_DIAGRAM_SUBTYPE" val="a"/>
  <p:tag name="KSO_WM_UNIT_USESOURCEFORMAT_APPLY" val="1"/>
  <p:tag name="KSO_WM_UNIT_DIAGRAM_SCHEMECOLOR_ID" val="3"/>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24"/>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24"/>
  <p:tag name="KSO_WM_UNIT_DIAGRAM_SUBTYPE" val="a"/>
  <p:tag name="KSO_WM_UNIT_USESOURCEFORMAT_APPLY" val="1"/>
  <p:tag name="KSO_WM_UNIT_DIAGRAM_SCHEMECOLOR_ID" val="3"/>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25"/>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25"/>
  <p:tag name="KSO_WM_UNIT_DIAGRAM_SUBTYPE" val="a"/>
  <p:tag name="KSO_WM_UNIT_USESOURCEFORMAT_APPLY" val="1"/>
  <p:tag name="KSO_WM_UNIT_DIAGRAM_SCHEMECOLOR_ID" val="3"/>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26"/>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26"/>
  <p:tag name="KSO_WM_UNIT_DIAGRAM_SUBTYPE" val="a"/>
  <p:tag name="KSO_WM_UNIT_USESOURCEFORMAT_APPLY" val="1"/>
  <p:tag name="KSO_WM_UNIT_DIAGRAM_SCHEMECOLOR_ID" val="3"/>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27"/>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27"/>
  <p:tag name="KSO_WM_UNIT_DIAGRAM_SUBTYPE" val="a"/>
  <p:tag name="KSO_WM_UNIT_USESOURCEFORMAT_APPLY" val="1"/>
  <p:tag name="KSO_WM_UNIT_DIAGRAM_SCHEMECOLOR_ID" val="3"/>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29"/>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29"/>
  <p:tag name="KSO_WM_UNIT_DIAGRAM_SUBTYPE" val="a"/>
  <p:tag name="KSO_WM_UNIT_USESOURCEFORMAT_APPLY" val="1"/>
  <p:tag name="KSO_WM_UNIT_DIAGRAM_SCHEMECOLOR_ID" val="3"/>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30"/>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30"/>
  <p:tag name="KSO_WM_UNIT_DIAGRAM_SUBTYPE" val="a"/>
  <p:tag name="KSO_WM_UNIT_USESOURCEFORMAT_APPLY" val="1"/>
  <p:tag name="KSO_WM_UNIT_DIAGRAM_SCHEMECOLOR_ID" val="3"/>
</p:tagLst>
</file>

<file path=ppt/tags/tag123.xml><?xml version="1.0" encoding="utf-8"?>
<p:tagLst xmlns:p="http://schemas.openxmlformats.org/presentationml/2006/main">
  <p:tag name="KSO_WM_SLIDE_MODEL_TYPE" val="numdg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772_3*l_h_i*1_1_1"/>
  <p:tag name="KSO_WM_TEMPLATE_CATEGORY" val="diagram"/>
  <p:tag name="KSO_WM_TEMPLATE_INDEX" val="772"/>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772_3*l_h_i*1_1_2"/>
  <p:tag name="KSO_WM_TEMPLATE_CATEGORY" val="diagram"/>
  <p:tag name="KSO_WM_TEMPLATE_INDEX" val="772"/>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26.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772_3*l_h_i*1_1_5"/>
  <p:tag name="KSO_WM_TEMPLATE_CATEGORY" val="diagram"/>
  <p:tag name="KSO_WM_TEMPLATE_INDEX" val="772"/>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127.xml><?xml version="1.0" encoding="utf-8"?>
<p:tagLst xmlns:p="http://schemas.openxmlformats.org/presentationml/2006/main">
  <p:tag name="KSO_WM_UNIT_ISCONTENTS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772_3*l_h_a*1_1_1"/>
  <p:tag name="KSO_WM_TEMPLATE_CATEGORY" val="diagram"/>
  <p:tag name="KSO_WM_TEMPLATE_INDEX" val="772"/>
  <p:tag name="KSO_WM_UNIT_LAYERLEVEL" val="1_1_1"/>
  <p:tag name="KSO_WM_TAG_VERSION" val="1.0"/>
  <p:tag name="KSO_WM_BEAUTIFY_FLAG" val="#wm#"/>
  <p:tag name="KSO_WM_UNIT_PRESET_TEXT" val="添加标题"/>
  <p:tag name="KSO_WM_UNIT_TEXT_FILL_FORE_SCHEMECOLOR_INDEX" val="5"/>
  <p:tag name="KSO_WM_UNIT_TEXT_FILL_TYPE" val="1"/>
</p:tagLst>
</file>

<file path=ppt/tags/tag128.xml><?xml version="1.0" encoding="utf-8"?>
<p:tagLst xmlns:p="http://schemas.openxmlformats.org/presentationml/2006/main">
  <p:tag name="KSO_WM_UNIT_NOCLEAR" val="0"/>
  <p:tag name="KSO_WM_UNIT_VALUE" val="52"/>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772_3*l_h_f*1_1_1"/>
  <p:tag name="KSO_WM_TEMPLATE_CATEGORY" val="diagram"/>
  <p:tag name="KSO_WM_TEMPLATE_INDEX" val="772"/>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772_3*l_h_i*1_2_1"/>
  <p:tag name="KSO_WM_TEMPLATE_CATEGORY" val="diagram"/>
  <p:tag name="KSO_WM_TEMPLATE_INDEX" val="772"/>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772_3*l_h_i*1_2_2"/>
  <p:tag name="KSO_WM_TEMPLATE_CATEGORY" val="diagram"/>
  <p:tag name="KSO_WM_TEMPLATE_INDEX" val="772"/>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131.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2_5"/>
  <p:tag name="KSO_WM_UNIT_ID" val="diagram772_3*l_h_i*1_2_5"/>
  <p:tag name="KSO_WM_TEMPLATE_CATEGORY" val="diagram"/>
  <p:tag name="KSO_WM_TEMPLATE_INDEX" val="772"/>
  <p:tag name="KSO_WM_UNIT_LAYERLEVEL" val="1_1_1"/>
  <p:tag name="KSO_WM_TAG_VERSION" val="1.0"/>
  <p:tag name="KSO_WM_BEAUTIFY_FLAG" val="#wm#"/>
  <p:tag name="KSO_WM_UNIT_LINE_FORE_SCHEMECOLOR_INDEX" val="6"/>
  <p:tag name="KSO_WM_UNIT_LINE_FILL_TYPE" val="2"/>
  <p:tag name="KSO_WM_UNIT_TEXT_FILL_FORE_SCHEMECOLOR_INDEX" val="13"/>
  <p:tag name="KSO_WM_UNIT_TEXT_FILL_TYPE" val="1"/>
</p:tagLst>
</file>

<file path=ppt/tags/tag132.xml><?xml version="1.0" encoding="utf-8"?>
<p:tagLst xmlns:p="http://schemas.openxmlformats.org/presentationml/2006/main">
  <p:tag name="KSO_WM_UNIT_ISCONTENTS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772_3*l_h_a*1_2_1"/>
  <p:tag name="KSO_WM_TEMPLATE_CATEGORY" val="diagram"/>
  <p:tag name="KSO_WM_TEMPLATE_INDEX" val="772"/>
  <p:tag name="KSO_WM_UNIT_LAYERLEVEL" val="1_1_1"/>
  <p:tag name="KSO_WM_TAG_VERSION" val="1.0"/>
  <p:tag name="KSO_WM_BEAUTIFY_FLAG" val="#wm#"/>
  <p:tag name="KSO_WM_UNIT_PRESET_TEXT" val="添加标题"/>
  <p:tag name="KSO_WM_UNIT_TEXT_FILL_FORE_SCHEMECOLOR_INDEX" val="6"/>
  <p:tag name="KSO_WM_UNIT_TEXT_FILL_TYPE" val="1"/>
</p:tagLst>
</file>

<file path=ppt/tags/tag133.xml><?xml version="1.0" encoding="utf-8"?>
<p:tagLst xmlns:p="http://schemas.openxmlformats.org/presentationml/2006/main">
  <p:tag name="KSO_WM_UNIT_NOCLEAR" val="0"/>
  <p:tag name="KSO_WM_UNIT_VALUE" val="52"/>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772_3*l_h_f*1_2_1"/>
  <p:tag name="KSO_WM_TEMPLATE_CATEGORY" val="diagram"/>
  <p:tag name="KSO_WM_TEMPLATE_INDEX" val="772"/>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772_3*l_h_i*1_3_1"/>
  <p:tag name="KSO_WM_TEMPLATE_CATEGORY" val="diagram"/>
  <p:tag name="KSO_WM_TEMPLATE_INDEX" val="772"/>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772_3*l_h_i*1_3_2"/>
  <p:tag name="KSO_WM_TEMPLATE_CATEGORY" val="diagram"/>
  <p:tag name="KSO_WM_TEMPLATE_INDEX" val="772"/>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136.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3_5"/>
  <p:tag name="KSO_WM_UNIT_ID" val="diagram772_3*l_h_i*1_3_5"/>
  <p:tag name="KSO_WM_TEMPLATE_CATEGORY" val="diagram"/>
  <p:tag name="KSO_WM_TEMPLATE_INDEX" val="772"/>
  <p:tag name="KSO_WM_UNIT_LAYERLEVEL" val="1_1_1"/>
  <p:tag name="KSO_WM_TAG_VERSION" val="1.0"/>
  <p:tag name="KSO_WM_BEAUTIFY_FLAG" val="#wm#"/>
  <p:tag name="KSO_WM_UNIT_LINE_FORE_SCHEMECOLOR_INDEX" val="7"/>
  <p:tag name="KSO_WM_UNIT_LINE_FILL_TYPE" val="2"/>
  <p:tag name="KSO_WM_UNIT_TEXT_FILL_FORE_SCHEMECOLOR_INDEX" val="13"/>
  <p:tag name="KSO_WM_UNIT_TEXT_FILL_TYPE" val="1"/>
</p:tagLst>
</file>

<file path=ppt/tags/tag137.xml><?xml version="1.0" encoding="utf-8"?>
<p:tagLst xmlns:p="http://schemas.openxmlformats.org/presentationml/2006/main">
  <p:tag name="KSO_WM_UNIT_ISCONTENTS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772_3*l_h_a*1_3_1"/>
  <p:tag name="KSO_WM_TEMPLATE_CATEGORY" val="diagram"/>
  <p:tag name="KSO_WM_TEMPLATE_INDEX" val="772"/>
  <p:tag name="KSO_WM_UNIT_LAYERLEVEL" val="1_1_1"/>
  <p:tag name="KSO_WM_TAG_VERSION" val="1.0"/>
  <p:tag name="KSO_WM_BEAUTIFY_FLAG" val="#wm#"/>
  <p:tag name="KSO_WM_UNIT_PRESET_TEXT" val="添加标题"/>
  <p:tag name="KSO_WM_UNIT_TEXT_FILL_FORE_SCHEMECOLOR_INDEX" val="7"/>
  <p:tag name="KSO_WM_UNIT_TEXT_FILL_TYPE" val="1"/>
</p:tagLst>
</file>

<file path=ppt/tags/tag138.xml><?xml version="1.0" encoding="utf-8"?>
<p:tagLst xmlns:p="http://schemas.openxmlformats.org/presentationml/2006/main">
  <p:tag name="KSO_WM_UNIT_NOCLEAR" val="0"/>
  <p:tag name="KSO_WM_UNIT_VALUE" val="52"/>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772_3*l_h_f*1_3_1"/>
  <p:tag name="KSO_WM_TEMPLATE_CATEGORY" val="diagram"/>
  <p:tag name="KSO_WM_TEMPLATE_INDEX" val="772"/>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Lst>
</file>

<file path=ppt/tags/tag139.xml><?xml version="1.0" encoding="utf-8"?>
<p:tagLst xmlns:p="http://schemas.openxmlformats.org/presentationml/2006/main">
  <p:tag name="KSO_WM_TAG_VERSION" val="1.0"/>
  <p:tag name="KSO_WM_UNIT_ID" val="diagram20181219_3*i*100"/>
  <p:tag name="KSO_WM_TEMPLATE_CATEGORY" val="diagram"/>
  <p:tag name="KSO_WM_TEMPLATE_INDEX" val="20181219"/>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TEMPLATE_CATEGORY" val="diagram"/>
  <p:tag name="KSO_WM_TEMPLATE_INDEX" val="20181219"/>
  <p:tag name="KSO_WM_UNIT_TYPE" val="l_h_i"/>
  <p:tag name="KSO_WM_UNIT_INDEX" val="1_1_1"/>
  <p:tag name="KSO_WM_UNIT_ID" val="diagram20181219_3*l_h_i*1_1_1"/>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41.xml><?xml version="1.0" encoding="utf-8"?>
<p:tagLst xmlns:p="http://schemas.openxmlformats.org/presentationml/2006/main">
  <p:tag name="KSO_WM_TEMPLATE_CATEGORY" val="diagram"/>
  <p:tag name="KSO_WM_TEMPLATE_INDEX" val="20181219"/>
  <p:tag name="KSO_WM_UNIT_TYPE" val="l_h_i"/>
  <p:tag name="KSO_WM_UNIT_INDEX" val="1_1_2"/>
  <p:tag name="KSO_WM_UNIT_ID" val="diagram20181219_3*l_h_i*1_1_2"/>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42.xml><?xml version="1.0" encoding="utf-8"?>
<p:tagLst xmlns:p="http://schemas.openxmlformats.org/presentationml/2006/main">
  <p:tag name="KSO_WM_TEMPLATE_CATEGORY" val="diagram"/>
  <p:tag name="KSO_WM_TEMPLATE_INDEX" val="20181219"/>
  <p:tag name="KSO_WM_UNIT_TYPE" val="l_h_i"/>
  <p:tag name="KSO_WM_UNIT_INDEX" val="1_1_3"/>
  <p:tag name="KSO_WM_UNIT_ID" val="diagram20181219_3*l_h_i*1_1_3"/>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43.xml><?xml version="1.0" encoding="utf-8"?>
<p:tagLst xmlns:p="http://schemas.openxmlformats.org/presentationml/2006/main">
  <p:tag name="KSO_WM_TEMPLATE_CATEGORY" val="diagram"/>
  <p:tag name="KSO_WM_TEMPLATE_INDEX" val="20181219"/>
  <p:tag name="KSO_WM_UNIT_TYPE" val="l_h_i"/>
  <p:tag name="KSO_WM_UNIT_INDEX" val="1_1_4"/>
  <p:tag name="KSO_WM_UNIT_ID" val="diagram20181219_3*l_h_i*1_1_4"/>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44.xml><?xml version="1.0" encoding="utf-8"?>
<p:tagLst xmlns:p="http://schemas.openxmlformats.org/presentationml/2006/main">
  <p:tag name="KSO_WM_TEMPLATE_CATEGORY" val="diagram"/>
  <p:tag name="KSO_WM_TEMPLATE_INDEX" val="20181219"/>
  <p:tag name="KSO_WM_UNIT_TYPE" val="l_h_i"/>
  <p:tag name="KSO_WM_UNIT_INDEX" val="1_1_5"/>
  <p:tag name="KSO_WM_UNIT_ID" val="diagram20181219_3*l_h_i*1_1_5"/>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45.xml><?xml version="1.0" encoding="utf-8"?>
<p:tagLst xmlns:p="http://schemas.openxmlformats.org/presentationml/2006/main">
  <p:tag name="KSO_WM_TEMPLATE_CATEGORY" val="diagram"/>
  <p:tag name="KSO_WM_TEMPLATE_INDEX" val="20181219"/>
  <p:tag name="KSO_WM_UNIT_TYPE" val="l_h_i"/>
  <p:tag name="KSO_WM_UNIT_INDEX" val="1_1_6"/>
  <p:tag name="KSO_WM_UNIT_ID" val="diagram20181219_3*l_h_i*1_1_6"/>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46.xml><?xml version="1.0" encoding="utf-8"?>
<p:tagLst xmlns:p="http://schemas.openxmlformats.org/presentationml/2006/main">
  <p:tag name="KSO_WM_TEMPLATE_CATEGORY" val="diagram"/>
  <p:tag name="KSO_WM_TEMPLATE_INDEX" val="20181219"/>
  <p:tag name="KSO_WM_UNIT_TYPE" val="l_h_i"/>
  <p:tag name="KSO_WM_UNIT_INDEX" val="1_1_7"/>
  <p:tag name="KSO_WM_UNIT_ID" val="diagram20181219_3*l_h_i*1_1_7"/>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47.xml><?xml version="1.0" encoding="utf-8"?>
<p:tagLst xmlns:p="http://schemas.openxmlformats.org/presentationml/2006/main">
  <p:tag name="KSO_WM_TEMPLATE_CATEGORY" val="diagram"/>
  <p:tag name="KSO_WM_TEMPLATE_INDEX" val="20181219"/>
  <p:tag name="KSO_WM_UNIT_TYPE" val="l_h_i"/>
  <p:tag name="KSO_WM_UNIT_INDEX" val="1_1_8"/>
  <p:tag name="KSO_WM_UNIT_ID" val="diagram20181219_3*l_h_i*1_1_8"/>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48.xml><?xml version="1.0" encoding="utf-8"?>
<p:tagLst xmlns:p="http://schemas.openxmlformats.org/presentationml/2006/main">
  <p:tag name="KSO_WM_TEMPLATE_CATEGORY" val="diagram"/>
  <p:tag name="KSO_WM_TEMPLATE_INDEX" val="20181219"/>
  <p:tag name="KSO_WM_UNIT_TYPE" val="l_h_i"/>
  <p:tag name="KSO_WM_UNIT_INDEX" val="1_1_9"/>
  <p:tag name="KSO_WM_UNIT_ID" val="diagram20181219_3*l_h_i*1_1_9"/>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49.xml><?xml version="1.0" encoding="utf-8"?>
<p:tagLst xmlns:p="http://schemas.openxmlformats.org/presentationml/2006/main">
  <p:tag name="KSO_WM_TEMPLATE_CATEGORY" val="diagram"/>
  <p:tag name="KSO_WM_TEMPLATE_INDEX" val="20181219"/>
  <p:tag name="KSO_WM_UNIT_TYPE" val="l_h_i"/>
  <p:tag name="KSO_WM_UNIT_INDEX" val="1_1_10"/>
  <p:tag name="KSO_WM_UNIT_ID" val="diagram20181219_3*l_h_i*1_1_10"/>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TEMPLATE_CATEGORY" val="diagram"/>
  <p:tag name="KSO_WM_TEMPLATE_INDEX" val="20181219"/>
  <p:tag name="KSO_WM_UNIT_TYPE" val="l_h_i"/>
  <p:tag name="KSO_WM_UNIT_INDEX" val="1_1_11"/>
  <p:tag name="KSO_WM_UNIT_ID" val="diagram20181219_3*l_h_i*1_1_11"/>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51.xml><?xml version="1.0" encoding="utf-8"?>
<p:tagLst xmlns:p="http://schemas.openxmlformats.org/presentationml/2006/main">
  <p:tag name="KSO_WM_TEMPLATE_CATEGORY" val="diagram"/>
  <p:tag name="KSO_WM_TEMPLATE_INDEX" val="20181219"/>
  <p:tag name="KSO_WM_UNIT_TYPE" val="l_h_i"/>
  <p:tag name="KSO_WM_UNIT_INDEX" val="1_1_12"/>
  <p:tag name="KSO_WM_UNIT_ID" val="diagram20181219_3*l_h_i*1_1_12"/>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Lst>
</file>

<file path=ppt/tags/tag152.xml><?xml version="1.0" encoding="utf-8"?>
<p:tagLst xmlns:p="http://schemas.openxmlformats.org/presentationml/2006/main">
  <p:tag name="KSO_WM_TEMPLATE_CATEGORY" val="diagram"/>
  <p:tag name="KSO_WM_TEMPLATE_INDEX" val="20181219"/>
  <p:tag name="KSO_WM_UNIT_TYPE" val="l_h_i"/>
  <p:tag name="KSO_WM_UNIT_INDEX" val="1_1_13"/>
  <p:tag name="KSO_WM_UNIT_ID" val="diagram20181219_3*l_h_i*1_1_13"/>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Lst>
</file>

<file path=ppt/tags/tag153.xml><?xml version="1.0" encoding="utf-8"?>
<p:tagLst xmlns:p="http://schemas.openxmlformats.org/presentationml/2006/main">
  <p:tag name="KSO_WM_TEMPLATE_CATEGORY" val="diagram"/>
  <p:tag name="KSO_WM_TEMPLATE_INDEX" val="20181219"/>
  <p:tag name="KSO_WM_UNIT_TYPE" val="l_h_i"/>
  <p:tag name="KSO_WM_UNIT_INDEX" val="1_1_14"/>
  <p:tag name="KSO_WM_UNIT_ID" val="diagram20181219_3*l_h_i*1_1_14"/>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Lst>
</file>

<file path=ppt/tags/tag154.xml><?xml version="1.0" encoding="utf-8"?>
<p:tagLst xmlns:p="http://schemas.openxmlformats.org/presentationml/2006/main">
  <p:tag name="KSO_WM_TEMPLATE_CATEGORY" val="diagram"/>
  <p:tag name="KSO_WM_TEMPLATE_INDEX" val="20181219"/>
  <p:tag name="KSO_WM_UNIT_TYPE" val="l_h_f"/>
  <p:tag name="KSO_WM_UNIT_INDEX" val="1_1_1"/>
  <p:tag name="KSO_WM_UNIT_ID" val="diagram20181219_3*l_h_f*1_1_1"/>
  <p:tag name="KSO_WM_UNIT_LAYERLEVEL" val="1_1_1"/>
  <p:tag name="KSO_WM_UNIT_VALUE" val="45"/>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请在这里输入您的内容文字"/>
  <p:tag name="KSO_WM_UNIT_TEXT_FILL_FORE_SCHEMECOLOR_INDEX" val="13"/>
  <p:tag name="KSO_WM_UNIT_TEXT_FILL_TYPE" val="1"/>
</p:tagLst>
</file>

<file path=ppt/tags/tag155.xml><?xml version="1.0" encoding="utf-8"?>
<p:tagLst xmlns:p="http://schemas.openxmlformats.org/presentationml/2006/main">
  <p:tag name="KSO_WM_TAG_VERSION" val="1.0"/>
  <p:tag name="KSO_WM_UNIT_ID" val="diagram20181219_3*i*131"/>
  <p:tag name="KSO_WM_TEMPLATE_CATEGORY" val="diagram"/>
  <p:tag name="KSO_WM_TEMPLATE_INDEX" val="20181219"/>
</p:tagLst>
</file>

<file path=ppt/tags/tag156.xml><?xml version="1.0" encoding="utf-8"?>
<p:tagLst xmlns:p="http://schemas.openxmlformats.org/presentationml/2006/main">
  <p:tag name="KSO_WM_TEMPLATE_CATEGORY" val="diagram"/>
  <p:tag name="KSO_WM_TEMPLATE_INDEX" val="20181219"/>
  <p:tag name="KSO_WM_UNIT_TYPE" val="l_h_i"/>
  <p:tag name="KSO_WM_UNIT_INDEX" val="1_2_1"/>
  <p:tag name="KSO_WM_UNIT_ID" val="diagram20181219_3*l_h_i*1_2_1"/>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57.xml><?xml version="1.0" encoding="utf-8"?>
<p:tagLst xmlns:p="http://schemas.openxmlformats.org/presentationml/2006/main">
  <p:tag name="KSO_WM_TEMPLATE_CATEGORY" val="diagram"/>
  <p:tag name="KSO_WM_TEMPLATE_INDEX" val="20181219"/>
  <p:tag name="KSO_WM_UNIT_TYPE" val="l_h_i"/>
  <p:tag name="KSO_WM_UNIT_INDEX" val="1_2_2"/>
  <p:tag name="KSO_WM_UNIT_ID" val="diagram20181219_3*l_h_i*1_2_2"/>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58.xml><?xml version="1.0" encoding="utf-8"?>
<p:tagLst xmlns:p="http://schemas.openxmlformats.org/presentationml/2006/main">
  <p:tag name="KSO_WM_TEMPLATE_CATEGORY" val="diagram"/>
  <p:tag name="KSO_WM_TEMPLATE_INDEX" val="20181219"/>
  <p:tag name="KSO_WM_UNIT_TYPE" val="l_h_i"/>
  <p:tag name="KSO_WM_UNIT_INDEX" val="1_2_3"/>
  <p:tag name="KSO_WM_UNIT_ID" val="diagram20181219_3*l_h_i*1_2_3"/>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59.xml><?xml version="1.0" encoding="utf-8"?>
<p:tagLst xmlns:p="http://schemas.openxmlformats.org/presentationml/2006/main">
  <p:tag name="KSO_WM_TEMPLATE_CATEGORY" val="diagram"/>
  <p:tag name="KSO_WM_TEMPLATE_INDEX" val="20181219"/>
  <p:tag name="KSO_WM_UNIT_TYPE" val="l_h_i"/>
  <p:tag name="KSO_WM_UNIT_INDEX" val="1_2_4"/>
  <p:tag name="KSO_WM_UNIT_ID" val="diagram20181219_3*l_h_i*1_2_4"/>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TEMPLATE_CATEGORY" val="diagram"/>
  <p:tag name="KSO_WM_TEMPLATE_INDEX" val="20181219"/>
  <p:tag name="KSO_WM_UNIT_TYPE" val="l_h_i"/>
  <p:tag name="KSO_WM_UNIT_INDEX" val="1_2_5"/>
  <p:tag name="KSO_WM_UNIT_ID" val="diagram20181219_3*l_h_i*1_2_5"/>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61.xml><?xml version="1.0" encoding="utf-8"?>
<p:tagLst xmlns:p="http://schemas.openxmlformats.org/presentationml/2006/main">
  <p:tag name="KSO_WM_TEMPLATE_CATEGORY" val="diagram"/>
  <p:tag name="KSO_WM_TEMPLATE_INDEX" val="20181219"/>
  <p:tag name="KSO_WM_UNIT_TYPE" val="l_h_i"/>
  <p:tag name="KSO_WM_UNIT_INDEX" val="1_2_6"/>
  <p:tag name="KSO_WM_UNIT_ID" val="diagram20181219_3*l_h_i*1_2_6"/>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62.xml><?xml version="1.0" encoding="utf-8"?>
<p:tagLst xmlns:p="http://schemas.openxmlformats.org/presentationml/2006/main">
  <p:tag name="KSO_WM_TEMPLATE_CATEGORY" val="diagram"/>
  <p:tag name="KSO_WM_TEMPLATE_INDEX" val="20181219"/>
  <p:tag name="KSO_WM_UNIT_TYPE" val="l_h_i"/>
  <p:tag name="KSO_WM_UNIT_INDEX" val="1_2_7"/>
  <p:tag name="KSO_WM_UNIT_ID" val="diagram20181219_3*l_h_i*1_2_7"/>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63.xml><?xml version="1.0" encoding="utf-8"?>
<p:tagLst xmlns:p="http://schemas.openxmlformats.org/presentationml/2006/main">
  <p:tag name="KSO_WM_TEMPLATE_CATEGORY" val="diagram"/>
  <p:tag name="KSO_WM_TEMPLATE_INDEX" val="20181219"/>
  <p:tag name="KSO_WM_UNIT_TYPE" val="l_h_i"/>
  <p:tag name="KSO_WM_UNIT_INDEX" val="1_2_8"/>
  <p:tag name="KSO_WM_UNIT_ID" val="diagram20181219_3*l_h_i*1_2_8"/>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64.xml><?xml version="1.0" encoding="utf-8"?>
<p:tagLst xmlns:p="http://schemas.openxmlformats.org/presentationml/2006/main">
  <p:tag name="KSO_WM_TEMPLATE_CATEGORY" val="diagram"/>
  <p:tag name="KSO_WM_TEMPLATE_INDEX" val="20181219"/>
  <p:tag name="KSO_WM_UNIT_TYPE" val="l_h_i"/>
  <p:tag name="KSO_WM_UNIT_INDEX" val="1_2_9"/>
  <p:tag name="KSO_WM_UNIT_ID" val="diagram20181219_3*l_h_i*1_2_9"/>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65.xml><?xml version="1.0" encoding="utf-8"?>
<p:tagLst xmlns:p="http://schemas.openxmlformats.org/presentationml/2006/main">
  <p:tag name="KSO_WM_TEMPLATE_CATEGORY" val="diagram"/>
  <p:tag name="KSO_WM_TEMPLATE_INDEX" val="20181219"/>
  <p:tag name="KSO_WM_UNIT_TYPE" val="l_h_i"/>
  <p:tag name="KSO_WM_UNIT_INDEX" val="1_2_10"/>
  <p:tag name="KSO_WM_UNIT_ID" val="diagram20181219_3*l_h_i*1_2_10"/>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66.xml><?xml version="1.0" encoding="utf-8"?>
<p:tagLst xmlns:p="http://schemas.openxmlformats.org/presentationml/2006/main">
  <p:tag name="KSO_WM_TEMPLATE_CATEGORY" val="diagram"/>
  <p:tag name="KSO_WM_TEMPLATE_INDEX" val="20181219"/>
  <p:tag name="KSO_WM_UNIT_TYPE" val="l_h_i"/>
  <p:tag name="KSO_WM_UNIT_INDEX" val="1_2_11"/>
  <p:tag name="KSO_WM_UNIT_ID" val="diagram20181219_3*l_h_i*1_2_11"/>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67.xml><?xml version="1.0" encoding="utf-8"?>
<p:tagLst xmlns:p="http://schemas.openxmlformats.org/presentationml/2006/main">
  <p:tag name="KSO_WM_TEMPLATE_CATEGORY" val="diagram"/>
  <p:tag name="KSO_WM_TEMPLATE_INDEX" val="20181219"/>
  <p:tag name="KSO_WM_UNIT_TYPE" val="l_h_f"/>
  <p:tag name="KSO_WM_UNIT_INDEX" val="1_2_1"/>
  <p:tag name="KSO_WM_UNIT_ID" val="diagram20181219_3*l_h_f*1_2_1"/>
  <p:tag name="KSO_WM_UNIT_LAYERLEVEL" val="1_1_1"/>
  <p:tag name="KSO_WM_UNIT_VALUE" val="45"/>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请在这里输入您的内容文字"/>
  <p:tag name="KSO_WM_UNIT_TEXT_FILL_FORE_SCHEMECOLOR_INDEX" val="13"/>
  <p:tag name="KSO_WM_UNIT_TEXT_FILL_TYPE" val="1"/>
</p:tagLst>
</file>

<file path=ppt/tags/tag168.xml><?xml version="1.0" encoding="utf-8"?>
<p:tagLst xmlns:p="http://schemas.openxmlformats.org/presentationml/2006/main">
  <p:tag name="KSO_WM_TEMPLATE_CATEGORY" val="diagram"/>
  <p:tag name="KSO_WM_TEMPLATE_INDEX" val="20181219"/>
  <p:tag name="KSO_WM_UNIT_TYPE" val="l_h_i"/>
  <p:tag name="KSO_WM_UNIT_INDEX" val="1_2_12"/>
  <p:tag name="KSO_WM_UNIT_ID" val="diagram20181219_3*l_h_i*1_2_12"/>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69.xml><?xml version="1.0" encoding="utf-8"?>
<p:tagLst xmlns:p="http://schemas.openxmlformats.org/presentationml/2006/main">
  <p:tag name="KSO_WM_TEMPLATE_CATEGORY" val="diagram"/>
  <p:tag name="KSO_WM_TEMPLATE_INDEX" val="20181219"/>
  <p:tag name="KSO_WM_UNIT_TYPE" val="l_h_i"/>
  <p:tag name="KSO_WM_UNIT_INDEX" val="1_2_13"/>
  <p:tag name="KSO_WM_UNIT_ID" val="diagram20181219_3*l_h_i*1_2_13"/>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TEMPLATE_CATEGORY" val="diagram"/>
  <p:tag name="KSO_WM_TEMPLATE_INDEX" val="20181219"/>
  <p:tag name="KSO_WM_UNIT_TYPE" val="l_h_i"/>
  <p:tag name="KSO_WM_UNIT_INDEX" val="1_2_14"/>
  <p:tag name="KSO_WM_UNIT_ID" val="diagram20181219_3*l_h_i*1_2_14"/>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71.xml><?xml version="1.0" encoding="utf-8"?>
<p:tagLst xmlns:p="http://schemas.openxmlformats.org/presentationml/2006/main">
  <p:tag name="KSO_WM_TEMPLATE_CATEGORY" val="diagram"/>
  <p:tag name="KSO_WM_TEMPLATE_INDEX" val="20181219"/>
  <p:tag name="KSO_WM_UNIT_TYPE" val="l_h_i"/>
  <p:tag name="KSO_WM_UNIT_INDEX" val="1_2_15"/>
  <p:tag name="KSO_WM_UNIT_ID" val="diagram20181219_3*l_h_i*1_2_15"/>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Lst>
</file>

<file path=ppt/tags/tag172.xml><?xml version="1.0" encoding="utf-8"?>
<p:tagLst xmlns:p="http://schemas.openxmlformats.org/presentationml/2006/main">
  <p:tag name="KSO_WM_TAG_VERSION" val="1.0"/>
  <p:tag name="KSO_WM_UNIT_ID" val="diagram20181219_3*i*164"/>
  <p:tag name="KSO_WM_TEMPLATE_CATEGORY" val="diagram"/>
  <p:tag name="KSO_WM_TEMPLATE_INDEX" val="20181219"/>
</p:tagLst>
</file>

<file path=ppt/tags/tag173.xml><?xml version="1.0" encoding="utf-8"?>
<p:tagLst xmlns:p="http://schemas.openxmlformats.org/presentationml/2006/main">
  <p:tag name="KSO_WM_TEMPLATE_CATEGORY" val="diagram"/>
  <p:tag name="KSO_WM_TEMPLATE_INDEX" val="20181219"/>
  <p:tag name="KSO_WM_UNIT_TYPE" val="l_h_i"/>
  <p:tag name="KSO_WM_UNIT_INDEX" val="1_3_1"/>
  <p:tag name="KSO_WM_UNIT_ID" val="diagram20181219_3*l_h_i*1_3_1"/>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74.xml><?xml version="1.0" encoding="utf-8"?>
<p:tagLst xmlns:p="http://schemas.openxmlformats.org/presentationml/2006/main">
  <p:tag name="KSO_WM_TEMPLATE_CATEGORY" val="diagram"/>
  <p:tag name="KSO_WM_TEMPLATE_INDEX" val="20181219"/>
  <p:tag name="KSO_WM_UNIT_TYPE" val="l_h_i"/>
  <p:tag name="KSO_WM_UNIT_INDEX" val="1_3_2"/>
  <p:tag name="KSO_WM_UNIT_ID" val="diagram20181219_3*l_h_i*1_3_2"/>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75.xml><?xml version="1.0" encoding="utf-8"?>
<p:tagLst xmlns:p="http://schemas.openxmlformats.org/presentationml/2006/main">
  <p:tag name="KSO_WM_TEMPLATE_CATEGORY" val="diagram"/>
  <p:tag name="KSO_WM_TEMPLATE_INDEX" val="20181219"/>
  <p:tag name="KSO_WM_UNIT_TYPE" val="l_h_i"/>
  <p:tag name="KSO_WM_UNIT_INDEX" val="1_3_3"/>
  <p:tag name="KSO_WM_UNIT_ID" val="diagram20181219_3*l_h_i*1_3_3"/>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76.xml><?xml version="1.0" encoding="utf-8"?>
<p:tagLst xmlns:p="http://schemas.openxmlformats.org/presentationml/2006/main">
  <p:tag name="KSO_WM_TEMPLATE_CATEGORY" val="diagram"/>
  <p:tag name="KSO_WM_TEMPLATE_INDEX" val="20181219"/>
  <p:tag name="KSO_WM_UNIT_TYPE" val="l_h_i"/>
  <p:tag name="KSO_WM_UNIT_INDEX" val="1_3_4"/>
  <p:tag name="KSO_WM_UNIT_ID" val="diagram20181219_3*l_h_i*1_3_4"/>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77.xml><?xml version="1.0" encoding="utf-8"?>
<p:tagLst xmlns:p="http://schemas.openxmlformats.org/presentationml/2006/main">
  <p:tag name="KSO_WM_TEMPLATE_CATEGORY" val="diagram"/>
  <p:tag name="KSO_WM_TEMPLATE_INDEX" val="20181219"/>
  <p:tag name="KSO_WM_UNIT_TYPE" val="l_h_i"/>
  <p:tag name="KSO_WM_UNIT_INDEX" val="1_3_5"/>
  <p:tag name="KSO_WM_UNIT_ID" val="diagram20181219_3*l_h_i*1_3_5"/>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78.xml><?xml version="1.0" encoding="utf-8"?>
<p:tagLst xmlns:p="http://schemas.openxmlformats.org/presentationml/2006/main">
  <p:tag name="KSO_WM_TEMPLATE_CATEGORY" val="diagram"/>
  <p:tag name="KSO_WM_TEMPLATE_INDEX" val="20181219"/>
  <p:tag name="KSO_WM_UNIT_TYPE" val="l_h_i"/>
  <p:tag name="KSO_WM_UNIT_INDEX" val="1_3_6"/>
  <p:tag name="KSO_WM_UNIT_ID" val="diagram20181219_3*l_h_i*1_3_6"/>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79.xml><?xml version="1.0" encoding="utf-8"?>
<p:tagLst xmlns:p="http://schemas.openxmlformats.org/presentationml/2006/main">
  <p:tag name="KSO_WM_TEMPLATE_CATEGORY" val="diagram"/>
  <p:tag name="KSO_WM_TEMPLATE_INDEX" val="20181219"/>
  <p:tag name="KSO_WM_UNIT_TYPE" val="l_h_i"/>
  <p:tag name="KSO_WM_UNIT_INDEX" val="1_3_7"/>
  <p:tag name="KSO_WM_UNIT_ID" val="diagram20181219_3*l_h_i*1_3_7"/>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TEMPLATE_CATEGORY" val="diagram"/>
  <p:tag name="KSO_WM_TEMPLATE_INDEX" val="20181219"/>
  <p:tag name="KSO_WM_UNIT_TYPE" val="l_h_i"/>
  <p:tag name="KSO_WM_UNIT_INDEX" val="1_3_8"/>
  <p:tag name="KSO_WM_UNIT_ID" val="diagram20181219_3*l_h_i*1_3_8"/>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81.xml><?xml version="1.0" encoding="utf-8"?>
<p:tagLst xmlns:p="http://schemas.openxmlformats.org/presentationml/2006/main">
  <p:tag name="KSO_WM_TEMPLATE_CATEGORY" val="diagram"/>
  <p:tag name="KSO_WM_TEMPLATE_INDEX" val="20181219"/>
  <p:tag name="KSO_WM_UNIT_TYPE" val="l_h_i"/>
  <p:tag name="KSO_WM_UNIT_INDEX" val="1_3_9"/>
  <p:tag name="KSO_WM_UNIT_ID" val="diagram20181219_3*l_h_i*1_3_9"/>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82.xml><?xml version="1.0" encoding="utf-8"?>
<p:tagLst xmlns:p="http://schemas.openxmlformats.org/presentationml/2006/main">
  <p:tag name="KSO_WM_TEMPLATE_CATEGORY" val="diagram"/>
  <p:tag name="KSO_WM_TEMPLATE_INDEX" val="20181219"/>
  <p:tag name="KSO_WM_UNIT_TYPE" val="l_h_i"/>
  <p:tag name="KSO_WM_UNIT_INDEX" val="1_3_10"/>
  <p:tag name="KSO_WM_UNIT_ID" val="diagram20181219_3*l_h_i*1_3_10"/>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83.xml><?xml version="1.0" encoding="utf-8"?>
<p:tagLst xmlns:p="http://schemas.openxmlformats.org/presentationml/2006/main">
  <p:tag name="KSO_WM_TEMPLATE_CATEGORY" val="diagram"/>
  <p:tag name="KSO_WM_TEMPLATE_INDEX" val="20181219"/>
  <p:tag name="KSO_WM_UNIT_TYPE" val="l_h_i"/>
  <p:tag name="KSO_WM_UNIT_INDEX" val="1_3_11"/>
  <p:tag name="KSO_WM_UNIT_ID" val="diagram20181219_3*l_h_i*1_3_11"/>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84.xml><?xml version="1.0" encoding="utf-8"?>
<p:tagLst xmlns:p="http://schemas.openxmlformats.org/presentationml/2006/main">
  <p:tag name="KSO_WM_TEMPLATE_CATEGORY" val="diagram"/>
  <p:tag name="KSO_WM_TEMPLATE_INDEX" val="20181219"/>
  <p:tag name="KSO_WM_UNIT_TYPE" val="l_h_f"/>
  <p:tag name="KSO_WM_UNIT_INDEX" val="1_3_1"/>
  <p:tag name="KSO_WM_UNIT_ID" val="diagram20181219_3*l_h_f*1_3_1"/>
  <p:tag name="KSO_WM_UNIT_LAYERLEVEL" val="1_1_1"/>
  <p:tag name="KSO_WM_UNIT_VALUE" val="45"/>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请在这里输入您的内容文字"/>
  <p:tag name="KSO_WM_UNIT_TEXT_FILL_FORE_SCHEMECOLOR_INDEX" val="13"/>
  <p:tag name="KSO_WM_UNIT_TEXT_FILL_TYPE" val="1"/>
</p:tagLst>
</file>

<file path=ppt/tags/tag185.xml><?xml version="1.0" encoding="utf-8"?>
<p:tagLst xmlns:p="http://schemas.openxmlformats.org/presentationml/2006/main">
  <p:tag name="KSO_WM_TEMPLATE_CATEGORY" val="diagram"/>
  <p:tag name="KSO_WM_TEMPLATE_INDEX" val="20181219"/>
  <p:tag name="KSO_WM_UNIT_TYPE" val="l_h_i"/>
  <p:tag name="KSO_WM_UNIT_INDEX" val="1_3_12"/>
  <p:tag name="KSO_WM_UNIT_ID" val="diagram20181219_3*l_h_i*1_3_12"/>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Lst>
</file>

<file path=ppt/tags/tag186.xml><?xml version="1.0" encoding="utf-8"?>
<p:tagLst xmlns:p="http://schemas.openxmlformats.org/presentationml/2006/main">
  <p:tag name="KSO_WM_TEMPLATE_CATEGORY" val="diagram"/>
  <p:tag name="KSO_WM_TEMPLATE_INDEX" val="20181219"/>
  <p:tag name="KSO_WM_UNIT_TYPE" val="l_h_i"/>
  <p:tag name="KSO_WM_UNIT_INDEX" val="1_3_13"/>
  <p:tag name="KSO_WM_UNIT_ID" val="diagram20181219_3*l_h_i*1_3_13"/>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Lst>
</file>

<file path=ppt/tags/tag187.xml><?xml version="1.0" encoding="utf-8"?>
<p:tagLst xmlns:p="http://schemas.openxmlformats.org/presentationml/2006/main">
  <p:tag name="KSO_WM_SLIDE_ITEM_CNT" val="4"/>
</p:tagLst>
</file>

<file path=ppt/tags/tag188.xml><?xml version="1.0" encoding="utf-8"?>
<p:tagLst xmlns:p="http://schemas.openxmlformats.org/presentationml/2006/main">
  <p:tag name="KSO_WM_UNIT_PLACING_PICTURE_USER_VIEWPORT" val="{&quot;height&quot;:9847,&quot;width&quot;:9450}"/>
</p:tagLst>
</file>

<file path=ppt/tags/tag189.xml><?xml version="1.0" encoding="utf-8"?>
<p:tagLst xmlns:p="http://schemas.openxmlformats.org/presentationml/2006/main">
  <p:tag name="KSO_WM_UNIT_PLACING_PICTURE_USER_VIEWPORT" val="{&quot;height&quot;:6537,&quot;width&quot;:8884}"/>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UNIT_PLACING_PICTURE_USER_VIEWPORT" val="{&quot;height&quot;:5928,&quot;width&quot;:8213}"/>
</p:tagLst>
</file>

<file path=ppt/tags/tag191.xml><?xml version="1.0" encoding="utf-8"?>
<p:tagLst xmlns:p="http://schemas.openxmlformats.org/presentationml/2006/main">
  <p:tag name="KSO_WM_UNIT_PLACING_PICTURE_USER_VIEWPORT" val="{&quot;height&quot;:9847,&quot;width&quot;:9450}"/>
</p:tagLst>
</file>

<file path=ppt/tags/tag192.xml><?xml version="1.0" encoding="utf-8"?>
<p:tagLst xmlns:p="http://schemas.openxmlformats.org/presentationml/2006/main">
  <p:tag name="KSO_WM_SLIDE_MODEL_TYPE" val="numdgm"/>
</p:tagLst>
</file>

<file path=ppt/tags/tag193.xml><?xml version="1.0" encoding="utf-8"?>
<p:tagLst xmlns:p="http://schemas.openxmlformats.org/presentationml/2006/main">
  <p:tag name="KSO_WM_TAG_VERSION" val="1.0"/>
  <p:tag name="KSO_WM_BEAUTIFY_FLAG" val="#wm#"/>
  <p:tag name="KSO_WM_TEMPLATE_CATEGORY" val="diagram"/>
  <p:tag name="KSO_WM_TEMPLATE_INDEX" val="20174814"/>
  <p:tag name="KSO_WM_UNIT_TYPE" val="l_h_i"/>
  <p:tag name="KSO_WM_UNIT_INDEX" val="1_1_1"/>
  <p:tag name="KSO_WM_UNIT_ID" val="diagram20174814_6*l_h_i*1_1_1"/>
  <p:tag name="KSO_WM_UNIT_LAYERLEVEL" val="1_1_1"/>
  <p:tag name="KSO_WM_DIAGRAM_GROUP_CODE" val="l1-1"/>
  <p:tag name="KSO_WM_UNIT_FILL_FORE_SCHEMECOLOR_INDEX" val="5"/>
  <p:tag name="KSO_WM_UNIT_FILL_TYPE" val="1"/>
  <p:tag name="KSO_WM_UNIT_TEXT_FILL_FORE_SCHEMECOLOR_INDEX" val="14"/>
  <p:tag name="KSO_WM_UNIT_TEXT_FILL_TYPE" val="1"/>
</p:tagLst>
</file>

<file path=ppt/tags/tag194.xml><?xml version="1.0" encoding="utf-8"?>
<p:tagLst xmlns:p="http://schemas.openxmlformats.org/presentationml/2006/main">
  <p:tag name="KSO_WM_TAG_VERSION" val="1.0"/>
  <p:tag name="KSO_WM_BEAUTIFY_FLAG" val="#wm#"/>
  <p:tag name="KSO_WM_TEMPLATE_CATEGORY" val="diagram"/>
  <p:tag name="KSO_WM_TEMPLATE_INDEX" val="20174814"/>
  <p:tag name="KSO_WM_UNIT_TYPE" val="l_h_a"/>
  <p:tag name="KSO_WM_UNIT_INDEX" val="1_1_1"/>
  <p:tag name="KSO_WM_UNIT_ID" val="diagram20174814_6*l_h_a*1_1_1"/>
  <p:tag name="KSO_WM_UNIT_LAYERLEVEL" val="1_1_1"/>
  <p:tag name="KSO_WM_UNIT_VALUE" val="7"/>
  <p:tag name="KSO_WM_UNIT_HIGHLIGHT" val="0"/>
  <p:tag name="KSO_WM_UNIT_COMPATIBLE" val="0"/>
  <p:tag name="KSO_WM_UNIT_CLEAR" val="0"/>
  <p:tag name="KSO_WM_UNIT_PRESET_TEXT_INDEX" val="3"/>
  <p:tag name="KSO_WM_UNIT_PRESET_TEXT_LEN" val="5"/>
  <p:tag name="KSO_WM_DIAGRAM_GROUP_CODE" val="l1-1"/>
  <p:tag name="KSO_WM_UNIT_TEXT_FILL_FORE_SCHEMECOLOR_INDEX" val="13"/>
  <p:tag name="KSO_WM_UNIT_TEXT_FILL_TYPE" val="1"/>
</p:tagLst>
</file>

<file path=ppt/tags/tag195.xml><?xml version="1.0" encoding="utf-8"?>
<p:tagLst xmlns:p="http://schemas.openxmlformats.org/presentationml/2006/main">
  <p:tag name="KSO_WM_TAG_VERSION" val="1.0"/>
  <p:tag name="KSO_WM_BEAUTIFY_FLAG" val="#wm#"/>
  <p:tag name="KSO_WM_TEMPLATE_CATEGORY" val="diagram"/>
  <p:tag name="KSO_WM_TEMPLATE_INDEX" val="20174814"/>
  <p:tag name="KSO_WM_UNIT_TYPE" val="l_h_i"/>
  <p:tag name="KSO_WM_UNIT_INDEX" val="1_2_1"/>
  <p:tag name="KSO_WM_UNIT_ID" val="diagram20174814_6*l_h_i*1_2_1"/>
  <p:tag name="KSO_WM_UNIT_LAYERLEVEL" val="1_1_1"/>
  <p:tag name="KSO_WM_DIAGRAM_GROUP_CODE" val="l1-1"/>
  <p:tag name="KSO_WM_UNIT_FILL_FORE_SCHEMECOLOR_INDEX" val="6"/>
  <p:tag name="KSO_WM_UNIT_FILL_TYPE" val="1"/>
  <p:tag name="KSO_WM_UNIT_TEXT_FILL_FORE_SCHEMECOLOR_INDEX" val="14"/>
  <p:tag name="KSO_WM_UNIT_TEXT_FILL_TYPE" val="1"/>
</p:tagLst>
</file>

<file path=ppt/tags/tag196.xml><?xml version="1.0" encoding="utf-8"?>
<p:tagLst xmlns:p="http://schemas.openxmlformats.org/presentationml/2006/main">
  <p:tag name="KSO_WM_TAG_VERSION" val="1.0"/>
  <p:tag name="KSO_WM_BEAUTIFY_FLAG" val="#wm#"/>
  <p:tag name="KSO_WM_TEMPLATE_CATEGORY" val="diagram"/>
  <p:tag name="KSO_WM_TEMPLATE_INDEX" val="20174814"/>
  <p:tag name="KSO_WM_UNIT_TYPE" val="l_h_a"/>
  <p:tag name="KSO_WM_UNIT_INDEX" val="1_2_1"/>
  <p:tag name="KSO_WM_UNIT_ID" val="diagram20174814_6*l_h_a*1_2_1"/>
  <p:tag name="KSO_WM_UNIT_LAYERLEVEL" val="1_1_1"/>
  <p:tag name="KSO_WM_UNIT_VALUE" val="7"/>
  <p:tag name="KSO_WM_UNIT_HIGHLIGHT" val="0"/>
  <p:tag name="KSO_WM_UNIT_COMPATIBLE" val="0"/>
  <p:tag name="KSO_WM_UNIT_CLEAR" val="0"/>
  <p:tag name="KSO_WM_UNIT_PRESET_TEXT_INDEX" val="3"/>
  <p:tag name="KSO_WM_UNIT_PRESET_TEXT_LEN" val="5"/>
  <p:tag name="KSO_WM_DIAGRAM_GROUP_CODE" val="l1-1"/>
  <p:tag name="KSO_WM_UNIT_TEXT_FILL_FORE_SCHEMECOLOR_INDEX" val="13"/>
  <p:tag name="KSO_WM_UNIT_TEXT_FILL_TYPE" val="1"/>
</p:tagLst>
</file>

<file path=ppt/tags/tag197.xml><?xml version="1.0" encoding="utf-8"?>
<p:tagLst xmlns:p="http://schemas.openxmlformats.org/presentationml/2006/main">
  <p:tag name="KSO_WM_TAG_VERSION" val="1.0"/>
  <p:tag name="KSO_WM_BEAUTIFY_FLAG" val="#wm#"/>
  <p:tag name="KSO_WM_TEMPLATE_CATEGORY" val="diagram"/>
  <p:tag name="KSO_WM_TEMPLATE_INDEX" val="20174814"/>
  <p:tag name="KSO_WM_UNIT_TYPE" val="l_h_i"/>
  <p:tag name="KSO_WM_UNIT_INDEX" val="1_3_1"/>
  <p:tag name="KSO_WM_UNIT_ID" val="diagram20174814_6*l_h_i*1_3_1"/>
  <p:tag name="KSO_WM_UNIT_LAYERLEVEL" val="1_1_1"/>
  <p:tag name="KSO_WM_DIAGRAM_GROUP_CODE" val="l1-1"/>
  <p:tag name="KSO_WM_UNIT_FILL_FORE_SCHEMECOLOR_INDEX" val="5"/>
  <p:tag name="KSO_WM_UNIT_FILL_TYPE" val="1"/>
  <p:tag name="KSO_WM_UNIT_TEXT_FILL_FORE_SCHEMECOLOR_INDEX" val="14"/>
  <p:tag name="KSO_WM_UNIT_TEXT_FILL_TYPE" val="1"/>
</p:tagLst>
</file>

<file path=ppt/tags/tag198.xml><?xml version="1.0" encoding="utf-8"?>
<p:tagLst xmlns:p="http://schemas.openxmlformats.org/presentationml/2006/main">
  <p:tag name="KSO_WM_TAG_VERSION" val="1.0"/>
  <p:tag name="KSO_WM_BEAUTIFY_FLAG" val="#wm#"/>
  <p:tag name="KSO_WM_TEMPLATE_CATEGORY" val="diagram"/>
  <p:tag name="KSO_WM_TEMPLATE_INDEX" val="20174814"/>
  <p:tag name="KSO_WM_UNIT_TYPE" val="l_h_a"/>
  <p:tag name="KSO_WM_UNIT_INDEX" val="1_3_1"/>
  <p:tag name="KSO_WM_UNIT_ID" val="diagram20174814_6*l_h_a*1_3_1"/>
  <p:tag name="KSO_WM_UNIT_LAYERLEVEL" val="1_1_1"/>
  <p:tag name="KSO_WM_UNIT_VALUE" val="7"/>
  <p:tag name="KSO_WM_UNIT_HIGHLIGHT" val="0"/>
  <p:tag name="KSO_WM_UNIT_COMPATIBLE" val="0"/>
  <p:tag name="KSO_WM_UNIT_CLEAR" val="0"/>
  <p:tag name="KSO_WM_UNIT_PRESET_TEXT_INDEX" val="3"/>
  <p:tag name="KSO_WM_UNIT_PRESET_TEXT_LEN" val="5"/>
  <p:tag name="KSO_WM_DIAGRAM_GROUP_CODE" val="l1-1"/>
  <p:tag name="KSO_WM_UNIT_TEXT_FILL_FORE_SCHEMECOLOR_INDEX" val="13"/>
  <p:tag name="KSO_WM_UNIT_TEXT_FILL_TYPE" val="1"/>
</p:tagLst>
</file>

<file path=ppt/tags/tag199.xml><?xml version="1.0" encoding="utf-8"?>
<p:tagLst xmlns:p="http://schemas.openxmlformats.org/presentationml/2006/main">
  <p:tag name="KSO_WM_TAG_VERSION" val="1.0"/>
  <p:tag name="KSO_WM_BEAUTIFY_FLAG" val="#wm#"/>
  <p:tag name="KSO_WM_TEMPLATE_CATEGORY" val="diagram"/>
  <p:tag name="KSO_WM_TEMPLATE_INDEX" val="20174814"/>
  <p:tag name="KSO_WM_UNIT_TYPE" val="l_i"/>
  <p:tag name="KSO_WM_UNIT_INDEX" val="1_4"/>
  <p:tag name="KSO_WM_UNIT_ID" val="diagram20174814_6*l_i*1_4"/>
  <p:tag name="KSO_WM_UNIT_LAYERLEVEL" val="1_1"/>
  <p:tag name="KSO_WM_DIAGRAM_GROUP_CODE" val="l1-1"/>
  <p:tag name="KSO_WM_UNIT_TEXT_FILL_FORE_SCHEMECOLOR_INDEX" val="13"/>
  <p:tag name="KSO_WM_UNIT_TEXT_FILL_TYPE"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TAG_VERSION" val="1.0"/>
  <p:tag name="KSO_WM_BEAUTIFY_FLAG" val="#wm#"/>
  <p:tag name="KSO_WM_TEMPLATE_CATEGORY" val="diagram"/>
  <p:tag name="KSO_WM_TEMPLATE_INDEX" val="20174814"/>
  <p:tag name="KSO_WM_UNIT_TYPE" val="l_i"/>
  <p:tag name="KSO_WM_UNIT_INDEX" val="1_5"/>
  <p:tag name="KSO_WM_UNIT_ID" val="diagram20174814_6*l_i*1_5"/>
  <p:tag name="KSO_WM_UNIT_LAYERLEVEL" val="1_1"/>
  <p:tag name="KSO_WM_DIAGRAM_GROUP_CODE" val="l1-1"/>
  <p:tag name="KSO_WM_UNIT_TEXT_FILL_FORE_SCHEMECOLOR_INDEX" val="13"/>
  <p:tag name="KSO_WM_UNIT_TEXT_FILL_TYPE" val="1"/>
</p:tagLst>
</file>

<file path=ppt/tags/tag201.xml><?xml version="1.0" encoding="utf-8"?>
<p:tagLst xmlns:p="http://schemas.openxmlformats.org/presentationml/2006/main">
  <p:tag name="KSO_WM_TAG_VERSION" val="1.0"/>
  <p:tag name="KSO_WM_BEAUTIFY_FLAG" val="#wm#"/>
  <p:tag name="KSO_WM_TEMPLATE_CATEGORY" val="diagram"/>
  <p:tag name="KSO_WM_TEMPLATE_INDEX" val="20174814"/>
  <p:tag name="KSO_WM_UNIT_TYPE" val="l_h_i"/>
  <p:tag name="KSO_WM_UNIT_INDEX" val="1_4_1"/>
  <p:tag name="KSO_WM_UNIT_ID" val="diagram20174814_6*l_h_i*1_4_1"/>
  <p:tag name="KSO_WM_UNIT_LAYERLEVEL" val="1_1_1"/>
  <p:tag name="KSO_WM_DIAGRAM_GROUP_CODE" val="l1-1"/>
  <p:tag name="KSO_WM_UNIT_FILL_FORE_SCHEMECOLOR_INDEX" val="6"/>
  <p:tag name="KSO_WM_UNIT_FILL_TYPE" val="1"/>
  <p:tag name="KSO_WM_UNIT_TEXT_FILL_FORE_SCHEMECOLOR_INDEX" val="14"/>
  <p:tag name="KSO_WM_UNIT_TEXT_FILL_TYPE" val="1"/>
</p:tagLst>
</file>

<file path=ppt/tags/tag202.xml><?xml version="1.0" encoding="utf-8"?>
<p:tagLst xmlns:p="http://schemas.openxmlformats.org/presentationml/2006/main">
  <p:tag name="KSO_WM_TAG_VERSION" val="1.0"/>
  <p:tag name="KSO_WM_BEAUTIFY_FLAG" val="#wm#"/>
  <p:tag name="KSO_WM_TEMPLATE_CATEGORY" val="diagram"/>
  <p:tag name="KSO_WM_TEMPLATE_INDEX" val="20174814"/>
  <p:tag name="KSO_WM_UNIT_TYPE" val="l_h_a"/>
  <p:tag name="KSO_WM_UNIT_INDEX" val="1_4_1"/>
  <p:tag name="KSO_WM_UNIT_ID" val="diagram20174814_6*l_h_a*1_4_1"/>
  <p:tag name="KSO_WM_UNIT_LAYERLEVEL" val="1_1_1"/>
  <p:tag name="KSO_WM_UNIT_VALUE" val="7"/>
  <p:tag name="KSO_WM_UNIT_HIGHLIGHT" val="0"/>
  <p:tag name="KSO_WM_UNIT_COMPATIBLE" val="0"/>
  <p:tag name="KSO_WM_UNIT_CLEAR" val="0"/>
  <p:tag name="KSO_WM_UNIT_PRESET_TEXT_INDEX" val="3"/>
  <p:tag name="KSO_WM_UNIT_PRESET_TEXT_LEN" val="5"/>
  <p:tag name="KSO_WM_DIAGRAM_GROUP_CODE" val="l1-1"/>
  <p:tag name="KSO_WM_UNIT_TEXT_FILL_FORE_SCHEMECOLOR_INDEX" val="13"/>
  <p:tag name="KSO_WM_UNIT_TEXT_FILL_TYPE" val="1"/>
</p:tagLst>
</file>

<file path=ppt/tags/tag203.xml><?xml version="1.0" encoding="utf-8"?>
<p:tagLst xmlns:p="http://schemas.openxmlformats.org/presentationml/2006/main">
  <p:tag name="KSO_WM_TAG_VERSION" val="1.0"/>
  <p:tag name="KSO_WM_BEAUTIFY_FLAG" val="#wm#"/>
  <p:tag name="KSO_WM_TEMPLATE_CATEGORY" val="diagram"/>
  <p:tag name="KSO_WM_TEMPLATE_INDEX" val="20174814"/>
  <p:tag name="KSO_WM_UNIT_TYPE" val="l_i"/>
  <p:tag name="KSO_WM_UNIT_INDEX" val="1_7"/>
  <p:tag name="KSO_WM_UNIT_ID" val="diagram20174814_6*l_i*1_7"/>
  <p:tag name="KSO_WM_UNIT_LAYERLEVEL" val="1_1"/>
  <p:tag name="KSO_WM_DIAGRAM_GROUP_CODE" val="l1-1"/>
  <p:tag name="KSO_WM_UNIT_TEXT_FILL_FORE_SCHEMECOLOR_INDEX" val="13"/>
  <p:tag name="KSO_WM_UNIT_TEXT_FILL_TYPE" val="1"/>
</p:tagLst>
</file>

<file path=ppt/tags/tag204.xml><?xml version="1.0" encoding="utf-8"?>
<p:tagLst xmlns:p="http://schemas.openxmlformats.org/presentationml/2006/main">
  <p:tag name="KSO_WM_TAG_VERSION" val="1.0"/>
  <p:tag name="KSO_WM_BEAUTIFY_FLAG" val="#wm#"/>
  <p:tag name="KSO_WM_TEMPLATE_CATEGORY" val="diagram"/>
  <p:tag name="KSO_WM_TEMPLATE_INDEX" val="20174814"/>
  <p:tag name="KSO_WM_UNIT_TYPE" val="l_h_i"/>
  <p:tag name="KSO_WM_UNIT_INDEX" val="1_5_1"/>
  <p:tag name="KSO_WM_UNIT_ID" val="diagram20174814_6*l_h_i*1_5_1"/>
  <p:tag name="KSO_WM_UNIT_LAYERLEVEL" val="1_1_1"/>
  <p:tag name="KSO_WM_DIAGRAM_GROUP_CODE" val="l1-1"/>
  <p:tag name="KSO_WM_UNIT_FILL_FORE_SCHEMECOLOR_INDEX" val="5"/>
  <p:tag name="KSO_WM_UNIT_FILL_TYPE" val="1"/>
  <p:tag name="KSO_WM_UNIT_TEXT_FILL_FORE_SCHEMECOLOR_INDEX" val="14"/>
  <p:tag name="KSO_WM_UNIT_TEXT_FILL_TYPE" val="1"/>
</p:tagLst>
</file>

<file path=ppt/tags/tag205.xml><?xml version="1.0" encoding="utf-8"?>
<p:tagLst xmlns:p="http://schemas.openxmlformats.org/presentationml/2006/main">
  <p:tag name="KSO_WM_TAG_VERSION" val="1.0"/>
  <p:tag name="KSO_WM_BEAUTIFY_FLAG" val="#wm#"/>
  <p:tag name="KSO_WM_TEMPLATE_CATEGORY" val="diagram"/>
  <p:tag name="KSO_WM_TEMPLATE_INDEX" val="20174814"/>
  <p:tag name="KSO_WM_UNIT_TYPE" val="l_h_a"/>
  <p:tag name="KSO_WM_UNIT_INDEX" val="1_5_1"/>
  <p:tag name="KSO_WM_UNIT_ID" val="diagram20174814_6*l_h_a*1_5_1"/>
  <p:tag name="KSO_WM_UNIT_LAYERLEVEL" val="1_1_1"/>
  <p:tag name="KSO_WM_UNIT_VALUE" val="7"/>
  <p:tag name="KSO_WM_UNIT_HIGHLIGHT" val="0"/>
  <p:tag name="KSO_WM_UNIT_COMPATIBLE" val="0"/>
  <p:tag name="KSO_WM_UNIT_CLEAR" val="0"/>
  <p:tag name="KSO_WM_UNIT_PRESET_TEXT_INDEX" val="3"/>
  <p:tag name="KSO_WM_UNIT_PRESET_TEXT_LEN" val="5"/>
  <p:tag name="KSO_WM_DIAGRAM_GROUP_CODE" val="l1-1"/>
  <p:tag name="KSO_WM_UNIT_TEXT_FILL_FORE_SCHEMECOLOR_INDEX" val="13"/>
  <p:tag name="KSO_WM_UNIT_TEXT_FILL_TYPE" val="1"/>
</p:tagLst>
</file>

<file path=ppt/tags/tag206.xml><?xml version="1.0" encoding="utf-8"?>
<p:tagLst xmlns:p="http://schemas.openxmlformats.org/presentationml/2006/main">
  <p:tag name="KSO_WM_TAG_VERSION" val="1.0"/>
  <p:tag name="KSO_WM_BEAUTIFY_FLAG" val="#wm#"/>
  <p:tag name="KSO_WM_TEMPLATE_CATEGORY" val="diagram"/>
  <p:tag name="KSO_WM_TEMPLATE_INDEX" val="20174814"/>
  <p:tag name="KSO_WM_UNIT_TYPE" val="l_i"/>
  <p:tag name="KSO_WM_UNIT_INDEX" val="1_9"/>
  <p:tag name="KSO_WM_UNIT_ID" val="diagram20174814_6*l_i*1_9"/>
  <p:tag name="KSO_WM_UNIT_LAYERLEVEL" val="1_1"/>
  <p:tag name="KSO_WM_DIAGRAM_GROUP_CODE" val="l1-1"/>
  <p:tag name="KSO_WM_UNIT_TEXT_FILL_FORE_SCHEMECOLOR_INDEX" val="13"/>
  <p:tag name="KSO_WM_UNIT_TEXT_FILL_TYPE" val="1"/>
</p:tagLst>
</file>

<file path=ppt/tags/tag207.xml><?xml version="1.0" encoding="utf-8"?>
<p:tagLst xmlns:p="http://schemas.openxmlformats.org/presentationml/2006/main">
  <p:tag name="KSO_WM_TAG_VERSION" val="1.0"/>
  <p:tag name="KSO_WM_BEAUTIFY_FLAG" val="#wm#"/>
  <p:tag name="KSO_WM_TEMPLATE_CATEGORY" val="diagram"/>
  <p:tag name="KSO_WM_TEMPLATE_INDEX" val="20174814"/>
  <p:tag name="KSO_WM_UNIT_TYPE" val="l_h_i"/>
  <p:tag name="KSO_WM_UNIT_INDEX" val="1_6_1"/>
  <p:tag name="KSO_WM_UNIT_ID" val="diagram20174814_6*l_h_i*1_6_1"/>
  <p:tag name="KSO_WM_UNIT_LAYERLEVEL" val="1_1_1"/>
  <p:tag name="KSO_WM_DIAGRAM_GROUP_CODE" val="l1-1"/>
  <p:tag name="KSO_WM_UNIT_FILL_FORE_SCHEMECOLOR_INDEX" val="6"/>
  <p:tag name="KSO_WM_UNIT_FILL_TYPE" val="1"/>
  <p:tag name="KSO_WM_UNIT_TEXT_FILL_FORE_SCHEMECOLOR_INDEX" val="14"/>
  <p:tag name="KSO_WM_UNIT_TEXT_FILL_TYPE" val="1"/>
</p:tagLst>
</file>

<file path=ppt/tags/tag208.xml><?xml version="1.0" encoding="utf-8"?>
<p:tagLst xmlns:p="http://schemas.openxmlformats.org/presentationml/2006/main">
  <p:tag name="KSO_WM_TAG_VERSION" val="1.0"/>
  <p:tag name="KSO_WM_BEAUTIFY_FLAG" val="#wm#"/>
  <p:tag name="KSO_WM_TEMPLATE_CATEGORY" val="diagram"/>
  <p:tag name="KSO_WM_TEMPLATE_INDEX" val="20174814"/>
  <p:tag name="KSO_WM_UNIT_TYPE" val="l_h_a"/>
  <p:tag name="KSO_WM_UNIT_INDEX" val="1_6_1"/>
  <p:tag name="KSO_WM_UNIT_ID" val="diagram20174814_6*l_h_a*1_6_1"/>
  <p:tag name="KSO_WM_UNIT_LAYERLEVEL" val="1_1_1"/>
  <p:tag name="KSO_WM_UNIT_VALUE" val="7"/>
  <p:tag name="KSO_WM_UNIT_HIGHLIGHT" val="0"/>
  <p:tag name="KSO_WM_UNIT_COMPATIBLE" val="0"/>
  <p:tag name="KSO_WM_UNIT_CLEAR" val="0"/>
  <p:tag name="KSO_WM_UNIT_PRESET_TEXT_INDEX" val="3"/>
  <p:tag name="KSO_WM_UNIT_PRESET_TEXT_LEN" val="5"/>
  <p:tag name="KSO_WM_DIAGRAM_GROUP_CODE" val="l1-1"/>
  <p:tag name="KSO_WM_UNIT_TEXT_FILL_FORE_SCHEMECOLOR_INDEX" val="13"/>
  <p:tag name="KSO_WM_UNIT_TEXT_FILL_TYPE" val="1"/>
</p:tagLst>
</file>

<file path=ppt/tags/tag209.xml><?xml version="1.0" encoding="utf-8"?>
<p:tagLst xmlns:p="http://schemas.openxmlformats.org/presentationml/2006/main">
  <p:tag name="KSO_WM_TAG_VERSION" val="1.0"/>
  <p:tag name="KSO_WM_BEAUTIFY_FLAG" val="#wm#"/>
  <p:tag name="KSO_WM_TEMPLATE_CATEGORY" val="diagram"/>
  <p:tag name="KSO_WM_TEMPLATE_INDEX" val="20174814"/>
  <p:tag name="KSO_WM_UNIT_TYPE" val="l_i"/>
  <p:tag name="KSO_WM_UNIT_INDEX" val="1_11"/>
  <p:tag name="KSO_WM_UNIT_ID" val="diagram20174814_6*l_i*1_11"/>
  <p:tag name="KSO_WM_UNIT_LAYERLEVEL" val="1_1"/>
  <p:tag name="KSO_WM_DIAGRAM_GROUP_CODE" val="l1-1"/>
  <p:tag name="KSO_WM_UNIT_TEXT_FILL_FORE_SCHEMECOLOR_INDEX" val="13"/>
  <p:tag name="KSO_WM_UNIT_TEXT_FILL_TYPE"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SLIDE_MODEL_TYPE" val="numdgm"/>
</p:tagLst>
</file>

<file path=ppt/tags/tag211.xml><?xml version="1.0" encoding="utf-8"?>
<p:tagLst xmlns:p="http://schemas.openxmlformats.org/presentationml/2006/main">
  <p:tag name="KSO_WM_SLIDE_MODEL_TYPE" val="numdgm"/>
</p:tagLst>
</file>

<file path=ppt/tags/tag212.xml><?xml version="1.0" encoding="utf-8"?>
<p:tagLst xmlns:p="http://schemas.openxmlformats.org/presentationml/2006/main">
  <p:tag name="KSO_WM_TAG_VERSION" val="1.0"/>
  <p:tag name="KSO_WM_BEAUTIFY_FLAG" val="#wm#"/>
  <p:tag name="KSO_WM_UNIT_ID" val="diagram433_4*m_i*1_1"/>
  <p:tag name="KSO_WM_TEMPLATE_CATEGORY" val="diagram"/>
  <p:tag name="KSO_WM_TEMPLATE_INDEX" val="433"/>
  <p:tag name="KSO_WM_UNIT_TYPE" val="m_i"/>
  <p:tag name="KSO_WM_UNIT_INDEX" val="1_1"/>
  <p:tag name="KSO_WM_UNIT_CLEAR" val="1"/>
  <p:tag name="KSO_WM_UNIT_LAYERLEVEL" val="1_1"/>
  <p:tag name="KSO_WM_DIAGRAM_GROUP_CODE" val="m1-1"/>
  <p:tag name="KSO_WM_UNIT_LINE_FORE_SCHEMECOLOR_INDEX" val="13"/>
  <p:tag name="KSO_WM_UNIT_LINE_FILL_TYPE" val="2"/>
</p:tagLst>
</file>

<file path=ppt/tags/tag213.xml><?xml version="1.0" encoding="utf-8"?>
<p:tagLst xmlns:p="http://schemas.openxmlformats.org/presentationml/2006/main">
  <p:tag name="KSO_WM_TAG_VERSION" val="1.0"/>
  <p:tag name="KSO_WM_UNIT_ID" val="diagram433_4*i*1"/>
  <p:tag name="KSO_WM_TEMPLATE_CATEGORY" val="diagram"/>
  <p:tag name="KSO_WM_TEMPLATE_INDEX" val="433"/>
</p:tagLst>
</file>

<file path=ppt/tags/tag214.xml><?xml version="1.0" encoding="utf-8"?>
<p:tagLst xmlns:p="http://schemas.openxmlformats.org/presentationml/2006/main">
  <p:tag name="KSO_WM_TAG_VERSION" val="1.0"/>
  <p:tag name="KSO_WM_BEAUTIFY_FLAG" val="#wm#"/>
  <p:tag name="KSO_WM_UNIT_ID" val="diagram433_4*m_h_f*1_1_1"/>
  <p:tag name="KSO_WM_TEMPLATE_CATEGORY" val="diagram"/>
  <p:tag name="KSO_WM_TEMPLATE_INDEX" val="433"/>
  <p:tag name="KSO_WM_UNIT_TYPE" val="m_h_f"/>
  <p:tag name="KSO_WM_UNIT_INDEX" val="1_1_1"/>
  <p:tag name="KSO_WM_UNIT_CLEAR" val="1"/>
  <p:tag name="KSO_WM_UNIT_LAYERLEVEL" val="1_1_1"/>
  <p:tag name="KSO_WM_UNIT_VALUE" val="35"/>
  <p:tag name="KSO_WM_UNIT_HIGHLIGHT" val="0"/>
  <p:tag name="KSO_WM_UNIT_COMPATIBLE" val="0"/>
  <p:tag name="KSO_WM_UNIT_PRESET_TEXT_INDEX" val="4"/>
  <p:tag name="KSO_WM_UNIT_PRESET_TEXT_LEN" val="26"/>
  <p:tag name="KSO_WM_DIAGRAM_GROUP_CODE" val="m1-1"/>
  <p:tag name="KSO_WM_UNIT_FILL_FORE_SCHEMECOLOR_INDEX" val="5"/>
  <p:tag name="KSO_WM_UNIT_FILL_TYPE" val="1"/>
  <p:tag name="KSO_WM_UNIT_TEXT_FILL_FORE_SCHEMECOLOR_INDEX" val="5"/>
  <p:tag name="KSO_WM_UNIT_TEXT_FILL_TYPE" val="1"/>
</p:tagLst>
</file>

<file path=ppt/tags/tag215.xml><?xml version="1.0" encoding="utf-8"?>
<p:tagLst xmlns:p="http://schemas.openxmlformats.org/presentationml/2006/main">
  <p:tag name="KSO_WM_TAG_VERSION" val="1.0"/>
  <p:tag name="KSO_WM_BEAUTIFY_FLAG" val="#wm#"/>
  <p:tag name="KSO_WM_UNIT_ID" val="diagram433_4*m_i*1_2"/>
  <p:tag name="KSO_WM_TEMPLATE_CATEGORY" val="diagram"/>
  <p:tag name="KSO_WM_TEMPLATE_INDEX" val="433"/>
  <p:tag name="KSO_WM_UNIT_TYPE" val="m_i"/>
  <p:tag name="KSO_WM_UNIT_INDEX" val="1_2"/>
  <p:tag name="KSO_WM_UNIT_CLEAR" val="1"/>
  <p:tag name="KSO_WM_UNIT_LAYERLEVEL" val="1_1"/>
  <p:tag name="KSO_WM_DIAGRAM_GROUP_CODE" val="m1-1"/>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216.xml><?xml version="1.0" encoding="utf-8"?>
<p:tagLst xmlns:p="http://schemas.openxmlformats.org/presentationml/2006/main">
  <p:tag name="KSO_WM_TAG_VERSION" val="1.0"/>
  <p:tag name="KSO_WM_BEAUTIFY_FLAG" val="#wm#"/>
  <p:tag name="KSO_WM_UNIT_ID" val="diagram433_4*m_i*1_3"/>
  <p:tag name="KSO_WM_TEMPLATE_CATEGORY" val="diagram"/>
  <p:tag name="KSO_WM_TEMPLATE_INDEX" val="433"/>
  <p:tag name="KSO_WM_UNIT_TYPE" val="m_i"/>
  <p:tag name="KSO_WM_UNIT_INDEX" val="1_3"/>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Lst>
</file>

<file path=ppt/tags/tag217.xml><?xml version="1.0" encoding="utf-8"?>
<p:tagLst xmlns:p="http://schemas.openxmlformats.org/presentationml/2006/main">
  <p:tag name="KSO_WM_TAG_VERSION" val="1.0"/>
  <p:tag name="KSO_WM_BEAUTIFY_FLAG" val="#wm#"/>
  <p:tag name="KSO_WM_UNIT_ID" val="diagram433_4*m_i*1_4"/>
  <p:tag name="KSO_WM_TEMPLATE_CATEGORY" val="diagram"/>
  <p:tag name="KSO_WM_TEMPLATE_INDEX" val="433"/>
  <p:tag name="KSO_WM_UNIT_TYPE" val="m_i"/>
  <p:tag name="KSO_WM_UNIT_INDEX" val="1_4"/>
  <p:tag name="KSO_WM_UNIT_CLEAR" val="1"/>
  <p:tag name="KSO_WM_UNIT_LAYERLEVEL" val="1_1"/>
  <p:tag name="KSO_WM_DIAGRAM_GROUP_CODE" val="m1-1"/>
  <p:tag name="KSO_WM_UNIT_FILL_FORE_SCHEMECOLOR_INDEX" val="14"/>
  <p:tag name="KSO_WM_UNIT_FILL_TYPE" val="1"/>
  <p:tag name="KSO_WM_UNIT_LINE_FORE_SCHEMECOLOR_INDEX" val="13"/>
  <p:tag name="KSO_WM_UNIT_LINE_FILL_TYPE" val="2"/>
  <p:tag name="KSO_WM_UNIT_TEXT_FILL_FORE_SCHEMECOLOR_INDEX" val="2"/>
  <p:tag name="KSO_WM_UNIT_TEXT_FILL_TYPE" val="1"/>
</p:tagLst>
</file>

<file path=ppt/tags/tag218.xml><?xml version="1.0" encoding="utf-8"?>
<p:tagLst xmlns:p="http://schemas.openxmlformats.org/presentationml/2006/main">
  <p:tag name="KSO_WM_TAG_VERSION" val="1.0"/>
  <p:tag name="KSO_WM_UNIT_ID" val="diagram433_4*i*10"/>
  <p:tag name="KSO_WM_TEMPLATE_CATEGORY" val="diagram"/>
  <p:tag name="KSO_WM_TEMPLATE_INDEX" val="433"/>
</p:tagLst>
</file>

<file path=ppt/tags/tag219.xml><?xml version="1.0" encoding="utf-8"?>
<p:tagLst xmlns:p="http://schemas.openxmlformats.org/presentationml/2006/main">
  <p:tag name="KSO_WM_TAG_VERSION" val="1.0"/>
  <p:tag name="KSO_WM_BEAUTIFY_FLAG" val="#wm#"/>
  <p:tag name="KSO_WM_UNIT_ID" val="diagram433_4*m_h_f*1_3_1"/>
  <p:tag name="KSO_WM_TEMPLATE_CATEGORY" val="diagram"/>
  <p:tag name="KSO_WM_TEMPLATE_INDEX" val="433"/>
  <p:tag name="KSO_WM_UNIT_TYPE" val="m_h_f"/>
  <p:tag name="KSO_WM_UNIT_INDEX" val="1_3_1"/>
  <p:tag name="KSO_WM_UNIT_CLEAR" val="1"/>
  <p:tag name="KSO_WM_UNIT_LAYERLEVEL" val="1_1_1"/>
  <p:tag name="KSO_WM_UNIT_VALUE" val="35"/>
  <p:tag name="KSO_WM_UNIT_HIGHLIGHT" val="0"/>
  <p:tag name="KSO_WM_UNIT_COMPATIBLE" val="0"/>
  <p:tag name="KSO_WM_UNIT_PRESET_TEXT_INDEX" val="4"/>
  <p:tag name="KSO_WM_UNIT_PRESET_TEXT_LEN" val="26"/>
  <p:tag name="KSO_WM_DIAGRAM_GROUP_CODE" val="m1-1"/>
  <p:tag name="KSO_WM_UNIT_FILL_FORE_SCHEMECOLOR_INDEX" val="7"/>
  <p:tag name="KSO_WM_UNIT_FILL_TYPE" val="1"/>
  <p:tag name="KSO_WM_UNIT_TEXT_FILL_FORE_SCHEMECOLOR_INDEX" val="7"/>
  <p:tag name="KSO_WM_UNIT_TEXT_FILL_TYPE"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TAG_VERSION" val="1.0"/>
  <p:tag name="KSO_WM_BEAUTIFY_FLAG" val="#wm#"/>
  <p:tag name="KSO_WM_UNIT_ID" val="diagram433_4*m_i*1_5"/>
  <p:tag name="KSO_WM_TEMPLATE_CATEGORY" val="diagram"/>
  <p:tag name="KSO_WM_TEMPLATE_INDEX" val="433"/>
  <p:tag name="KSO_WM_UNIT_TYPE" val="m_i"/>
  <p:tag name="KSO_WM_UNIT_INDEX" val="1_5"/>
  <p:tag name="KSO_WM_UNIT_CLEAR" val="1"/>
  <p:tag name="KSO_WM_UNIT_LAYERLEVEL" val="1_1"/>
  <p:tag name="KSO_WM_DIAGRAM_GROUP_CODE" val="m1-1"/>
  <p:tag name="KSO_WM_UNIT_FILL_FORE_SCHEMECOLOR_INDEX" val="7"/>
  <p:tag name="KSO_WM_UNIT_FILL_TYPE" val="1"/>
  <p:tag name="KSO_WM_UNIT_LINE_FORE_SCHEMECOLOR_INDEX" val="14"/>
  <p:tag name="KSO_WM_UNIT_LINE_FILL_TYPE" val="2"/>
  <p:tag name="KSO_WM_UNIT_TEXT_FILL_FORE_SCHEMECOLOR_INDEX" val="2"/>
  <p:tag name="KSO_WM_UNIT_TEXT_FILL_TYPE" val="1"/>
</p:tagLst>
</file>

<file path=ppt/tags/tag221.xml><?xml version="1.0" encoding="utf-8"?>
<p:tagLst xmlns:p="http://schemas.openxmlformats.org/presentationml/2006/main">
  <p:tag name="KSO_WM_TAG_VERSION" val="1.0"/>
  <p:tag name="KSO_WM_BEAUTIFY_FLAG" val="#wm#"/>
  <p:tag name="KSO_WM_UNIT_ID" val="diagram433_4*m_i*1_6"/>
  <p:tag name="KSO_WM_TEMPLATE_CATEGORY" val="diagram"/>
  <p:tag name="KSO_WM_TEMPLATE_INDEX" val="433"/>
  <p:tag name="KSO_WM_UNIT_TYPE" val="m_i"/>
  <p:tag name="KSO_WM_UNIT_INDEX" val="1_6"/>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Lst>
</file>

<file path=ppt/tags/tag222.xml><?xml version="1.0" encoding="utf-8"?>
<p:tagLst xmlns:p="http://schemas.openxmlformats.org/presentationml/2006/main">
  <p:tag name="KSO_WM_TAG_VERSION" val="1.0"/>
  <p:tag name="KSO_WM_BEAUTIFY_FLAG" val="#wm#"/>
  <p:tag name="KSO_WM_UNIT_ID" val="diagram433_4*m_i*1_7"/>
  <p:tag name="KSO_WM_TEMPLATE_CATEGORY" val="diagram"/>
  <p:tag name="KSO_WM_TEMPLATE_INDEX" val="433"/>
  <p:tag name="KSO_WM_UNIT_TYPE" val="m_i"/>
  <p:tag name="KSO_WM_UNIT_INDEX" val="1_7"/>
  <p:tag name="KSO_WM_UNIT_CLEAR" val="1"/>
  <p:tag name="KSO_WM_UNIT_LAYERLEVEL" val="1_1"/>
  <p:tag name="KSO_WM_DIAGRAM_GROUP_CODE" val="m1-1"/>
  <p:tag name="KSO_WM_UNIT_FILL_FORE_SCHEMECOLOR_INDEX" val="14"/>
  <p:tag name="KSO_WM_UNIT_FILL_TYPE" val="1"/>
  <p:tag name="KSO_WM_UNIT_LINE_FORE_SCHEMECOLOR_INDEX" val="13"/>
  <p:tag name="KSO_WM_UNIT_LINE_FILL_TYPE" val="2"/>
  <p:tag name="KSO_WM_UNIT_TEXT_FILL_FORE_SCHEMECOLOR_INDEX" val="2"/>
  <p:tag name="KSO_WM_UNIT_TEXT_FILL_TYPE" val="1"/>
</p:tagLst>
</file>

<file path=ppt/tags/tag223.xml><?xml version="1.0" encoding="utf-8"?>
<p:tagLst xmlns:p="http://schemas.openxmlformats.org/presentationml/2006/main">
  <p:tag name="KSO_WM_TAG_VERSION" val="1.0"/>
  <p:tag name="KSO_WM_UNIT_ID" val="diagram433_4*i*19"/>
  <p:tag name="KSO_WM_TEMPLATE_CATEGORY" val="diagram"/>
  <p:tag name="KSO_WM_TEMPLATE_INDEX" val="433"/>
</p:tagLst>
</file>

<file path=ppt/tags/tag224.xml><?xml version="1.0" encoding="utf-8"?>
<p:tagLst xmlns:p="http://schemas.openxmlformats.org/presentationml/2006/main">
  <p:tag name="KSO_WM_TAG_VERSION" val="1.0"/>
  <p:tag name="KSO_WM_BEAUTIFY_FLAG" val="#wm#"/>
  <p:tag name="KSO_WM_UNIT_ID" val="diagram433_4*m_h_f*1_2_1"/>
  <p:tag name="KSO_WM_TEMPLATE_CATEGORY" val="diagram"/>
  <p:tag name="KSO_WM_TEMPLATE_INDEX" val="433"/>
  <p:tag name="KSO_WM_UNIT_TYPE" val="m_h_f"/>
  <p:tag name="KSO_WM_UNIT_INDEX" val="1_2_1"/>
  <p:tag name="KSO_WM_UNIT_CLEAR" val="1"/>
  <p:tag name="KSO_WM_UNIT_LAYERLEVEL" val="1_1_1"/>
  <p:tag name="KSO_WM_UNIT_VALUE" val="35"/>
  <p:tag name="KSO_WM_UNIT_HIGHLIGHT" val="0"/>
  <p:tag name="KSO_WM_UNIT_COMPATIBLE" val="0"/>
  <p:tag name="KSO_WM_UNIT_PRESET_TEXT_INDEX" val="4"/>
  <p:tag name="KSO_WM_UNIT_PRESET_TEXT_LEN" val="26"/>
  <p:tag name="KSO_WM_DIAGRAM_GROUP_CODE" val="m1-1"/>
  <p:tag name="KSO_WM_UNIT_FILL_FORE_SCHEMECOLOR_INDEX" val="6"/>
  <p:tag name="KSO_WM_UNIT_FILL_TYPE" val="1"/>
  <p:tag name="KSO_WM_UNIT_TEXT_FILL_FORE_SCHEMECOLOR_INDEX" val="6"/>
  <p:tag name="KSO_WM_UNIT_TEXT_FILL_TYPE" val="1"/>
</p:tagLst>
</file>

<file path=ppt/tags/tag225.xml><?xml version="1.0" encoding="utf-8"?>
<p:tagLst xmlns:p="http://schemas.openxmlformats.org/presentationml/2006/main">
  <p:tag name="KSO_WM_TAG_VERSION" val="1.0"/>
  <p:tag name="KSO_WM_BEAUTIFY_FLAG" val="#wm#"/>
  <p:tag name="KSO_WM_UNIT_ID" val="diagram433_4*m_i*1_8"/>
  <p:tag name="KSO_WM_TEMPLATE_CATEGORY" val="diagram"/>
  <p:tag name="KSO_WM_TEMPLATE_INDEX" val="433"/>
  <p:tag name="KSO_WM_UNIT_TYPE" val="m_i"/>
  <p:tag name="KSO_WM_UNIT_INDEX" val="1_8"/>
  <p:tag name="KSO_WM_UNIT_CLEAR" val="1"/>
  <p:tag name="KSO_WM_UNIT_LAYERLEVEL" val="1_1"/>
  <p:tag name="KSO_WM_DIAGRAM_GROUP_CODE" val="m1-1"/>
  <p:tag name="KSO_WM_UNIT_FILL_FORE_SCHEMECOLOR_INDEX" val="6"/>
  <p:tag name="KSO_WM_UNIT_FILL_TYPE" val="1"/>
  <p:tag name="KSO_WM_UNIT_LINE_FORE_SCHEMECOLOR_INDEX" val="14"/>
  <p:tag name="KSO_WM_UNIT_LINE_FILL_TYPE" val="2"/>
  <p:tag name="KSO_WM_UNIT_TEXT_FILL_FORE_SCHEMECOLOR_INDEX" val="2"/>
  <p:tag name="KSO_WM_UNIT_TEXT_FILL_TYPE" val="1"/>
</p:tagLst>
</file>

<file path=ppt/tags/tag226.xml><?xml version="1.0" encoding="utf-8"?>
<p:tagLst xmlns:p="http://schemas.openxmlformats.org/presentationml/2006/main">
  <p:tag name="KSO_WM_TAG_VERSION" val="1.0"/>
  <p:tag name="KSO_WM_BEAUTIFY_FLAG" val="#wm#"/>
  <p:tag name="KSO_WM_UNIT_ID" val="diagram433_4*m_i*1_9"/>
  <p:tag name="KSO_WM_TEMPLATE_CATEGORY" val="diagram"/>
  <p:tag name="KSO_WM_TEMPLATE_INDEX" val="433"/>
  <p:tag name="KSO_WM_UNIT_TYPE" val="m_i"/>
  <p:tag name="KSO_WM_UNIT_INDEX" val="1_9"/>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Lst>
</file>

<file path=ppt/tags/tag227.xml><?xml version="1.0" encoding="utf-8"?>
<p:tagLst xmlns:p="http://schemas.openxmlformats.org/presentationml/2006/main">
  <p:tag name="KSO_WM_TAG_VERSION" val="1.0"/>
  <p:tag name="KSO_WM_BEAUTIFY_FLAG" val="#wm#"/>
  <p:tag name="KSO_WM_UNIT_ID" val="diagram433_4*m_i*1_10"/>
  <p:tag name="KSO_WM_TEMPLATE_CATEGORY" val="diagram"/>
  <p:tag name="KSO_WM_TEMPLATE_INDEX" val="433"/>
  <p:tag name="KSO_WM_UNIT_TYPE" val="m_i"/>
  <p:tag name="KSO_WM_UNIT_INDEX" val="1_10"/>
  <p:tag name="KSO_WM_UNIT_CLEAR" val="1"/>
  <p:tag name="KSO_WM_UNIT_LAYERLEVEL" val="1_1"/>
  <p:tag name="KSO_WM_DIAGRAM_GROUP_CODE" val="m1-1"/>
  <p:tag name="KSO_WM_UNIT_FILL_FORE_SCHEMECOLOR_INDEX" val="14"/>
  <p:tag name="KSO_WM_UNIT_FILL_TYPE" val="1"/>
  <p:tag name="KSO_WM_UNIT_LINE_FORE_SCHEMECOLOR_INDEX" val="13"/>
  <p:tag name="KSO_WM_UNIT_LINE_FILL_TYPE" val="2"/>
  <p:tag name="KSO_WM_UNIT_TEXT_FILL_FORE_SCHEMECOLOR_INDEX" val="2"/>
  <p:tag name="KSO_WM_UNIT_TEXT_FILL_TYPE" val="1"/>
</p:tagLst>
</file>

<file path=ppt/tags/tag228.xml><?xml version="1.0" encoding="utf-8"?>
<p:tagLst xmlns:p="http://schemas.openxmlformats.org/presentationml/2006/main">
  <p:tag name="KSO_WM_TAG_VERSION" val="1.0"/>
  <p:tag name="KSO_WM_UNIT_ID" val="diagram433_4*m_h_a*1_1_1"/>
  <p:tag name="KSO_WM_TEMPLATE_CATEGORY" val="diagram"/>
  <p:tag name="KSO_WM_TEMPLATE_INDEX" val="433"/>
  <p:tag name="KSO_WM_UNIT_CLEAR" val="1"/>
  <p:tag name="KSO_WM_UNIT_LAYERLEVEL" val="1_1_1"/>
  <p:tag name="KSO_WM_UNIT_VALUE" val="7"/>
  <p:tag name="KSO_WM_UNIT_HIGHLIGHT" val="0"/>
  <p:tag name="KSO_WM_UNIT_COMPATIBLE" val="0"/>
  <p:tag name="KSO_WM_UNIT_PRESET_TEXT_INDEX" val="4"/>
  <p:tag name="KSO_WM_UNIT_PRESET_TEXT_LEN" val="12"/>
  <p:tag name="KSO_WM_DIAGRAM_GROUP_CODE" val="m1-1"/>
  <p:tag name="KSO_WM_UNIT_TEXT_FILL_FORE_SCHEMECOLOR_INDEX" val="13"/>
  <p:tag name="KSO_WM_UNIT_TEXT_FILL_TYPE" val="1"/>
</p:tagLst>
</file>

<file path=ppt/tags/tag229.xml><?xml version="1.0" encoding="utf-8"?>
<p:tagLst xmlns:p="http://schemas.openxmlformats.org/presentationml/2006/main">
  <p:tag name="KSO_WM_TAG_VERSION" val="1.0"/>
  <p:tag name="KSO_WM_UNIT_ID" val="diagram433_4*m_h_a*1_2_1"/>
  <p:tag name="KSO_WM_TEMPLATE_CATEGORY" val="diagram"/>
  <p:tag name="KSO_WM_TEMPLATE_INDEX" val="433"/>
  <p:tag name="KSO_WM_UNIT_CLEAR" val="1"/>
  <p:tag name="KSO_WM_UNIT_LAYERLEVEL" val="1_1_1"/>
  <p:tag name="KSO_WM_UNIT_VALUE" val="7"/>
  <p:tag name="KSO_WM_UNIT_HIGHLIGHT" val="0"/>
  <p:tag name="KSO_WM_UNIT_COMPATIBLE" val="0"/>
  <p:tag name="KSO_WM_UNIT_PRESET_TEXT_INDEX" val="4"/>
  <p:tag name="KSO_WM_UNIT_PRESET_TEXT_LEN" val="12"/>
  <p:tag name="KSO_WM_DIAGRAM_GROUP_CODE" val="m1-1"/>
  <p:tag name="KSO_WM_UNIT_TEXT_FILL_FORE_SCHEMECOLOR_INDEX" val="13"/>
  <p:tag name="KSO_WM_UNIT_TEXT_FILL_TYPE"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TAG_VERSION" val="1.0"/>
  <p:tag name="KSO_WM_UNIT_ID" val="diagram433_4*m_h_a*1_3_1"/>
  <p:tag name="KSO_WM_TEMPLATE_CATEGORY" val="diagram"/>
  <p:tag name="KSO_WM_TEMPLATE_INDEX" val="433"/>
  <p:tag name="KSO_WM_UNIT_CLEAR" val="1"/>
  <p:tag name="KSO_WM_UNIT_LAYERLEVEL" val="1_1_1"/>
  <p:tag name="KSO_WM_UNIT_VALUE" val="7"/>
  <p:tag name="KSO_WM_UNIT_HIGHLIGHT" val="0"/>
  <p:tag name="KSO_WM_UNIT_COMPATIBLE" val="0"/>
  <p:tag name="KSO_WM_UNIT_PRESET_TEXT_INDEX" val="4"/>
  <p:tag name="KSO_WM_UNIT_PRESET_TEXT_LEN" val="12"/>
  <p:tag name="KSO_WM_DIAGRAM_GROUP_CODE" val="m1-1"/>
  <p:tag name="KSO_WM_UNIT_TEXT_FILL_FORE_SCHEMECOLOR_INDEX" val="13"/>
  <p:tag name="KSO_WM_UNIT_TEXT_FILL_TYPE" val="1"/>
</p:tagLst>
</file>

<file path=ppt/tags/tag231.xml><?xml version="1.0" encoding="utf-8"?>
<p:tagLst xmlns:p="http://schemas.openxmlformats.org/presentationml/2006/main">
  <p:tag name="KSO_WM_SLIDE_MODEL_TYPE" val="numdgm"/>
</p:tagLst>
</file>

<file path=ppt/tags/tag232.xml><?xml version="1.0" encoding="utf-8"?>
<p:tagLst xmlns:p="http://schemas.openxmlformats.org/presentationml/2006/main">
  <p:tag name="KSO_WM_SLIDE_MODEL_TYPE" val="numdgm"/>
</p:tagLst>
</file>

<file path=ppt/tags/tag233.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2"/>
  <p:tag name="KSO_WM_UNIT_TEXT_FILL_TYPE" val="1"/>
</p:tagLst>
</file>

<file path=ppt/tags/tag234.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2"/>
  <p:tag name="KSO_WM_UNIT_TEXT_FILL_TYPE" val="1"/>
</p:tagLst>
</file>

<file path=ppt/tags/tag235.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2"/>
  <p:tag name="KSO_WM_UNIT_TEXT_FILL_TYPE" val="1"/>
</p:tagLst>
</file>

<file path=ppt/tags/tag236.xml><?xml version="1.0" encoding="utf-8"?>
<p:tagLst xmlns:p="http://schemas.openxmlformats.org/presentationml/2006/mai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237.xml><?xml version="1.0" encoding="utf-8"?>
<p:tagLst xmlns:p="http://schemas.openxmlformats.org/presentationml/2006/mai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238.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39.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2"/>
  <p:tag name="KSO_WM_UNIT_TEXT_FILL_TYPE" val="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2"/>
  <p:tag name="KSO_WM_UNIT_TEXT_FILL_TYPE" val="1"/>
</p:tagLst>
</file>

<file path=ppt/tags/tag241.xml><?xml version="1.0" encoding="utf-8"?>
<p:tagLst xmlns:p="http://schemas.openxmlformats.org/presentationml/2006/main">
  <p:tag name="KSO_WM_SLIDE_MODEL_TYPE" val="numdgm"/>
</p:tagLst>
</file>

<file path=ppt/tags/tag242.xml><?xml version="1.0" encoding="utf-8"?>
<p:tagLst xmlns:p="http://schemas.openxmlformats.org/presentationml/2006/main">
  <p:tag name="KSO_WM_TAG_VERSION" val="1.0"/>
  <p:tag name="KSO_WM_BEAUTIFY_FLAG" val="#wm#"/>
  <p:tag name="KSO_WM_TEMPLATE_CATEGORY" val="diagram"/>
  <p:tag name="KSO_WM_TEMPLATE_INDEX" val="160044"/>
  <p:tag name="KSO_WM_UNIT_TYPE" val="l_i"/>
  <p:tag name="KSO_WM_UNIT_INDEX" val="1_2"/>
  <p:tag name="KSO_WM_UNIT_ID" val="diagram160044_5*l_i*1_2"/>
  <p:tag name="KSO_WM_UNIT_CLEAR" val="1"/>
  <p:tag name="KSO_WM_UNIT_LAYERLEVEL" val="1_1"/>
  <p:tag name="KSO_WM_DIAGRAM_GROUP_CODE" val="l1-1"/>
  <p:tag name="KSO_WM_UNIT_FILL_FORE_SCHEMECOLOR_INDEX" val="5"/>
  <p:tag name="KSO_WM_UNIT_FILL_TYPE" val="1"/>
  <p:tag name="KSO_WM_UNIT_TEXT_FILL_FORE_SCHEMECOLOR_INDEX" val="14"/>
  <p:tag name="KSO_WM_UNIT_TEXT_FILL_TYPE" val="1"/>
</p:tagLst>
</file>

<file path=ppt/tags/tag243.xml><?xml version="1.0" encoding="utf-8"?>
<p:tagLst xmlns:p="http://schemas.openxmlformats.org/presentationml/2006/main">
  <p:tag name="KSO_WM_TAG_VERSION" val="1.0"/>
  <p:tag name="KSO_WM_BEAUTIFY_FLAG" val="#wm#"/>
  <p:tag name="KSO_WM_TEMPLATE_CATEGORY" val="diagram"/>
  <p:tag name="KSO_WM_TEMPLATE_INDEX" val="160044"/>
  <p:tag name="KSO_WM_UNIT_TYPE" val="l_i"/>
  <p:tag name="KSO_WM_UNIT_INDEX" val="1_3"/>
  <p:tag name="KSO_WM_UNIT_ID" val="diagram160044_5*l_i*1_3"/>
  <p:tag name="KSO_WM_UNIT_CLEAR" val="1"/>
  <p:tag name="KSO_WM_UNIT_LAYERLEVEL" val="1_1"/>
  <p:tag name="KSO_WM_DIAGRAM_GROUP_CODE" val="l1-1"/>
</p:tagLst>
</file>

<file path=ppt/tags/tag244.xml><?xml version="1.0" encoding="utf-8"?>
<p:tagLst xmlns:p="http://schemas.openxmlformats.org/presentationml/2006/main">
  <p:tag name="KSO_WM_TAG_VERSION" val="1.0"/>
  <p:tag name="KSO_WM_BEAUTIFY_FLAG" val="#wm#"/>
  <p:tag name="KSO_WM_TEMPLATE_CATEGORY" val="diagram"/>
  <p:tag name="KSO_WM_TEMPLATE_INDEX" val="160044"/>
  <p:tag name="KSO_WM_UNIT_TYPE" val="l_i"/>
  <p:tag name="KSO_WM_UNIT_INDEX" val="1_4"/>
  <p:tag name="KSO_WM_UNIT_ID" val="diagram160044_5*l_i*1_4"/>
  <p:tag name="KSO_WM_UNIT_CLEAR" val="1"/>
  <p:tag name="KSO_WM_UNIT_LAYERLEVEL" val="1_1"/>
  <p:tag name="KSO_WM_DIAGRAM_GROUP_CODE" val="l1-1"/>
</p:tagLst>
</file>

<file path=ppt/tags/tag245.xml><?xml version="1.0" encoding="utf-8"?>
<p:tagLst xmlns:p="http://schemas.openxmlformats.org/presentationml/2006/main">
  <p:tag name="KSO_WM_TAG_VERSION" val="1.0"/>
  <p:tag name="KSO_WM_BEAUTIFY_FLAG" val="#wm#"/>
  <p:tag name="KSO_WM_TEMPLATE_CATEGORY" val="diagram"/>
  <p:tag name="KSO_WM_TEMPLATE_INDEX" val="160044"/>
  <p:tag name="KSO_WM_UNIT_TYPE" val="l_i"/>
  <p:tag name="KSO_WM_UNIT_INDEX" val="1_6"/>
  <p:tag name="KSO_WM_UNIT_ID" val="diagram160044_5*l_i*1_6"/>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246.xml><?xml version="1.0" encoding="utf-8"?>
<p:tagLst xmlns:p="http://schemas.openxmlformats.org/presentationml/2006/main">
  <p:tag name="KSO_WM_TAG_VERSION" val="1.0"/>
  <p:tag name="KSO_WM_BEAUTIFY_FLAG" val="#wm#"/>
  <p:tag name="KSO_WM_TEMPLATE_CATEGORY" val="diagram"/>
  <p:tag name="KSO_WM_TEMPLATE_INDEX" val="160044"/>
  <p:tag name="KSO_WM_UNIT_TYPE" val="l_i"/>
  <p:tag name="KSO_WM_UNIT_INDEX" val="1_7"/>
  <p:tag name="KSO_WM_UNIT_ID" val="diagram160044_5*l_i*1_7"/>
  <p:tag name="KSO_WM_UNIT_CLEAR" val="1"/>
  <p:tag name="KSO_WM_UNIT_LAYERLEVEL" val="1_1"/>
  <p:tag name="KSO_WM_DIAGRAM_GROUP_CODE" val="l1-1"/>
</p:tagLst>
</file>

<file path=ppt/tags/tag247.xml><?xml version="1.0" encoding="utf-8"?>
<p:tagLst xmlns:p="http://schemas.openxmlformats.org/presentationml/2006/main">
  <p:tag name="KSO_WM_TAG_VERSION" val="1.0"/>
  <p:tag name="KSO_WM_BEAUTIFY_FLAG" val="#wm#"/>
  <p:tag name="KSO_WM_TEMPLATE_CATEGORY" val="diagram"/>
  <p:tag name="KSO_WM_TEMPLATE_INDEX" val="160044"/>
  <p:tag name="KSO_WM_UNIT_TYPE" val="l_i"/>
  <p:tag name="KSO_WM_UNIT_INDEX" val="1_8"/>
  <p:tag name="KSO_WM_UNIT_ID" val="diagram160044_5*l_i*1_8"/>
  <p:tag name="KSO_WM_UNIT_CLEAR" val="1"/>
  <p:tag name="KSO_WM_UNIT_LAYERLEVEL" val="1_1"/>
  <p:tag name="KSO_WM_DIAGRAM_GROUP_CODE" val="l1-1"/>
</p:tagLst>
</file>

<file path=ppt/tags/tag248.xml><?xml version="1.0" encoding="utf-8"?>
<p:tagLst xmlns:p="http://schemas.openxmlformats.org/presentationml/2006/main">
  <p:tag name="KSO_WM_SLIDE_MODEL_TYPE" val="numdgm"/>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160433_4*m_i*1_1"/>
  <p:tag name="KSO_WM_TEMPLATE_CATEGORY" val="diagram"/>
  <p:tag name="KSO_WM_TEMPLATE_INDEX" val="160433"/>
  <p:tag name="KSO_WM_UNIT_LAYERLEVEL" val="1_1"/>
  <p:tag name="KSO_WM_TAG_VERSION" val="1.0"/>
  <p:tag name="KSO_WM_BEAUTIFY_FLAG" val="#wm#"/>
  <p:tag name="KSO_WM_UNIT_LINE_FORE_SCHEMECOLOR_INDEX" val="13"/>
  <p:tag name="KSO_WM_UNIT_LINE_FILL_TYPE" val="2"/>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160433_4*m_h_i*1_1_1"/>
  <p:tag name="KSO_WM_TEMPLATE_CATEGORY" val="diagram"/>
  <p:tag name="KSO_WM_TEMPLATE_INDEX" val="160433"/>
  <p:tag name="KSO_WM_UNIT_LAYERLEVEL" val="1_1_1"/>
  <p:tag name="KSO_WM_TAG_VERSION" val="1.0"/>
  <p:tag name="KSO_WM_BEAUTIFY_FLAG" val="#wm#"/>
  <p:tag name="KSO_WM_UNIT_FILL_FORE_SCHEMECOLOR_INDEX" val="14"/>
  <p:tag name="KSO_WM_UNIT_FILL_TYPE" val="1"/>
  <p:tag name="KSO_WM_UNIT_LINE_FORE_SCHEMECOLOR_INDEX" val="13"/>
  <p:tag name="KSO_WM_UNIT_LINE_FILL_TYPE" val="2"/>
  <p:tag name="KSO_WM_UNIT_TEXT_FILL_FORE_SCHEMECOLOR_INDEX" val="2"/>
  <p:tag name="KSO_WM_UNIT_TEXT_FILL_TYPE" val="1"/>
</p:tagLst>
</file>

<file path=ppt/tags/tag251.xml><?xml version="1.0" encoding="utf-8"?>
<p:tagLst xmlns:p="http://schemas.openxmlformats.org/presentationml/2006/main">
  <p:tag name="KSO_WM_UNIT_SUBTYPE" val="a"/>
  <p:tag name="KSO_WM_UNIT_NOCLEAR" val="0"/>
  <p:tag name="KSO_WM_UNIT_VALUE" val="63"/>
  <p:tag name="KSO_WM_UNIT_HIGHLIGHT" val="0"/>
  <p:tag name="KSO_WM_UNIT_COMPATIBLE" val="0"/>
  <p:tag name="KSO_WM_UNIT_DIAGRAM_ISNUMVISUAL" val="0"/>
  <p:tag name="KSO_WM_UNIT_DIAGRAM_ISREFERUNIT" val="0"/>
  <p:tag name="KSO_WM_DIAGRAM_GROUP_CODE" val="m1-1"/>
  <p:tag name="KSO_WM_UNIT_ID" val="diagram160433_4*m_h_f*1_2_1"/>
  <p:tag name="KSO_WM_TEMPLATE_CATEGORY" val="diagram"/>
  <p:tag name="KSO_WM_TEMPLATE_INDEX" val="160433"/>
  <p:tag name="KSO_WM_UNIT_LAYERLEVEL" val="1_1_1"/>
  <p:tag name="KSO_WM_TAG_VERSION" val="1.0"/>
  <p:tag name="KSO_WM_UNIT_PRESET_TEXT" val="单击此处添加文本具体内容"/>
  <p:tag name="KSO_WM_UNIT_FILL_FORE_SCHEMECOLOR_INDEX" val="6"/>
  <p:tag name="KSO_WM_UNIT_FILL_TYPE" val="1"/>
  <p:tag name="KSO_WM_UNIT_TEXT_FILL_FORE_SCHEMECOLOR_INDEX" val="13"/>
  <p:tag name="KSO_WM_UNIT_TEXT_FILL_TYPE" val="1"/>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160433_4*m_h_i*1_2_3"/>
  <p:tag name="KSO_WM_TEMPLATE_CATEGORY" val="diagram"/>
  <p:tag name="KSO_WM_TEMPLATE_INDEX" val="160433"/>
  <p:tag name="KSO_WM_UNIT_LAYERLEVEL" val="1_1_1"/>
  <p:tag name="KSO_WM_TAG_VERSION" val="1.0"/>
  <p:tag name="KSO_WM_UNIT_FILL_FORE_SCHEMECOLOR_INDEX" val="6"/>
  <p:tag name="KSO_WM_UNIT_FILL_TYPE" val="1"/>
  <p:tag name="KSO_WM_UNIT_LINE_FORE_SCHEMECOLOR_INDEX" val="14"/>
  <p:tag name="KSO_WM_UNIT_LINE_FILL_TYPE" val="2"/>
  <p:tag name="KSO_WM_UNIT_TEXT_FILL_FORE_SCHEMECOLOR_INDEX" val="2"/>
  <p:tag name="KSO_WM_UNIT_TEXT_FILL_TYPE" val="1"/>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160433_4*m_h_i*1_2_2"/>
  <p:tag name="KSO_WM_TEMPLATE_CATEGORY" val="diagram"/>
  <p:tag name="KSO_WM_TEMPLATE_INDEX" val="160433"/>
  <p:tag name="KSO_WM_UNIT_LAYERLEVEL" val="1_1_1"/>
  <p:tag name="KSO_WM_TAG_VERSION" val="1.0"/>
  <p:tag name="KSO_WM_UNIT_FILL_FORE_SCHEMECOLOR_INDEX" val="14"/>
  <p:tag name="KSO_WM_UNIT_FILL_TYPE" val="1"/>
  <p:tag name="KSO_WM_UNIT_TEXT_FILL_FORE_SCHEMECOLOR_INDEX" val="2"/>
  <p:tag name="KSO_WM_UNIT_TEXT_FILL_TYPE" val="1"/>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160433_4*m_h_i*1_2_1"/>
  <p:tag name="KSO_WM_TEMPLATE_CATEGORY" val="diagram"/>
  <p:tag name="KSO_WM_TEMPLATE_INDEX" val="160433"/>
  <p:tag name="KSO_WM_UNIT_LAYERLEVEL" val="1_1_1"/>
  <p:tag name="KSO_WM_TAG_VERSION" val="1.0"/>
  <p:tag name="KSO_WM_BEAUTIFY_FLAG" val="#wm#"/>
  <p:tag name="KSO_WM_UNIT_FILL_FORE_SCHEMECOLOR_INDEX" val="14"/>
  <p:tag name="KSO_WM_UNIT_FILL_TYPE" val="1"/>
  <p:tag name="KSO_WM_UNIT_LINE_FORE_SCHEMECOLOR_INDEX" val="13"/>
  <p:tag name="KSO_WM_UNIT_LINE_FILL_TYPE" val="2"/>
  <p:tag name="KSO_WM_UNIT_TEXT_FILL_FORE_SCHEMECOLOR_INDEX" val="2"/>
  <p:tag name="KSO_WM_UNIT_TEXT_FILL_TYPE" val="1"/>
</p:tagLst>
</file>

<file path=ppt/tags/tag255.xml><?xml version="1.0" encoding="utf-8"?>
<p:tagLst xmlns:p="http://schemas.openxmlformats.org/presentationml/2006/main">
  <p:tag name="KSO_WM_UNIT_SUBTYPE" val="a"/>
  <p:tag name="KSO_WM_UNIT_NOCLEAR" val="0"/>
  <p:tag name="KSO_WM_UNIT_VALUE" val="63"/>
  <p:tag name="KSO_WM_UNIT_HIGHLIGHT" val="0"/>
  <p:tag name="KSO_WM_UNIT_COMPATIBLE" val="0"/>
  <p:tag name="KSO_WM_UNIT_DIAGRAM_ISNUMVISUAL" val="0"/>
  <p:tag name="KSO_WM_UNIT_DIAGRAM_ISREFERUNIT" val="0"/>
  <p:tag name="KSO_WM_DIAGRAM_GROUP_CODE" val="m1-1"/>
  <p:tag name="KSO_WM_UNIT_ID" val="diagram160433_4*m_h_f*1_3_1"/>
  <p:tag name="KSO_WM_TEMPLATE_CATEGORY" val="diagram"/>
  <p:tag name="KSO_WM_TEMPLATE_INDEX" val="160433"/>
  <p:tag name="KSO_WM_UNIT_LAYERLEVEL" val="1_1_1"/>
  <p:tag name="KSO_WM_TAG_VERSION" val="1.0"/>
  <p:tag name="KSO_WM_UNIT_PRESET_TEXT" val="单击此处添加文本具体内容"/>
  <p:tag name="KSO_WM_UNIT_FILL_FORE_SCHEMECOLOR_INDEX" val="7"/>
  <p:tag name="KSO_WM_UNIT_FILL_TYPE" val="1"/>
  <p:tag name="KSO_WM_UNIT_TEXT_FILL_FORE_SCHEMECOLOR_INDEX" val="13"/>
  <p:tag name="KSO_WM_UNIT_TEXT_FILL_TYPE" val="1"/>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160433_4*m_h_i*1_3_2"/>
  <p:tag name="KSO_WM_TEMPLATE_CATEGORY" val="diagram"/>
  <p:tag name="KSO_WM_TEMPLATE_INDEX" val="160433"/>
  <p:tag name="KSO_WM_UNIT_LAYERLEVEL" val="1_1_1"/>
  <p:tag name="KSO_WM_TAG_VERSION" val="1.0"/>
  <p:tag name="KSO_WM_UNIT_FILL_FORE_SCHEMECOLOR_INDEX" val="7"/>
  <p:tag name="KSO_WM_UNIT_FILL_TYPE" val="1"/>
  <p:tag name="KSO_WM_UNIT_LINE_FORE_SCHEMECOLOR_INDEX" val="14"/>
  <p:tag name="KSO_WM_UNIT_LINE_FILL_TYPE" val="2"/>
  <p:tag name="KSO_WM_UNIT_TEXT_FILL_FORE_SCHEMECOLOR_INDEX" val="2"/>
  <p:tag name="KSO_WM_UNIT_TEXT_FILL_TYPE" val="1"/>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160433_4*m_h_i*1_3_1"/>
  <p:tag name="KSO_WM_TEMPLATE_CATEGORY" val="diagram"/>
  <p:tag name="KSO_WM_TEMPLATE_INDEX" val="160433"/>
  <p:tag name="KSO_WM_UNIT_LAYERLEVEL" val="1_1_1"/>
  <p:tag name="KSO_WM_TAG_VERSION" val="1.0"/>
  <p:tag name="KSO_WM_UNIT_FILL_FORE_SCHEMECOLOR_INDEX" val="14"/>
  <p:tag name="KSO_WM_UNIT_FILL_TYPE" val="1"/>
  <p:tag name="KSO_WM_UNIT_TEXT_FILL_FORE_SCHEMECOLOR_INDEX" val="2"/>
  <p:tag name="KSO_WM_UNIT_TEXT_FILL_TYPE" val="1"/>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160433_4*m_h_i*1_3_3"/>
  <p:tag name="KSO_WM_TEMPLATE_CATEGORY" val="diagram"/>
  <p:tag name="KSO_WM_TEMPLATE_INDEX" val="160433"/>
  <p:tag name="KSO_WM_UNIT_LAYERLEVEL" val="1_1_1"/>
  <p:tag name="KSO_WM_TAG_VERSION" val="1.0"/>
  <p:tag name="KSO_WM_BEAUTIFY_FLAG" val="#wm#"/>
  <p:tag name="KSO_WM_UNIT_FILL_FORE_SCHEMECOLOR_INDEX" val="14"/>
  <p:tag name="KSO_WM_UNIT_FILL_TYPE" val="1"/>
  <p:tag name="KSO_WM_UNIT_LINE_FORE_SCHEMECOLOR_INDEX" val="13"/>
  <p:tag name="KSO_WM_UNIT_LINE_FILL_TYPE" val="2"/>
  <p:tag name="KSO_WM_UNIT_TEXT_FILL_FORE_SCHEMECOLOR_INDEX" val="2"/>
  <p:tag name="KSO_WM_UNIT_TEXT_FILL_TYPE" val="1"/>
</p:tagLst>
</file>

<file path=ppt/tags/tag259.xml><?xml version="1.0" encoding="utf-8"?>
<p:tagLst xmlns:p="http://schemas.openxmlformats.org/presentationml/2006/main">
  <p:tag name="KSO_WM_UNIT_SUBTYPE" val="a"/>
  <p:tag name="KSO_WM_UNIT_NOCLEAR" val="0"/>
  <p:tag name="KSO_WM_UNIT_VALUE" val="63"/>
  <p:tag name="KSO_WM_UNIT_HIGHLIGHT" val="0"/>
  <p:tag name="KSO_WM_UNIT_COMPATIBLE" val="0"/>
  <p:tag name="KSO_WM_UNIT_DIAGRAM_ISNUMVISUAL" val="0"/>
  <p:tag name="KSO_WM_UNIT_DIAGRAM_ISREFERUNIT" val="0"/>
  <p:tag name="KSO_WM_DIAGRAM_GROUP_CODE" val="m1-1"/>
  <p:tag name="KSO_WM_UNIT_ID" val="diagram160433_4*m_h_f*1_4_1"/>
  <p:tag name="KSO_WM_TEMPLATE_CATEGORY" val="diagram"/>
  <p:tag name="KSO_WM_TEMPLATE_INDEX" val="160433"/>
  <p:tag name="KSO_WM_UNIT_LAYERLEVEL" val="1_1_1"/>
  <p:tag name="KSO_WM_TAG_VERSION" val="1.0"/>
  <p:tag name="KSO_WM_UNIT_PRESET_TEXT" val="单击此处添加文本具体内容"/>
  <p:tag name="KSO_WM_UNIT_FILL_FORE_SCHEMECOLOR_INDEX" val="8"/>
  <p:tag name="KSO_WM_UNIT_FILL_TYPE" val="1"/>
  <p:tag name="KSO_WM_UNIT_TEXT_FILL_FORE_SCHEMECOLOR_INDEX" val="13"/>
  <p:tag name="KSO_WM_UNIT_TEXT_FILL_TYPE" val="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160433_4*m_h_i*1_4_3"/>
  <p:tag name="KSO_WM_TEMPLATE_CATEGORY" val="diagram"/>
  <p:tag name="KSO_WM_TEMPLATE_INDEX" val="160433"/>
  <p:tag name="KSO_WM_UNIT_LAYERLEVEL" val="1_1_1"/>
  <p:tag name="KSO_WM_TAG_VERSION" val="1.0"/>
  <p:tag name="KSO_WM_UNIT_FILL_FORE_SCHEMECOLOR_INDEX" val="8"/>
  <p:tag name="KSO_WM_UNIT_FILL_TYPE" val="1"/>
  <p:tag name="KSO_WM_UNIT_LINE_FORE_SCHEMECOLOR_INDEX" val="14"/>
  <p:tag name="KSO_WM_UNIT_LINE_FILL_TYPE" val="2"/>
  <p:tag name="KSO_WM_UNIT_TEXT_FILL_FORE_SCHEMECOLOR_INDEX" val="2"/>
  <p:tag name="KSO_WM_UNIT_TEXT_FILL_TYPE" val="1"/>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160433_4*m_h_i*1_4_2"/>
  <p:tag name="KSO_WM_TEMPLATE_CATEGORY" val="diagram"/>
  <p:tag name="KSO_WM_TEMPLATE_INDEX" val="160433"/>
  <p:tag name="KSO_WM_UNIT_LAYERLEVEL" val="1_1_1"/>
  <p:tag name="KSO_WM_TAG_VERSION" val="1.0"/>
  <p:tag name="KSO_WM_UNIT_FILL_FORE_SCHEMECOLOR_INDEX" val="14"/>
  <p:tag name="KSO_WM_UNIT_FILL_TYPE" val="1"/>
  <p:tag name="KSO_WM_UNIT_TEXT_FILL_FORE_SCHEMECOLOR_INDEX" val="2"/>
  <p:tag name="KSO_WM_UNIT_TEXT_FILL_TYPE" val="1"/>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160433_4*m_h_i*1_4_1"/>
  <p:tag name="KSO_WM_TEMPLATE_CATEGORY" val="diagram"/>
  <p:tag name="KSO_WM_TEMPLATE_INDEX" val="160433"/>
  <p:tag name="KSO_WM_UNIT_LAYERLEVEL" val="1_1_1"/>
  <p:tag name="KSO_WM_TAG_VERSION" val="1.0"/>
  <p:tag name="KSO_WM_BEAUTIFY_FLAG" val="#wm#"/>
  <p:tag name="KSO_WM_UNIT_FILL_FORE_SCHEMECOLOR_INDEX" val="14"/>
  <p:tag name="KSO_WM_UNIT_FILL_TYPE" val="1"/>
  <p:tag name="KSO_WM_UNIT_LINE_FORE_SCHEMECOLOR_INDEX" val="13"/>
  <p:tag name="KSO_WM_UNIT_LINE_FILL_TYPE" val="2"/>
  <p:tag name="KSO_WM_UNIT_TEXT_FILL_FORE_SCHEMECOLOR_INDEX" val="2"/>
  <p:tag name="KSO_WM_UNIT_TEXT_FILL_TYPE" val="1"/>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1"/>
  <p:tag name="KSO_WM_UNIT_ID" val="diagram160433_4*m_h_i*1_5_1"/>
  <p:tag name="KSO_WM_TEMPLATE_CATEGORY" val="diagram"/>
  <p:tag name="KSO_WM_TEMPLATE_INDEX" val="160433"/>
  <p:tag name="KSO_WM_UNIT_LAYERLEVEL" val="1_1_1"/>
  <p:tag name="KSO_WM_TAG_VERSION" val="1.0"/>
  <p:tag name="KSO_WM_BEAUTIFY_FLAG" val="#wm#"/>
  <p:tag name="KSO_WM_UNIT_FILL_FORE_SCHEMECOLOR_INDEX" val="14"/>
  <p:tag name="KSO_WM_UNIT_FILL_TYPE" val="1"/>
  <p:tag name="KSO_WM_UNIT_LINE_FORE_SCHEMECOLOR_INDEX" val="13"/>
  <p:tag name="KSO_WM_UNIT_LINE_FILL_TYPE" val="2"/>
  <p:tag name="KSO_WM_UNIT_TEXT_FILL_FORE_SCHEMECOLOR_INDEX" val="2"/>
  <p:tag name="KSO_WM_UNIT_TEXT_FILL_TYPE" val="1"/>
</p:tagLst>
</file>

<file path=ppt/tags/tag264.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m1-1"/>
  <p:tag name="KSO_WM_UNIT_ID" val="diagram160433_4*m_h_a*1_2_1"/>
  <p:tag name="KSO_WM_TEMPLATE_CATEGORY" val="diagram"/>
  <p:tag name="KSO_WM_TEMPLATE_INDEX" val="160433"/>
  <p:tag name="KSO_WM_UNIT_LAYERLEVEL" val="1_1_1"/>
  <p:tag name="KSO_WM_TAG_VERSION" val="1.0"/>
  <p:tag name="KSO_WM_UNIT_PRESET_TEXT" val="添加标题"/>
  <p:tag name="KSO_WM_UNIT_TEXT_FILL_FORE_SCHEMECOLOR_INDEX" val="13"/>
  <p:tag name="KSO_WM_UNIT_TEXT_FILL_TYPE" val="1"/>
</p:tagLst>
</file>

<file path=ppt/tags/tag265.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m1-1"/>
  <p:tag name="KSO_WM_UNIT_ID" val="diagram160433_4*m_h_a*1_3_1"/>
  <p:tag name="KSO_WM_TEMPLATE_CATEGORY" val="diagram"/>
  <p:tag name="KSO_WM_TEMPLATE_INDEX" val="160433"/>
  <p:tag name="KSO_WM_UNIT_LAYERLEVEL" val="1_1_1"/>
  <p:tag name="KSO_WM_TAG_VERSION" val="1.0"/>
  <p:tag name="KSO_WM_UNIT_PRESET_TEXT" val="添加标题"/>
  <p:tag name="KSO_WM_UNIT_TEXT_FILL_FORE_SCHEMECOLOR_INDEX" val="13"/>
  <p:tag name="KSO_WM_UNIT_TEXT_FILL_TYPE" val="1"/>
</p:tagLst>
</file>

<file path=ppt/tags/tag266.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m1-1"/>
  <p:tag name="KSO_WM_UNIT_ID" val="diagram160433_4*m_h_a*1_4_1"/>
  <p:tag name="KSO_WM_TEMPLATE_CATEGORY" val="diagram"/>
  <p:tag name="KSO_WM_TEMPLATE_INDEX" val="160433"/>
  <p:tag name="KSO_WM_UNIT_LAYERLEVEL" val="1_1_1"/>
  <p:tag name="KSO_WM_TAG_VERSION" val="1.0"/>
  <p:tag name="KSO_WM_UNIT_PRESET_TEXT" val="添加标题"/>
  <p:tag name="KSO_WM_UNIT_TEXT_FILL_FORE_SCHEMECOLOR_INDEX" val="13"/>
  <p:tag name="KSO_WM_UNIT_TEXT_FILL_TYPE" val="1"/>
</p:tagLst>
</file>

<file path=ppt/tags/tag267.xml><?xml version="1.0" encoding="utf-8"?>
<p:tagLst xmlns:p="http://schemas.openxmlformats.org/presentationml/2006/main">
  <p:tag name="KSO_WM_SLIDE_MODEL_TYPE" val="numdgm"/>
</p:tagLst>
</file>

<file path=ppt/tags/tag268.xml><?xml version="1.0" encoding="utf-8"?>
<p:tagLst xmlns:p="http://schemas.openxmlformats.org/presentationml/2006/main">
  <p:tag name="KSO_WM_UNIT_PLACING_PICTURE_USER_VIEWPORT" val="{&quot;height&quot;:9847,&quot;width&quot;:9450}"/>
</p:tagLst>
</file>

<file path=ppt/tags/tag269.xml><?xml version="1.0" encoding="utf-8"?>
<p:tagLst xmlns:p="http://schemas.openxmlformats.org/presentationml/2006/main">
  <p:tag name="KSO_WM_SLIDE_MODEL_TYPE" val="numdg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SLIDE_MODEL_TYPE" val="numdgm"/>
</p:tagLst>
</file>

<file path=ppt/tags/tag271.xml><?xml version="1.0" encoding="utf-8"?>
<p:tagLst xmlns:p="http://schemas.openxmlformats.org/presentationml/2006/main">
  <p:tag name="KSO_WM_SLIDE_MODEL_TYPE" val="numdgm"/>
</p:tagLst>
</file>

<file path=ppt/tags/tag272.xml><?xml version="1.0" encoding="utf-8"?>
<p:tagLst xmlns:p="http://schemas.openxmlformats.org/presentationml/2006/main">
  <p:tag name="KSO_WM_SLIDE_MODEL_TYPE" val="numdgm"/>
</p:tagLst>
</file>

<file path=ppt/tags/tag273.xml><?xml version="1.0" encoding="utf-8"?>
<p:tagLst xmlns:p="http://schemas.openxmlformats.org/presentationml/2006/main">
  <p:tag name="KSO_WM_SLIDE_MODEL_TYPE" val="numdgm"/>
</p:tagLst>
</file>

<file path=ppt/tags/tag274.xml><?xml version="1.0" encoding="utf-8"?>
<p:tagLst xmlns:p="http://schemas.openxmlformats.org/presentationml/2006/main">
  <p:tag name="KSO_WM_SLIDE_MODEL_TYPE" val="numdgm"/>
</p:tagLst>
</file>

<file path=ppt/tags/tag275.xml><?xml version="1.0" encoding="utf-8"?>
<p:tagLst xmlns:p="http://schemas.openxmlformats.org/presentationml/2006/main">
  <p:tag name="KSO_WM_UNIT_ISCONTENTSTITLE" val="0"/>
  <p:tag name="KSO_WM_UNIT_PRESET_TEXT" val="单击此处添加标题"/>
  <p:tag name="KSO_WM_UNIT_NOCLEAR" val="0"/>
  <p:tag name="KSO_WM_UNIT_SHOW_EDIT_AREA_INDICATION" val="0"/>
  <p:tag name="KSO_WM_UNIT_VALUE" val="15"/>
  <p:tag name="KSO_WM_UNIT_HIGHLIGHT" val="0"/>
  <p:tag name="KSO_WM_UNIT_COMPATIBLE" val="0"/>
  <p:tag name="KSO_WM_UNIT_DIAGRAM_ISNUMVISUAL" val="0"/>
  <p:tag name="KSO_WM_UNIT_DIAGRAM_ISREFERUNIT" val="0"/>
  <p:tag name="KSO_WM_DIAGRAM_GROUP_CODE" val="ζ1-1"/>
  <p:tag name="KSO_WM_UNIT_TYPE" val="a"/>
  <p:tag name="KSO_WM_UNIT_INDEX" val="1"/>
  <p:tag name="KSO_WM_UNIT_ID" val="diagram20200530_1*a*1"/>
  <p:tag name="KSO_WM_TEMPLATE_CATEGORY" val="diagram"/>
  <p:tag name="KSO_WM_TEMPLATE_INDEX" val="20200530"/>
  <p:tag name="KSO_WM_UNIT_LAYERLEVEL" val="1"/>
  <p:tag name="KSO_WM_TAG_VERSION" val="1.0"/>
  <p:tag name="KSO_WM_BEAUTIFY_FLAG" val="#wm#"/>
  <p:tag name="KSO_WM_UNIT_TEXT_FILL_FORE_SCHEMECOLOR_INDEX" val="13"/>
  <p:tag name="KSO_WM_UNIT_TEXT_FILL_TYPE" val="1"/>
  <p:tag name="KSO_WM_UNIT_USESOURCEFORMAT_APPLY" val="1"/>
</p:tagLst>
</file>

<file path=ppt/tags/tag276.xml><?xml version="1.0" encoding="utf-8"?>
<p:tagLst xmlns:p="http://schemas.openxmlformats.org/presentationml/2006/main">
  <p:tag name="KSO_WM_UNIT_ISCONTENTSTITLE" val="0"/>
  <p:tag name="KSO_WM_UNIT_PRESET_TEXT" val="单击此处添加标题"/>
  <p:tag name="KSO_WM_UNIT_NOCLEAR" val="0"/>
  <p:tag name="KSO_WM_UNIT_SHOW_EDIT_AREA_INDICATION" val="0"/>
  <p:tag name="KSO_WM_UNIT_VALUE" val="15"/>
  <p:tag name="KSO_WM_UNIT_HIGHLIGHT" val="0"/>
  <p:tag name="KSO_WM_UNIT_COMPATIBLE" val="0"/>
  <p:tag name="KSO_WM_UNIT_DIAGRAM_ISNUMVISUAL" val="0"/>
  <p:tag name="KSO_WM_UNIT_DIAGRAM_ISREFERUNIT" val="0"/>
  <p:tag name="KSO_WM_DIAGRAM_GROUP_CODE" val="ζ1-1"/>
  <p:tag name="KSO_WM_UNIT_TYPE" val="a"/>
  <p:tag name="KSO_WM_UNIT_INDEX" val="1"/>
  <p:tag name="KSO_WM_UNIT_ID" val="diagram20200530_1*a*1"/>
  <p:tag name="KSO_WM_TEMPLATE_CATEGORY" val="diagram"/>
  <p:tag name="KSO_WM_TEMPLATE_INDEX" val="20200530"/>
  <p:tag name="KSO_WM_UNIT_LAYERLEVEL" val="1"/>
  <p:tag name="KSO_WM_TAG_VERSION" val="1.0"/>
  <p:tag name="KSO_WM_BEAUTIFY_FLAG" val="#wm#"/>
  <p:tag name="KSO_WM_UNIT_TEXT_FILL_FORE_SCHEMECOLOR_INDEX" val="13"/>
  <p:tag name="KSO_WM_UNIT_TEXT_FILL_TYPE" val="1"/>
  <p:tag name="KSO_WM_UNIT_USESOURCEFORMAT_APPLY" val="1"/>
</p:tagLst>
</file>

<file path=ppt/tags/tag277.xml><?xml version="1.0" encoding="utf-8"?>
<p:tagLst xmlns:p="http://schemas.openxmlformats.org/presentationml/2006/main">
  <p:tag name="KSO_WM_UNIT_ISCONTENTS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q1-1"/>
  <p:tag name="KSO_WM_UNIT_TYPE" val="q_h_a"/>
  <p:tag name="KSO_WM_UNIT_INDEX" val="1_1_1"/>
  <p:tag name="KSO_WM_UNIT_ID" val="diagram20198907_3*q_h_a*1_1_1"/>
  <p:tag name="KSO_WM_TEMPLATE_CATEGORY" val="diagram"/>
  <p:tag name="KSO_WM_TEMPLATE_INDEX" val="20198907"/>
  <p:tag name="KSO_WM_UNIT_LAYERLEVEL" val="1_1_1"/>
  <p:tag name="KSO_WM_TAG_VERSION" val="1.0"/>
  <p:tag name="KSO_WM_BEAUTIFY_FLAG" val="#wm#"/>
  <p:tag name="KSO_WM_UNIT_TEXT_FILL_FORE_SCHEMECOLOR_INDEX" val="13"/>
  <p:tag name="KSO_WM_UNIT_TEXT_FILL_TYPE" val="1"/>
</p:tagLst>
</file>

<file path=ppt/tags/tag278.xml><?xml version="1.0" encoding="utf-8"?>
<p:tagLst xmlns:p="http://schemas.openxmlformats.org/presentationml/2006/main">
  <p:tag name="KSO_WM_UNIT_PRESET_TEXT" val="单击此处添加文本具体内容"/>
  <p:tag name="KSO_WM_UNIT_NOCLEAR" val="0"/>
  <p:tag name="KSO_WM_UNIT_VALUE" val="48"/>
  <p:tag name="KSO_WM_UNIT_HIGHLIGHT" val="0"/>
  <p:tag name="KSO_WM_UNIT_COMPATIBLE" val="0"/>
  <p:tag name="KSO_WM_UNIT_DIAGRAM_ISNUMVISUAL" val="0"/>
  <p:tag name="KSO_WM_UNIT_DIAGRAM_ISREFERUNIT" val="0"/>
  <p:tag name="KSO_WM_DIAGRAM_GROUP_CODE" val="q1-1"/>
  <p:tag name="KSO_WM_UNIT_TYPE" val="q_h_f"/>
  <p:tag name="KSO_WM_UNIT_INDEX" val="1_1_1"/>
  <p:tag name="KSO_WM_UNIT_ID" val="diagram20198907_3*q_h_f*1_1_1"/>
  <p:tag name="KSO_WM_TEMPLATE_CATEGORY" val="diagram"/>
  <p:tag name="KSO_WM_TEMPLATE_INDEX" val="20198907"/>
  <p:tag name="KSO_WM_UNIT_LAYERLEVEL" val="1_1_1"/>
  <p:tag name="KSO_WM_TAG_VERSION" val="1.0"/>
  <p:tag name="KSO_WM_BEAUTIFY_FLAG" val="#wm#"/>
  <p:tag name="KSO_WM_UNIT_TEXT_FILL_FORE_SCHEMECOLOR_INDEX" val="14"/>
  <p:tag name="KSO_WM_UNIT_TEXT_FILL_TYPE" val="1"/>
</p:tagLst>
</file>

<file path=ppt/tags/tag279.xml><?xml version="1.0" encoding="utf-8"?>
<p:tagLst xmlns:p="http://schemas.openxmlformats.org/presentationml/2006/main">
  <p:tag name="KSO_WM_UNIT_ISCONTENTS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q1-1"/>
  <p:tag name="KSO_WM_UNIT_TYPE" val="q_h_a"/>
  <p:tag name="KSO_WM_UNIT_INDEX" val="1_4_1"/>
  <p:tag name="KSO_WM_UNIT_ID" val="diagram20198907_3*q_h_a*1_4_1"/>
  <p:tag name="KSO_WM_TEMPLATE_CATEGORY" val="diagram"/>
  <p:tag name="KSO_WM_TEMPLATE_INDEX" val="20198907"/>
  <p:tag name="KSO_WM_UNIT_LAYERLEVEL" val="1_1_1"/>
  <p:tag name="KSO_WM_TAG_VERSION" val="1.0"/>
  <p:tag name="KSO_WM_BEAUTIFY_FLAG" val="#wm#"/>
  <p:tag name="KSO_WM_UNIT_TEXT_FILL_FORE_SCHEMECOLOR_INDEX" val="13"/>
  <p:tag name="KSO_WM_UNIT_TEXT_FILL_TYPE"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UNIT_PRESET_TEXT" val="单击此处添加文本具体内容"/>
  <p:tag name="KSO_WM_UNIT_NOCLEAR" val="0"/>
  <p:tag name="KSO_WM_UNIT_VALUE" val="48"/>
  <p:tag name="KSO_WM_UNIT_HIGHLIGHT" val="0"/>
  <p:tag name="KSO_WM_UNIT_COMPATIBLE" val="0"/>
  <p:tag name="KSO_WM_UNIT_DIAGRAM_ISNUMVISUAL" val="0"/>
  <p:tag name="KSO_WM_UNIT_DIAGRAM_ISREFERUNIT" val="0"/>
  <p:tag name="KSO_WM_DIAGRAM_GROUP_CODE" val="q1-1"/>
  <p:tag name="KSO_WM_UNIT_TYPE" val="q_h_f"/>
  <p:tag name="KSO_WM_UNIT_INDEX" val="1_4_1"/>
  <p:tag name="KSO_WM_UNIT_ID" val="diagram20198907_3*q_h_f*1_4_1"/>
  <p:tag name="KSO_WM_TEMPLATE_CATEGORY" val="diagram"/>
  <p:tag name="KSO_WM_TEMPLATE_INDEX" val="20198907"/>
  <p:tag name="KSO_WM_UNIT_LAYERLEVEL" val="1_1_1"/>
  <p:tag name="KSO_WM_TAG_VERSION" val="1.0"/>
  <p:tag name="KSO_WM_BEAUTIFY_FLAG" val="#wm#"/>
  <p:tag name="KSO_WM_UNIT_TEXT_FILL_FORE_SCHEMECOLOR_INDEX" val="14"/>
  <p:tag name="KSO_WM_UNIT_TEXT_FILL_TYPE" val="1"/>
</p:tagLst>
</file>

<file path=ppt/tags/tag281.xml><?xml version="1.0" encoding="utf-8"?>
<p:tagLst xmlns:p="http://schemas.openxmlformats.org/presentationml/2006/main">
  <p:tag name="KSO_WM_UNIT_ISCONTENTS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q1-1"/>
  <p:tag name="KSO_WM_UNIT_TYPE" val="q_h_a"/>
  <p:tag name="KSO_WM_UNIT_INDEX" val="1_2_1"/>
  <p:tag name="KSO_WM_UNIT_ID" val="diagram20198907_3*q_h_a*1_2_1"/>
  <p:tag name="KSO_WM_TEMPLATE_CATEGORY" val="diagram"/>
  <p:tag name="KSO_WM_TEMPLATE_INDEX" val="20198907"/>
  <p:tag name="KSO_WM_UNIT_LAYERLEVEL" val="1_1_1"/>
  <p:tag name="KSO_WM_TAG_VERSION" val="1.0"/>
  <p:tag name="KSO_WM_BEAUTIFY_FLAG" val="#wm#"/>
  <p:tag name="KSO_WM_UNIT_TEXT_FILL_FORE_SCHEMECOLOR_INDEX" val="13"/>
  <p:tag name="KSO_WM_UNIT_TEXT_FILL_TYPE" val="1"/>
</p:tagLst>
</file>

<file path=ppt/tags/tag282.xml><?xml version="1.0" encoding="utf-8"?>
<p:tagLst xmlns:p="http://schemas.openxmlformats.org/presentationml/2006/main">
  <p:tag name="KSO_WM_UNIT_PRESET_TEXT" val="单击此处添加文本具体内容"/>
  <p:tag name="KSO_WM_UNIT_NOCLEAR" val="0"/>
  <p:tag name="KSO_WM_UNIT_VALUE" val="48"/>
  <p:tag name="KSO_WM_UNIT_HIGHLIGHT" val="0"/>
  <p:tag name="KSO_WM_UNIT_COMPATIBLE" val="0"/>
  <p:tag name="KSO_WM_UNIT_DIAGRAM_ISNUMVISUAL" val="0"/>
  <p:tag name="KSO_WM_UNIT_DIAGRAM_ISREFERUNIT" val="0"/>
  <p:tag name="KSO_WM_DIAGRAM_GROUP_CODE" val="q1-1"/>
  <p:tag name="KSO_WM_UNIT_TYPE" val="q_h_f"/>
  <p:tag name="KSO_WM_UNIT_INDEX" val="1_2_1"/>
  <p:tag name="KSO_WM_UNIT_ID" val="diagram20198907_3*q_h_f*1_2_1"/>
  <p:tag name="KSO_WM_TEMPLATE_CATEGORY" val="diagram"/>
  <p:tag name="KSO_WM_TEMPLATE_INDEX" val="20198907"/>
  <p:tag name="KSO_WM_UNIT_LAYERLEVEL" val="1_1_1"/>
  <p:tag name="KSO_WM_TAG_VERSION" val="1.0"/>
  <p:tag name="KSO_WM_BEAUTIFY_FLAG" val="#wm#"/>
  <p:tag name="KSO_WM_UNIT_TEXT_FILL_FORE_SCHEMECOLOR_INDEX" val="14"/>
  <p:tag name="KSO_WM_UNIT_TEXT_FILL_TYPE" val="1"/>
</p:tagLst>
</file>

<file path=ppt/tags/tag283.xml><?xml version="1.0" encoding="utf-8"?>
<p:tagLst xmlns:p="http://schemas.openxmlformats.org/presentationml/2006/main">
  <p:tag name="KSO_WM_UNIT_FILL_FORE_SCHEMECOLOR_INDEX" val="7"/>
  <p:tag name="KSO_WM_UNIT_FILL_TYPE" val="1"/>
  <p:tag name="KSO_WM_UNIT_TEXT_FILL_FORE_SCHEMECOLOR_INDEX" val="2"/>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3_1"/>
  <p:tag name="KSO_WM_UNIT_ID" val="diagram20198907_3*q_h_i*1_3_1"/>
  <p:tag name="KSO_WM_TEMPLATE_CATEGORY" val="diagram"/>
  <p:tag name="KSO_WM_TEMPLATE_INDEX" val="20198907"/>
  <p:tag name="KSO_WM_UNIT_LAYERLEVEL" val="1_1_1"/>
  <p:tag name="KSO_WM_TAG_VERSION" val="1.0"/>
  <p:tag name="KSO_WM_BEAUTIFY_FLAG" val="#wm#"/>
</p:tagLst>
</file>

<file path=ppt/tags/tag284.xml><?xml version="1.0" encoding="utf-8"?>
<p:tagLst xmlns:p="http://schemas.openxmlformats.org/presentationml/2006/main">
  <p:tag name="KSO_WM_UNIT_FILL_FORE_SCHEMECOLOR_INDEX" val="5"/>
  <p:tag name="KSO_WM_UNIT_FILL_TYPE" val="1"/>
  <p:tag name="KSO_WM_UNIT_TEXT_FILL_FORE_SCHEMECOLOR_INDEX" val="2"/>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1_4"/>
  <p:tag name="KSO_WM_UNIT_ID" val="diagram20198907_3*q_h_i*1_1_4"/>
  <p:tag name="KSO_WM_TEMPLATE_CATEGORY" val="diagram"/>
  <p:tag name="KSO_WM_TEMPLATE_INDEX" val="20198907"/>
  <p:tag name="KSO_WM_UNIT_LAYERLEVEL" val="1_1_1"/>
  <p:tag name="KSO_WM_TAG_VERSION" val="1.0"/>
  <p:tag name="KSO_WM_BEAUTIFY_FLAG" val="#wm#"/>
</p:tagLst>
</file>

<file path=ppt/tags/tag285.xml><?xml version="1.0" encoding="utf-8"?>
<p:tagLst xmlns:p="http://schemas.openxmlformats.org/presentationml/2006/main">
  <p:tag name="KSO_WM_UNIT_FILL_FORE_SCHEMECOLOR_INDEX" val="6"/>
  <p:tag name="KSO_WM_UNIT_FILL_TYPE" val="1"/>
  <p:tag name="KSO_WM_UNIT_TEXT_FILL_FORE_SCHEMECOLOR_INDEX" val="2"/>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2_5"/>
  <p:tag name="KSO_WM_UNIT_ID" val="diagram20198907_3*q_h_i*1_2_5"/>
  <p:tag name="KSO_WM_TEMPLATE_CATEGORY" val="diagram"/>
  <p:tag name="KSO_WM_TEMPLATE_INDEX" val="20198907"/>
  <p:tag name="KSO_WM_UNIT_LAYERLEVEL" val="1_1_1"/>
  <p:tag name="KSO_WM_TAG_VERSION" val="1.0"/>
  <p:tag name="KSO_WM_BEAUTIFY_FLAG" val="#wm#"/>
</p:tagLst>
</file>

<file path=ppt/tags/tag286.xml><?xml version="1.0" encoding="utf-8"?>
<p:tagLst xmlns:p="http://schemas.openxmlformats.org/presentationml/2006/main">
  <p:tag name="KSO_WM_UNIT_FILL_FORE_SCHEMECOLOR_INDEX" val="8"/>
  <p:tag name="KSO_WM_UNIT_FILL_TYPE" val="1"/>
  <p:tag name="KSO_WM_UNIT_TEXT_FILL_FORE_SCHEMECOLOR_INDEX" val="2"/>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4_2"/>
  <p:tag name="KSO_WM_UNIT_ID" val="diagram20198907_3*q_h_i*1_4_2"/>
  <p:tag name="KSO_WM_TEMPLATE_CATEGORY" val="diagram"/>
  <p:tag name="KSO_WM_TEMPLATE_INDEX" val="20198907"/>
  <p:tag name="KSO_WM_UNIT_LAYERLEVEL" val="1_1_1"/>
  <p:tag name="KSO_WM_TAG_VERSION" val="1.0"/>
  <p:tag name="KSO_WM_BEAUTIFY_FLAG" val="#wm#"/>
</p:tagLst>
</file>

<file path=ppt/tags/tag287.xml><?xml version="1.0" encoding="utf-8"?>
<p:tagLst xmlns:p="http://schemas.openxmlformats.org/presentationml/2006/main">
  <p:tag name="KSO_WM_UNIT_TEXT_FILL_FORE_SCHEMECOLOR_INDEX" val="14"/>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1_1"/>
  <p:tag name="KSO_WM_UNIT_ID" val="diagram20198907_3*q_h_i*1_1_1"/>
  <p:tag name="KSO_WM_TEMPLATE_CATEGORY" val="diagram"/>
  <p:tag name="KSO_WM_TEMPLATE_INDEX" val="20198907"/>
  <p:tag name="KSO_WM_UNIT_LAYERLEVEL" val="1_1_1"/>
  <p:tag name="KSO_WM_TAG_VERSION" val="1.0"/>
  <p:tag name="KSO_WM_BEAUTIFY_FLAG" val="#wm#"/>
</p:tagLst>
</file>

<file path=ppt/tags/tag288.xml><?xml version="1.0" encoding="utf-8"?>
<p:tagLst xmlns:p="http://schemas.openxmlformats.org/presentationml/2006/main">
  <p:tag name="KSO_WM_UNIT_TEXT_FILL_FORE_SCHEMECOLOR_INDEX" val="14"/>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2_1"/>
  <p:tag name="KSO_WM_UNIT_ID" val="diagram20198907_3*q_h_i*1_2_1"/>
  <p:tag name="KSO_WM_TEMPLATE_CATEGORY" val="diagram"/>
  <p:tag name="KSO_WM_TEMPLATE_INDEX" val="20198907"/>
  <p:tag name="KSO_WM_UNIT_LAYERLEVEL" val="1_1_1"/>
  <p:tag name="KSO_WM_TAG_VERSION" val="1.0"/>
  <p:tag name="KSO_WM_BEAUTIFY_FLAG" val="#wm#"/>
</p:tagLst>
</file>

<file path=ppt/tags/tag289.xml><?xml version="1.0" encoding="utf-8"?>
<p:tagLst xmlns:p="http://schemas.openxmlformats.org/presentationml/2006/main">
  <p:tag name="KSO_WM_UNIT_TEXT_FILL_FORE_SCHEMECOLOR_INDEX" val="14"/>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3_3"/>
  <p:tag name="KSO_WM_UNIT_ID" val="diagram20198907_3*q_h_i*1_3_3"/>
  <p:tag name="KSO_WM_TEMPLATE_CATEGORY" val="diagram"/>
  <p:tag name="KSO_WM_TEMPLATE_INDEX" val="20198907"/>
  <p:tag name="KSO_WM_UNIT_LAYERLEVEL" val="1_1_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UNIT_TEXT_FILL_FORE_SCHEMECOLOR_INDEX" val="14"/>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4_1"/>
  <p:tag name="KSO_WM_UNIT_ID" val="diagram20198907_3*q_h_i*1_4_1"/>
  <p:tag name="KSO_WM_TEMPLATE_CATEGORY" val="diagram"/>
  <p:tag name="KSO_WM_TEMPLATE_INDEX" val="20198907"/>
  <p:tag name="KSO_WM_UNIT_LAYERLEVEL" val="1_1_1"/>
  <p:tag name="KSO_WM_TAG_VERSION" val="1.0"/>
  <p:tag name="KSO_WM_BEAUTIFY_FLAG" val="#wm#"/>
</p:tagLst>
</file>

<file path=ppt/tags/tag291.xml><?xml version="1.0" encoding="utf-8"?>
<p:tagLst xmlns:p="http://schemas.openxmlformats.org/presentationml/2006/main">
  <p:tag name="KSO_WM_UNIT_FILL_FORE_SCHEMECOLOR_INDEX" val="7"/>
  <p:tag name="KSO_WM_UNIT_FILL_TYPE" val="1"/>
  <p:tag name="KSO_WM_UNIT_TEXT_FILL_FORE_SCHEMECOLOR_INDEX" val="13"/>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4_4"/>
  <p:tag name="KSO_WM_UNIT_ID" val="diagram20198907_3*q_h_i*1_4_4"/>
  <p:tag name="KSO_WM_TEMPLATE_CATEGORY" val="diagram"/>
  <p:tag name="KSO_WM_TEMPLATE_INDEX" val="20198907"/>
  <p:tag name="KSO_WM_UNIT_LAYERLEVEL" val="1_1_1"/>
  <p:tag name="KSO_WM_TAG_VERSION" val="1.0"/>
  <p:tag name="KSO_WM_BEAUTIFY_FLAG" val="#wm#"/>
</p:tagLst>
</file>

<file path=ppt/tags/tag292.xml><?xml version="1.0" encoding="utf-8"?>
<p:tagLst xmlns:p="http://schemas.openxmlformats.org/presentationml/2006/main">
  <p:tag name="KSO_WM_UNIT_FILL_FORE_SCHEMECOLOR_INDEX" val="5"/>
  <p:tag name="KSO_WM_UNI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1_3"/>
  <p:tag name="KSO_WM_UNIT_ID" val="diagram20198907_3*q_h_i*1_1_3"/>
  <p:tag name="KSO_WM_TEMPLATE_CATEGORY" val="diagram"/>
  <p:tag name="KSO_WM_TEMPLATE_INDEX" val="20198907"/>
  <p:tag name="KSO_WM_UNIT_LAYERLEVEL" val="1_1_1"/>
  <p:tag name="KSO_WM_TAG_VERSION" val="1.0"/>
  <p:tag name="KSO_WM_BEAUTIFY_FLAG" val="#wm#"/>
</p:tagLst>
</file>

<file path=ppt/tags/tag293.xml><?xml version="1.0" encoding="utf-8"?>
<p:tagLst xmlns:p="http://schemas.openxmlformats.org/presentationml/2006/main">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1_2"/>
  <p:tag name="KSO_WM_UNIT_ID" val="diagram20198907_3*q_h_i*1_1_2"/>
  <p:tag name="KSO_WM_TEMPLATE_CATEGORY" val="diagram"/>
  <p:tag name="KSO_WM_TEMPLATE_INDEX" val="20198907"/>
  <p:tag name="KSO_WM_UNIT_LAYERLEVEL" val="1_1_1"/>
  <p:tag name="KSO_WM_TAG_VERSION" val="1.0"/>
  <p:tag name="KSO_WM_BEAUTIFY_FLAG" val="#wm#"/>
  <p:tag name="KSO_WM_UNIT_LINE_FORE_SCHEMECOLOR_INDEX" val="14"/>
  <p:tag name="KSO_WM_UNIT_LINE_FILL_TYPE" val="2"/>
</p:tagLst>
</file>

<file path=ppt/tags/tag294.xml><?xml version="1.0" encoding="utf-8"?>
<p:tagLst xmlns:p="http://schemas.openxmlformats.org/presentationml/2006/main">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4_3"/>
  <p:tag name="KSO_WM_UNIT_ID" val="diagram20198907_3*q_h_i*1_4_3"/>
  <p:tag name="KSO_WM_TEMPLATE_CATEGORY" val="diagram"/>
  <p:tag name="KSO_WM_TEMPLATE_INDEX" val="20198907"/>
  <p:tag name="KSO_WM_UNIT_LAYERLEVEL" val="1_1_1"/>
  <p:tag name="KSO_WM_TAG_VERSION" val="1.0"/>
  <p:tag name="KSO_WM_BEAUTIFY_FLAG" val="#wm#"/>
  <p:tag name="KSO_WM_UNIT_LINE_FORE_SCHEMECOLOR_INDEX" val="14"/>
  <p:tag name="KSO_WM_UNIT_LINE_FILL_TYPE" val="2"/>
</p:tagLst>
</file>

<file path=ppt/tags/tag2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2"/>
  <p:tag name="KSO_WM_UNIT_ID" val="diagram20198907_3*q_h_i*1_2_2"/>
  <p:tag name="KSO_WM_TEMPLATE_CATEGORY" val="diagram"/>
  <p:tag name="KSO_WM_TEMPLATE_INDEX" val="20198907"/>
  <p:tag name="KSO_WM_UNIT_LAYERLEVEL" val="1_1_1"/>
  <p:tag name="KSO_WM_TAG_VERSION" val="1.0"/>
  <p:tag name="KSO_WM_BEAUTIFY_FLAG" val="#wm#"/>
  <p:tag name="KSO_WM_UNIT_FILL_FORE_SCHEMECOLOR_INDEX" val="6"/>
  <p:tag name="KSO_WM_UNIT_FILL_TYPE" val="1"/>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3"/>
  <p:tag name="KSO_WM_UNIT_ID" val="diagram20198907_3*q_h_i*1_2_3"/>
  <p:tag name="KSO_WM_TEMPLATE_CATEGORY" val="diagram"/>
  <p:tag name="KSO_WM_TEMPLATE_INDEX" val="20198907"/>
  <p:tag name="KSO_WM_UNIT_LAYERLEVEL" val="1_1_1"/>
  <p:tag name="KSO_WM_TAG_VERSION" val="1.0"/>
  <p:tag name="KSO_WM_BEAUTIFY_FLAG" val="#wm#"/>
  <p:tag name="KSO_WM_UNIT_FILL_FORE_SCHEMECOLOR_INDEX" val="6"/>
  <p:tag name="KSO_WM_UNIT_FILL_TYPE" val="1"/>
</p:tagLst>
</file>

<file path=ppt/tags/tag2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4"/>
  <p:tag name="KSO_WM_UNIT_ID" val="diagram20198907_3*q_h_i*1_2_4"/>
  <p:tag name="KSO_WM_TEMPLATE_CATEGORY" val="diagram"/>
  <p:tag name="KSO_WM_TEMPLATE_INDEX" val="20198907"/>
  <p:tag name="KSO_WM_UNIT_LAYERLEVEL" val="1_1_1"/>
  <p:tag name="KSO_WM_TAG_VERSION" val="1.0"/>
  <p:tag name="KSO_WM_BEAUTIFY_FLAG" val="#wm#"/>
  <p:tag name="KSO_WM_UNIT_FILL_FORE_SCHEMECOLOR_INDEX" val="6"/>
  <p:tag name="KSO_WM_UNIT_FILL_TYPE" val="1"/>
</p:tagLst>
</file>

<file path=ppt/tags/tag2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5"/>
  <p:tag name="KSO_WM_UNIT_ID" val="diagram20198907_3*q_h_i*1_3_5"/>
  <p:tag name="KSO_WM_TEMPLATE_CATEGORY" val="diagram"/>
  <p:tag name="KSO_WM_TEMPLATE_INDEX" val="20198907"/>
  <p:tag name="KSO_WM_UNIT_LAYERLEVEL" val="1_1_1"/>
  <p:tag name="KSO_WM_TAG_VERSION" val="1.0"/>
  <p:tag name="KSO_WM_BEAUTIFY_FLAG" val="#wm#"/>
  <p:tag name="KSO_WM_UNIT_FILL_FORE_SCHEMECOLOR_INDEX" val="7"/>
  <p:tag name="KSO_WM_UNIT_FILL_TYPE" val="1"/>
</p:tagLst>
</file>

<file path=ppt/tags/tag2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4"/>
  <p:tag name="KSO_WM_UNIT_ID" val="diagram20198907_3*q_h_i*1_3_4"/>
  <p:tag name="KSO_WM_TEMPLATE_CATEGORY" val="diagram"/>
  <p:tag name="KSO_WM_TEMPLATE_INDEX" val="20198907"/>
  <p:tag name="KSO_WM_UNIT_LAYERLEVEL" val="1_1_1"/>
  <p:tag name="KSO_WM_TAG_VERSION" val="1.0"/>
  <p:tag name="KSO_WM_BEAUTIFY_FLAG" val="#wm#"/>
  <p:tag name="KSO_WM_UNIT_LINE_FORE_SCHEMECOLOR_INDEX" val="14"/>
  <p:tag name="KSO_WM_UNIT_LINE_FILL_TYPE" val="2"/>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2"/>
  <p:tag name="KSO_WM_UNIT_ID" val="diagram20198907_3*q_h_i*1_3_2"/>
  <p:tag name="KSO_WM_TEMPLATE_CATEGORY" val="diagram"/>
  <p:tag name="KSO_WM_TEMPLATE_INDEX" val="20198907"/>
  <p:tag name="KSO_WM_UNIT_LAYERLEVEL" val="1_1_1"/>
  <p:tag name="KSO_WM_TAG_VERSION" val="1.0"/>
  <p:tag name="KSO_WM_BEAUTIFY_FLAG" val="#wm#"/>
  <p:tag name="KSO_WM_UNIT_FILL_FORE_SCHEMECOLOR_INDEX" val="14"/>
  <p:tag name="KSO_WM_UNIT_FILL_TYPE" val="1"/>
</p:tagLst>
</file>

<file path=ppt/tags/tag301.xml><?xml version="1.0" encoding="utf-8"?>
<p:tagLst xmlns:p="http://schemas.openxmlformats.org/presentationml/2006/main">
  <p:tag name="KSO_WM_UNIT_ISCONTENTS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q1-1"/>
  <p:tag name="KSO_WM_UNIT_TYPE" val="q_h_a"/>
  <p:tag name="KSO_WM_UNIT_INDEX" val="1_3_1"/>
  <p:tag name="KSO_WM_UNIT_ID" val="diagram20198907_3*q_h_a*1_3_1"/>
  <p:tag name="KSO_WM_TEMPLATE_CATEGORY" val="diagram"/>
  <p:tag name="KSO_WM_TEMPLATE_INDEX" val="20198907"/>
  <p:tag name="KSO_WM_UNIT_LAYERLEVEL" val="1_1_1"/>
  <p:tag name="KSO_WM_TAG_VERSION" val="1.0"/>
  <p:tag name="KSO_WM_BEAUTIFY_FLAG" val="#wm#"/>
  <p:tag name="KSO_WM_UNIT_TEXT_FILL_FORE_SCHEMECOLOR_INDEX" val="13"/>
  <p:tag name="KSO_WM_UNIT_TEXT_FILL_TYPE" val="1"/>
</p:tagLst>
</file>

<file path=ppt/tags/tag302.xml><?xml version="1.0" encoding="utf-8"?>
<p:tagLst xmlns:p="http://schemas.openxmlformats.org/presentationml/2006/main">
  <p:tag name="KSO_WM_UNIT_PRESET_TEXT" val="单击此处添加文本具体内容"/>
  <p:tag name="KSO_WM_UNIT_NOCLEAR" val="0"/>
  <p:tag name="KSO_WM_UNIT_VALUE" val="48"/>
  <p:tag name="KSO_WM_UNIT_HIGHLIGHT" val="0"/>
  <p:tag name="KSO_WM_UNIT_COMPATIBLE" val="0"/>
  <p:tag name="KSO_WM_UNIT_DIAGRAM_ISNUMVISUAL" val="0"/>
  <p:tag name="KSO_WM_UNIT_DIAGRAM_ISREFERUNIT" val="0"/>
  <p:tag name="KSO_WM_DIAGRAM_GROUP_CODE" val="q1-1"/>
  <p:tag name="KSO_WM_UNIT_TYPE" val="q_h_f"/>
  <p:tag name="KSO_WM_UNIT_INDEX" val="1_3_1"/>
  <p:tag name="KSO_WM_UNIT_ID" val="diagram20198907_3*q_h_f*1_3_1"/>
  <p:tag name="KSO_WM_TEMPLATE_CATEGORY" val="diagram"/>
  <p:tag name="KSO_WM_TEMPLATE_INDEX" val="20198907"/>
  <p:tag name="KSO_WM_UNIT_LAYERLEVEL" val="1_1_1"/>
  <p:tag name="KSO_WM_TAG_VERSION" val="1.0"/>
  <p:tag name="KSO_WM_BEAUTIFY_FLAG" val="#wm#"/>
  <p:tag name="KSO_WM_UNIT_TEXT_FILL_FORE_SCHEMECOLOR_INDEX" val="14"/>
  <p:tag name="KSO_WM_UNIT_TEXT_FILL_TYPE" val="1"/>
</p:tagLst>
</file>

<file path=ppt/tags/tag3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6"/>
  <p:tag name="KSO_WM_UNIT_ID" val="diagram20198907_3*q_h_i*1_2_6"/>
  <p:tag name="KSO_WM_TEMPLATE_CATEGORY" val="diagram"/>
  <p:tag name="KSO_WM_TEMPLATE_INDEX" val="20198907"/>
  <p:tag name="KSO_WM_UNIT_LAYERLEVEL" val="1_1_1"/>
  <p:tag name="KSO_WM_TAG_VERSION" val="1.0"/>
  <p:tag name="KSO_WM_BEAUTIFY_FLAG" val="#wm#"/>
  <p:tag name="KSO_WM_UNIT_LINE_FORE_SCHEMECOLOR_INDEX" val="14"/>
  <p:tag name="KSO_WM_UNIT_LINE_FILL_TYPE" val="2"/>
</p:tagLst>
</file>

<file path=ppt/tags/tag304.xml><?xml version="1.0" encoding="utf-8"?>
<p:tagLst xmlns:p="http://schemas.openxmlformats.org/presentationml/2006/main">
  <p:tag name="KSO_WM_UNIT_PLACING_PICTURE_USER_VIEWPORT" val="{&quot;height&quot;:4320,&quot;width&quot;:6480}"/>
</p:tagLst>
</file>

<file path=ppt/tags/tag305.xml><?xml version="1.0" encoding="utf-8"?>
<p:tagLst xmlns:p="http://schemas.openxmlformats.org/presentationml/2006/main">
  <p:tag name="POCKET_APPLY_TIME" val="2021年12月9日"/>
  <p:tag name="POCKET_APPLY_TYPE" val="Slide"/>
  <p:tag name="APPLYTYPE" val="Other"/>
  <p:tag name="APPLYORDER" val="5"/>
</p:tagLst>
</file>

<file path=ppt/tags/tag306.xml><?xml version="1.0" encoding="utf-8"?>
<p:tagLst xmlns:p="http://schemas.openxmlformats.org/presentationml/2006/main">
  <p:tag name="POCKET_APPLY_TIME" val="2021年12月9日"/>
  <p:tag name="POCKET_APPLY_TYPE" val="Slide"/>
  <p:tag name="APPLYTYPE" val="Other"/>
  <p:tag name="APPLYORDER" val="6"/>
</p:tagLst>
</file>

<file path=ppt/tags/tag307.xml><?xml version="1.0" encoding="utf-8"?>
<p:tagLst xmlns:p="http://schemas.openxmlformats.org/presentationml/2006/main">
  <p:tag name="POCKET_APPLY_TIME" val="2021年12月9日"/>
  <p:tag name="POCKET_APPLY_TYPE" val="Slide"/>
  <p:tag name="APPLYTYPE" val="Other"/>
  <p:tag name="APPLYORDER" val="5"/>
</p:tagLst>
</file>

<file path=ppt/tags/tag308.xml><?xml version="1.0" encoding="utf-8"?>
<p:tagLst xmlns:p="http://schemas.openxmlformats.org/presentationml/2006/main">
  <p:tag name="POCKET_APPLY_TIME" val="2021年12月9日"/>
  <p:tag name="POCKET_APPLY_TYPE" val="Slide"/>
  <p:tag name="APPLYTYPE" val="Other"/>
  <p:tag name="APPLYORDER" val="6"/>
</p:tagLst>
</file>

<file path=ppt/tags/tag309.xml><?xml version="1.0" encoding="utf-8"?>
<p:tagLst xmlns:p="http://schemas.openxmlformats.org/presentationml/2006/main">
  <p:tag name="POCKET_APPLY_TIME" val="2021年12月9日"/>
  <p:tag name="POCKET_APPLY_TYPE" val="Slide"/>
  <p:tag name="APPLYTYPE" val="Other"/>
  <p:tag name="APPLYORDER" val="5"/>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POCKET_APPLY_TIME" val="2021年12月9日"/>
  <p:tag name="POCKET_APPLY_TYPE" val="Slide"/>
  <p:tag name="APPLYTYPE" val="Other"/>
  <p:tag name="APPLYORDER" val="6"/>
</p:tagLst>
</file>

<file path=ppt/tags/tag311.xml><?xml version="1.0" encoding="utf-8"?>
<p:tagLst xmlns:p="http://schemas.openxmlformats.org/presentationml/2006/main">
  <p:tag name="COMMONDATA" val="eyJoZGlkIjoiYTliMDhlZmI5N2Q5NTIzNGJkMzZkYTk3NDY0Y2E5OWEifQ=="/>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PLACING_PICTURE_USER_VIEWPORT" val="{&quot;height&quot;:4331,&quot;width&quot;:6496}"/>
</p:tagLst>
</file>

<file path=ppt/tags/tag64.xml><?xml version="1.0" encoding="utf-8"?>
<p:tagLst xmlns:p="http://schemas.openxmlformats.org/presentationml/2006/main">
  <p:tag name="KSO_WM_TEMPLATE_TOPIC_ID" val="2869567"/>
  <p:tag name="KSO_WM_TEMPLATE_OUTLINE_ID" val="15"/>
  <p:tag name="KSO_WM_TEMPLATE_SCENE_ID" val="1"/>
  <p:tag name="KSO_WM_TEMPLATE_JOB_ID" val="2"/>
  <p:tag name="KSO_WM_TEMPLATE_TOPIC_DEFAULT" val="1"/>
</p:tagLst>
</file>

<file path=ppt/tags/tag65.xml><?xml version="1.0" encoding="utf-8"?>
<p:tagLst xmlns:p="http://schemas.openxmlformats.org/presentationml/2006/main">
  <p:tag name="KSO_WM_UNIT_PLACING_PICTURE_USER_VIEWPORT" val="{&quot;height&quot;:5069,&quot;width&quot;:5089}"/>
</p:tagLst>
</file>

<file path=ppt/tags/tag66.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67.xml><?xml version="1.0" encoding="utf-8"?>
<p:tagLst xmlns:p="http://schemas.openxmlformats.org/presentationml/2006/main">
  <p:tag name="KSO_WM_TAG_VERSION" val="1.0"/>
  <p:tag name="KSO_WM_TEMPLATE_CATEGORY" val="diagram"/>
  <p:tag name="KSO_WM_TEMPLATE_INDEX" val="160524"/>
  <p:tag name="KSO_WM_UNIT_ID" val="259*n_i*1_2"/>
  <p:tag name="KSO_WM_UNIT_CLEAR" val="1"/>
  <p:tag name="KSO_WM_UNIT_LAYERLEVEL" val="1_1"/>
  <p:tag name="KSO_WM_DIAGRAM_GROUP_CODE" val="n1-1"/>
  <p:tag name="KSO_WM_UNIT_FILL_FORE_SCHEMECOLOR_INDEX" val="5"/>
  <p:tag name="KSO_WM_UNIT_FILL_TYPE" val="1"/>
  <p:tag name="KSO_WM_UNIT_TEXT_FILL_FORE_SCHEMECOLOR_INDEX" val="14"/>
  <p:tag name="KSO_WM_UNIT_TEXT_FILL_TYPE" val="1"/>
</p:tagLst>
</file>

<file path=ppt/tags/tag68.xml><?xml version="1.0" encoding="utf-8"?>
<p:tagLst xmlns:p="http://schemas.openxmlformats.org/presentationml/2006/main">
  <p:tag name="KSO_WM_TAG_VERSION" val="1.0"/>
  <p:tag name="KSO_WM_TEMPLATE_CATEGORY" val="diagram"/>
  <p:tag name="KSO_WM_TEMPLATE_INDEX" val="160524"/>
  <p:tag name="KSO_WM_UNIT_ID" val="259*n_i*1_2"/>
  <p:tag name="KSO_WM_UNIT_CLEAR" val="1"/>
  <p:tag name="KSO_WM_UNIT_LAYERLEVEL" val="1_1"/>
  <p:tag name="KSO_WM_DIAGRAM_GROUP_CODE" val="n1-1"/>
  <p:tag name="KSO_WM_UNIT_FILL_FORE_SCHEMECOLOR_INDEX" val="5"/>
  <p:tag name="KSO_WM_UNIT_FILL_TYPE" val="1"/>
  <p:tag name="KSO_WM_UNIT_TEXT_FILL_FORE_SCHEMECOLOR_INDEX" val="14"/>
  <p:tag name="KSO_WM_UNIT_TEXT_FILL_TYPE" val="1"/>
</p:tagLst>
</file>

<file path=ppt/tags/tag6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1.xml><?xml version="1.0" encoding="utf-8"?>
<p:tagLst xmlns:p="http://schemas.openxmlformats.org/presentationml/2006/main">
  <p:tag name="KSO_WM_TAG_VERSION" val="1.0"/>
  <p:tag name="KSO_WM_TEMPLATE_CATEGORY" val="diagram"/>
  <p:tag name="KSO_WM_TEMPLATE_INDEX" val="160524"/>
  <p:tag name="KSO_WM_UNIT_ID" val="259*n_i*1_2"/>
  <p:tag name="KSO_WM_UNIT_CLEAR" val="1"/>
  <p:tag name="KSO_WM_UNIT_LAYERLEVEL" val="1_1"/>
  <p:tag name="KSO_WM_DIAGRAM_GROUP_CODE" val="n1-1"/>
  <p:tag name="KSO_WM_UNIT_FILL_FORE_SCHEMECOLOR_INDEX" val="5"/>
  <p:tag name="KSO_WM_UNIT_FILL_TYPE" val="1"/>
  <p:tag name="KSO_WM_UNIT_TEXT_FILL_FORE_SCHEMECOLOR_INDEX" val="14"/>
  <p:tag name="KSO_WM_UNIT_TEXT_FILL_TYPE" val="1"/>
</p:tagLst>
</file>

<file path=ppt/tags/tag7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3.xml><?xml version="1.0" encoding="utf-8"?>
<p:tagLst xmlns:p="http://schemas.openxmlformats.org/presentationml/2006/main">
  <p:tag name="KSO_WM_SLIDE_ITEM_CNT" val="4"/>
</p:tagLst>
</file>

<file path=ppt/tags/tag74.xml><?xml version="1.0" encoding="utf-8"?>
<p:tagLst xmlns:p="http://schemas.openxmlformats.org/presentationml/2006/main">
  <p:tag name="KSO_WM_UNIT_PLACING_PICTURE_USER_VIEWPORT" val="{&quot;height&quot;:9847,&quot;width&quot;:9450}"/>
</p:tagLst>
</file>

<file path=ppt/tags/tag75.xml><?xml version="1.0" encoding="utf-8"?>
<p:tagLst xmlns:p="http://schemas.openxmlformats.org/presentationml/2006/main">
  <p:tag name="KSO_WM_UNIT_PLACING_PICTURE_USER_VIEWPORT" val="{&quot;height&quot;:5598,&quot;width&quot;:6577}"/>
</p:tagLst>
</file>

<file path=ppt/tags/tag76.xml><?xml version="1.0" encoding="utf-8"?>
<p:tagLst xmlns:p="http://schemas.openxmlformats.org/presentationml/2006/main">
  <p:tag name="KSO_WM_TAG_VERSION" val="1.0"/>
  <p:tag name="KSO_WM_BEAUTIFY_FLAG" val="#wm#"/>
  <p:tag name="KSO_WM_TEMPLATE_CATEGORY" val="diagram"/>
  <p:tag name="KSO_WM_TEMPLATE_INDEX" val="20174814"/>
  <p:tag name="KSO_WM_UNIT_TYPE" val="l_i"/>
  <p:tag name="KSO_WM_UNIT_INDEX" val="1_1"/>
  <p:tag name="KSO_WM_UNIT_ID" val="diagram20174814_2*l_i*1_1"/>
  <p:tag name="KSO_WM_UNIT_LAYERLEVEL" val="1_1"/>
  <p:tag name="KSO_WM_DIAGRAM_GROUP_CODE" val="l1-1"/>
  <p:tag name="KSO_WM_UNIT_TEXT_FILL_FORE_SCHEMECOLOR_INDEX" val="13"/>
  <p:tag name="KSO_WM_UNIT_TEXT_FILL_TYPE" val="1"/>
</p:tagLst>
</file>

<file path=ppt/tags/tag77.xml><?xml version="1.0" encoding="utf-8"?>
<p:tagLst xmlns:p="http://schemas.openxmlformats.org/presentationml/2006/main">
  <p:tag name="KSO_WM_TAG_VERSION" val="1.0"/>
  <p:tag name="KSO_WM_BEAUTIFY_FLAG" val="#wm#"/>
  <p:tag name="KSO_WM_TEMPLATE_CATEGORY" val="diagram"/>
  <p:tag name="KSO_WM_TEMPLATE_INDEX" val="20174814"/>
  <p:tag name="KSO_WM_UNIT_TYPE" val="l_h_g"/>
  <p:tag name="KSO_WM_UNIT_INDEX" val="1_1_1"/>
  <p:tag name="KSO_WM_UNIT_LAYERLEVEL" val="1_1_1"/>
  <p:tag name="KSO_WM_UNIT_VALUE" val="52"/>
  <p:tag name="KSO_WM_UNIT_HIGHLIGHT" val="0"/>
  <p:tag name="KSO_WM_UNIT_COMPATIBLE" val="1"/>
  <p:tag name="KSO_WM_UNIT_CLEAR" val="0"/>
  <p:tag name="KSO_WM_UNIT_PRESET_TEXT_INDEX" val="4"/>
  <p:tag name="KSO_WM_UNIT_PRESET_TEXT_LEN" val="5"/>
  <p:tag name="KSO_WM_DIAGRAM_GROUP_CODE" val="l1-1"/>
  <p:tag name="KSO_WM_UNIT_ID" val="diagram20174814_2*l_h_g*1_1_1"/>
  <p:tag name="KSO_WM_UNIT_RELATE_UNITID" val="diagram20174814_2*l_h_f*1_1_1"/>
  <p:tag name="KSO_WM_UNIT_FILL_FORE_SCHEMECOLOR_INDEX" val="5"/>
  <p:tag name="KSO_WM_UNIT_FILL_TYPE" val="1"/>
  <p:tag name="KSO_WM_UNIT_TEXT_FILL_FORE_SCHEMECOLOR_INDEX" val="14"/>
  <p:tag name="KSO_WM_UNIT_TEXT_FILL_TYPE" val="1"/>
</p:tagLst>
</file>

<file path=ppt/tags/tag78.xml><?xml version="1.0" encoding="utf-8"?>
<p:tagLst xmlns:p="http://schemas.openxmlformats.org/presentationml/2006/main">
  <p:tag name="KSO_WM_TAG_VERSION" val="1.0"/>
  <p:tag name="KSO_WM_BEAUTIFY_FLAG" val="#wm#"/>
  <p:tag name="KSO_WM_TEMPLATE_CATEGORY" val="diagram"/>
  <p:tag name="KSO_WM_TEMPLATE_INDEX" val="20174814"/>
  <p:tag name="KSO_WM_UNIT_TYPE" val="l_h_g"/>
  <p:tag name="KSO_WM_UNIT_INDEX" val="1_2_1"/>
  <p:tag name="KSO_WM_UNIT_LAYERLEVEL" val="1_1_1"/>
  <p:tag name="KSO_WM_UNIT_VALUE" val="52"/>
  <p:tag name="KSO_WM_UNIT_HIGHLIGHT" val="0"/>
  <p:tag name="KSO_WM_UNIT_COMPATIBLE" val="1"/>
  <p:tag name="KSO_WM_UNIT_CLEAR" val="0"/>
  <p:tag name="KSO_WM_UNIT_PRESET_TEXT_INDEX" val="4"/>
  <p:tag name="KSO_WM_UNIT_PRESET_TEXT_LEN" val="5"/>
  <p:tag name="KSO_WM_DIAGRAM_GROUP_CODE" val="l1-1"/>
  <p:tag name="KSO_WM_UNIT_ID" val="diagram20174814_2*l_h_g*1_2_1"/>
  <p:tag name="KSO_WM_UNIT_RELATE_UNITID" val="diagram20174814_2*l_h_f*1_2_1"/>
  <p:tag name="KSO_WM_UNIT_FILL_FORE_SCHEMECOLOR_INDEX" val="6"/>
  <p:tag name="KSO_WM_UNIT_FILL_TYPE" val="1"/>
  <p:tag name="KSO_WM_UNIT_TEXT_FILL_FORE_SCHEMECOLOR_INDEX" val="14"/>
  <p:tag name="KSO_WM_UNIT_TEXT_FILL_TYPE" val="1"/>
</p:tagLst>
</file>

<file path=ppt/tags/tag79.xml><?xml version="1.0" encoding="utf-8"?>
<p:tagLst xmlns:p="http://schemas.openxmlformats.org/presentationml/2006/main">
  <p:tag name="KSO_WM_TAG_VERSION" val="1.0"/>
  <p:tag name="KSO_WM_BEAUTIFY_FLAG" val="#wm#"/>
  <p:tag name="KSO_WM_TEMPLATE_CATEGORY" val="diagram"/>
  <p:tag name="KSO_WM_TEMPLATE_INDEX" val="20174814"/>
  <p:tag name="KSO_WM_UNIT_TYPE" val="l_h_i"/>
  <p:tag name="KSO_WM_UNIT_INDEX" val="1_2_1"/>
  <p:tag name="KSO_WM_UNIT_ID" val="diagram20174814_2*l_h_i*1_2_1"/>
  <p:tag name="KSO_WM_UNIT_LAYERLEVEL" val="1_1_1"/>
  <p:tag name="KSO_WM_DIAGRAM_GROUP_CODE" val="l1-1"/>
  <p:tag name="KSO_WM_UNIT_FILL_FORE_SCHEMECOLOR_INDEX" val="6"/>
  <p:tag name="KSO_WM_UNIT_FILL_TYPE"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TAG_VERSION" val="1.0"/>
  <p:tag name="KSO_WM_BEAUTIFY_FLAG" val="#wm#"/>
  <p:tag name="KSO_WM_TEMPLATE_CATEGORY" val="diagram"/>
  <p:tag name="KSO_WM_TEMPLATE_INDEX" val="20174814"/>
  <p:tag name="KSO_WM_UNIT_TYPE" val="l_h_f"/>
  <p:tag name="KSO_WM_UNIT_INDEX" val="1_2_1"/>
  <p:tag name="KSO_WM_UNIT_LAYERLEVEL" val="1_1_1"/>
  <p:tag name="KSO_WM_UNIT_VALUE" val="40"/>
  <p:tag name="KSO_WM_UNIT_HIGHLIGHT" val="0"/>
  <p:tag name="KSO_WM_UNIT_COMPATIBLE" val="0"/>
  <p:tag name="KSO_WM_UNIT_CLEAR" val="0"/>
  <p:tag name="KSO_WM_UNIT_PRESET_TEXT_INDEX" val="4"/>
  <p:tag name="KSO_WM_UNIT_PRESET_TEXT_LEN" val="40"/>
  <p:tag name="KSO_WM_DIAGRAM_GROUP_CODE" val="l1-1"/>
  <p:tag name="KSO_WM_UNIT_ID" val="diagram20174814_2*l_h_f*1_2_1"/>
  <p:tag name="KSO_WM_UNIT_TEXT_FILL_FORE_SCHEMECOLOR_INDEX" val="13"/>
  <p:tag name="KSO_WM_UNIT_TEXT_FILL_TYPE" val="1"/>
</p:tagLst>
</file>

<file path=ppt/tags/tag81.xml><?xml version="1.0" encoding="utf-8"?>
<p:tagLst xmlns:p="http://schemas.openxmlformats.org/presentationml/2006/main">
  <p:tag name="KSO_WM_TAG_VERSION" val="1.0"/>
  <p:tag name="KSO_WM_BEAUTIFY_FLAG" val="#wm#"/>
  <p:tag name="KSO_WM_TEMPLATE_CATEGORY" val="diagram"/>
  <p:tag name="KSO_WM_TEMPLATE_INDEX" val="20174814"/>
  <p:tag name="KSO_WM_UNIT_TYPE" val="l_h_i"/>
  <p:tag name="KSO_WM_UNIT_INDEX" val="1_1_1"/>
  <p:tag name="KSO_WM_UNIT_ID" val="diagram20174814_2*l_h_i*1_1_1"/>
  <p:tag name="KSO_WM_UNIT_LAYERLEVEL" val="1_1_1"/>
  <p:tag name="KSO_WM_DIAGRAM_GROUP_CODE" val="l1-1"/>
  <p:tag name="KSO_WM_UNIT_FILL_FORE_SCHEMECOLOR_INDEX" val="5"/>
  <p:tag name="KSO_WM_UNIT_FILL_TYPE" val="1"/>
  <p:tag name="KSO_WM_UNIT_TEXT_FILL_FORE_SCHEMECOLOR_INDEX" val="7"/>
  <p:tag name="KSO_WM_UNIT_TEXT_FILL_TYPE" val="1"/>
</p:tagLst>
</file>

<file path=ppt/tags/tag82.xml><?xml version="1.0" encoding="utf-8"?>
<p:tagLst xmlns:p="http://schemas.openxmlformats.org/presentationml/2006/main">
  <p:tag name="KSO_WM_TAG_VERSION" val="1.0"/>
  <p:tag name="KSO_WM_BEAUTIFY_FLAG" val="#wm#"/>
  <p:tag name="KSO_WM_TEMPLATE_CATEGORY" val="diagram"/>
  <p:tag name="KSO_WM_TEMPLATE_INDEX" val="20174814"/>
  <p:tag name="KSO_WM_UNIT_TYPE" val="l_h_a"/>
  <p:tag name="KSO_WM_UNIT_INDEX" val="1_1_1"/>
  <p:tag name="KSO_WM_UNIT_LAYERLEVEL" val="1_1_1"/>
  <p:tag name="KSO_WM_UNIT_VALUE" val="9"/>
  <p:tag name="KSO_WM_UNIT_HIGHLIGHT" val="0"/>
  <p:tag name="KSO_WM_UNIT_COMPATIBLE" val="0"/>
  <p:tag name="KSO_WM_UNIT_CLEAR" val="0"/>
  <p:tag name="KSO_WM_UNIT_PRESET_TEXT_INDEX" val="3"/>
  <p:tag name="KSO_WM_UNIT_PRESET_TEXT_LEN" val="5"/>
  <p:tag name="KSO_WM_DIAGRAM_GROUP_CODE" val="l1-1"/>
  <p:tag name="KSO_WM_UNIT_ID" val="diagram20174814_2*l_h_a*1_1_1"/>
  <p:tag name="KSO_WM_UNIT_TEXT_FILL_FORE_SCHEMECOLOR_INDEX" val="13"/>
  <p:tag name="KSO_WM_UNIT_TEXT_FILL_TYPE" val="1"/>
</p:tagLst>
</file>

<file path=ppt/tags/tag83.xml><?xml version="1.0" encoding="utf-8"?>
<p:tagLst xmlns:p="http://schemas.openxmlformats.org/presentationml/2006/main">
  <p:tag name="KSO_WM_TAG_VERSION" val="1.0"/>
  <p:tag name="KSO_WM_BEAUTIFY_FLAG" val="#wm#"/>
  <p:tag name="KSO_WM_TEMPLATE_CATEGORY" val="diagram"/>
  <p:tag name="KSO_WM_TEMPLATE_INDEX" val="20174814"/>
  <p:tag name="KSO_WM_UNIT_TYPE" val="l_h_f"/>
  <p:tag name="KSO_WM_UNIT_INDEX" val="1_1_1"/>
  <p:tag name="KSO_WM_UNIT_LAYERLEVEL" val="1_1_1"/>
  <p:tag name="KSO_WM_UNIT_VALUE" val="40"/>
  <p:tag name="KSO_WM_UNIT_HIGHLIGHT" val="0"/>
  <p:tag name="KSO_WM_UNIT_COMPATIBLE" val="0"/>
  <p:tag name="KSO_WM_UNIT_CLEAR" val="0"/>
  <p:tag name="KSO_WM_UNIT_PRESET_TEXT_INDEX" val="4"/>
  <p:tag name="KSO_WM_UNIT_PRESET_TEXT_LEN" val="40"/>
  <p:tag name="KSO_WM_DIAGRAM_GROUP_CODE" val="l1-1"/>
  <p:tag name="KSO_WM_UNIT_ID" val="diagram20174814_2*l_h_f*1_1_1"/>
  <p:tag name="KSO_WM_UNIT_TEXT_FILL_FORE_SCHEMECOLOR_INDEX" val="13"/>
  <p:tag name="KSO_WM_UNIT_TEXT_FILL_TYPE" val="1"/>
</p:tagLst>
</file>

<file path=ppt/tags/tag84.xml><?xml version="1.0" encoding="utf-8"?>
<p:tagLst xmlns:p="http://schemas.openxmlformats.org/presentationml/2006/main">
  <p:tag name="KSO_WM_TAG_VERSION" val="1.0"/>
  <p:tag name="KSO_WM_BEAUTIFY_FLAG" val="#wm#"/>
  <p:tag name="KSO_WM_TEMPLATE_CATEGORY" val="diagram"/>
  <p:tag name="KSO_WM_TEMPLATE_INDEX" val="20174814"/>
  <p:tag name="KSO_WM_UNIT_TYPE" val="l_h_a"/>
  <p:tag name="KSO_WM_UNIT_INDEX" val="1_1_1"/>
  <p:tag name="KSO_WM_UNIT_LAYERLEVEL" val="1_1_1"/>
  <p:tag name="KSO_WM_UNIT_VALUE" val="9"/>
  <p:tag name="KSO_WM_UNIT_HIGHLIGHT" val="0"/>
  <p:tag name="KSO_WM_UNIT_COMPATIBLE" val="0"/>
  <p:tag name="KSO_WM_UNIT_CLEAR" val="0"/>
  <p:tag name="KSO_WM_UNIT_PRESET_TEXT_INDEX" val="3"/>
  <p:tag name="KSO_WM_UNIT_PRESET_TEXT_LEN" val="5"/>
  <p:tag name="KSO_WM_DIAGRAM_GROUP_CODE" val="l1-1"/>
  <p:tag name="KSO_WM_UNIT_ID" val="diagram20174814_2*l_h_a*1_1_1"/>
  <p:tag name="KSO_WM_UNIT_TEXT_FILL_FORE_SCHEMECOLOR_INDEX" val="13"/>
  <p:tag name="KSO_WM_UNIT_TEXT_FILL_TYPE" val="1"/>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28"/>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28"/>
  <p:tag name="KSO_WM_UNIT_DIAGRAM_SUBTYPE" val="a"/>
  <p:tag name="KSO_WM_UNIT_USESOURCEFORMAT_APPLY" val="1"/>
  <p:tag name="KSO_WM_UNIT_DIAGRAM_SCHEMECOLOR_ID" val="3"/>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31"/>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31"/>
  <p:tag name="KSO_WM_UNIT_DIAGRAM_SUBTYPE" val="a"/>
  <p:tag name="KSO_WM_UNIT_USESOURCEFORMAT_APPLY" val="1"/>
  <p:tag name="KSO_WM_UNIT_DIAGRAM_SCHEMECOLOR_ID" val="3"/>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32"/>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32"/>
  <p:tag name="KSO_WM_UNIT_DIAGRAM_SUBTYPE" val="a"/>
  <p:tag name="KSO_WM_UNIT_USESOURCEFORMAT_APPLY" val="1"/>
  <p:tag name="KSO_WM_UNIT_DIAGRAM_SCHEMECOLOR_ID" val="3"/>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33"/>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33"/>
  <p:tag name="KSO_WM_UNIT_DIAGRAM_SUBTYPE" val="a"/>
  <p:tag name="KSO_WM_UNIT_USESOURCEFORMAT_APPLY" val="1"/>
  <p:tag name="KSO_WM_UNIT_DIAGRAM_SCHEMECOLOR_ID" val="3"/>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35"/>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35"/>
  <p:tag name="KSO_WM_UNIT_DIAGRAM_SUBTYPE" val="a"/>
  <p:tag name="KSO_WM_UNIT_USESOURCEFORMAT_APPLY" val="1"/>
  <p:tag name="KSO_WM_UNIT_DIAGRAM_SCHEMECOLOR_ID" val="3"/>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36"/>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36"/>
  <p:tag name="KSO_WM_UNIT_DIAGRAM_SUBTYPE" val="a"/>
  <p:tag name="KSO_WM_UNIT_USESOURCEFORMAT_APPLY" val="1"/>
  <p:tag name="KSO_WM_UNIT_DIAGRAM_SCHEMECOLOR_ID" val="3"/>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12"/>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12"/>
  <p:tag name="KSO_WM_UNIT_DIAGRAM_SUBTYPE" val="a"/>
  <p:tag name="KSO_WM_UNIT_USESOURCEFORMAT_APPLY" val="1"/>
  <p:tag name="KSO_WM_UNIT_DIAGRAM_SCHEMECOLOR_ID" val="3"/>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23"/>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23"/>
  <p:tag name="KSO_WM_UNIT_DIAGRAM_SUBTYPE" val="a"/>
  <p:tag name="KSO_WM_UNIT_USESOURCEFORMAT_APPLY" val="1"/>
  <p:tag name="KSO_WM_UNIT_DIAGRAM_SCHEMECOLOR_ID" val="3"/>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34"/>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34"/>
  <p:tag name="KSO_WM_UNIT_DIAGRAM_SUBTYPE" val="a"/>
  <p:tag name="KSO_WM_UNIT_USESOURCEFORMAT_APPLY" val="1"/>
  <p:tag name="KSO_WM_UNIT_DIAGRAM_SCHEMECOLOR_ID" val="3"/>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37"/>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37"/>
  <p:tag name="KSO_WM_UNIT_DIAGRAM_SUBTYPE" val="a"/>
  <p:tag name="KSO_WM_UNIT_USESOURCEFORMAT_APPLY" val="1"/>
  <p:tag name="KSO_WM_UNIT_DIAGRAM_SCHEMECOLOR_ID" val="3"/>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38"/>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38"/>
  <p:tag name="KSO_WM_UNIT_DIAGRAM_SUBTYPE" val="a"/>
  <p:tag name="KSO_WM_UNIT_USESOURCEFORMAT_APPLY" val="1"/>
  <p:tag name="KSO_WM_UNIT_DIAGRAM_SCHEMECOLOR_ID" val="3"/>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39"/>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39"/>
  <p:tag name="KSO_WM_UNIT_DIAGRAM_SUBTYPE" val="a"/>
  <p:tag name="KSO_WM_UNIT_USESOURCEFORMAT_APPLY" val="1"/>
  <p:tag name="KSO_WM_UNIT_DIAGRAM_SCHEMECOLOR_ID" val="3"/>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40"/>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40"/>
  <p:tag name="KSO_WM_UNIT_DIAGRAM_SUBTYPE" val="a"/>
  <p:tag name="KSO_WM_UNIT_USESOURCEFORMAT_APPLY" val="1"/>
  <p:tag name="KSO_WM_UNIT_DIAGRAM_SCHEMECOLOR_ID" val="3"/>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41"/>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41"/>
  <p:tag name="KSO_WM_UNIT_DIAGRAM_SUBTYPE" val="a"/>
  <p:tag name="KSO_WM_UNIT_USESOURCEFORMAT_APPLY" val="1"/>
  <p:tag name="KSO_WM_UNIT_DIAGRAM_SCHEMECOLOR_ID" val="3"/>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4936_1*ε_i*1_2"/>
  <p:tag name="KSO_WM_TEMPLATE_CATEGORY" val="diagram"/>
  <p:tag name="KSO_WM_TEMPLATE_INDEX" val="20194936"/>
  <p:tag name="KSO_WM_UNIT_LAYERLEVEL" val="1_1"/>
  <p:tag name="KSO_WM_TAG_VERSION" val="1.0"/>
  <p:tag name="KSO_WM_BEAUTIFY_FLAG" val="#wm#"/>
  <p:tag name="KSO_WM_DIAGRAM_GROUP_CODE" val="ε1-1"/>
  <p:tag name="KSO_WM_UNIT_DIAGRAM_MODELTYPE" val="numdgm"/>
  <p:tag name="KSO_WM_UNIT_DIAGRAM_MAX_ITEM_COUNT" val="5"/>
  <p:tag name="KSO_WM_UNIT_TYPE" val="ε_i"/>
  <p:tag name="KSO_WM_UNIT_INDEX" val="1_2"/>
  <p:tag name="KSO_WM_UNIT_DIAGRAM_SUBTYPE" val="a"/>
  <p:tag name="KSO_WM_UNIT_USESOURCEFORMAT_APPLY" val="1"/>
  <p:tag name="KSO_WM_UNIT_DIAGRAM_SCHEMECOLOR_ID" val="3"/>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5843</Words>
  <Application>WPS 演示</Application>
  <PresentationFormat>宽屏</PresentationFormat>
  <Paragraphs>522</Paragraphs>
  <Slides>42</Slides>
  <Notes>4</Notes>
  <HiddenSlides>0</HiddenSlides>
  <MMClips>0</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42</vt:i4>
      </vt:variant>
    </vt:vector>
  </HeadingPairs>
  <TitlesOfParts>
    <vt:vector size="64" baseType="lpstr">
      <vt:lpstr>Arial</vt:lpstr>
      <vt:lpstr>宋体</vt:lpstr>
      <vt:lpstr>Wingdings</vt:lpstr>
      <vt:lpstr>Wingdings</vt:lpstr>
      <vt:lpstr>微软雅黑</vt:lpstr>
      <vt:lpstr>Calibri</vt:lpstr>
      <vt:lpstr>方正兰亭黑_GBK</vt:lpstr>
      <vt:lpstr>黑体</vt:lpstr>
      <vt:lpstr>仿宋_GB2312</vt:lpstr>
      <vt:lpstr>仿宋</vt:lpstr>
      <vt:lpstr>Wingdings 2</vt:lpstr>
      <vt:lpstr>Adobe 黑体 Std R</vt:lpstr>
      <vt:lpstr>Calibri Light</vt:lpstr>
      <vt:lpstr>Arial Unicode MS</vt:lpstr>
      <vt:lpstr>楷体</vt:lpstr>
      <vt:lpstr>汉仪程行简</vt:lpstr>
      <vt:lpstr>汉仪文黑-45简</vt:lpstr>
      <vt:lpstr>Gill Sans</vt:lpstr>
      <vt:lpstr>Calibri</vt:lpstr>
      <vt:lpstr>Yu Gothic UI</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WPS_290979378</cp:lastModifiedBy>
  <cp:revision>185</cp:revision>
  <dcterms:created xsi:type="dcterms:W3CDTF">2019-06-19T02:08:00Z</dcterms:created>
  <dcterms:modified xsi:type="dcterms:W3CDTF">2022-08-04T06:18:13Z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2052-11.1.0.12300</vt:lpwstr>
  </property>
  <property fmtid="{D5CDD505-2E9C-101B-9397-08002B2CF9AE}" pid="3" name="ICV">
    <vt:lpwstr>15BC9B4E610C4AB19B3D0E464950873F</vt:lpwstr>
  </property>
</Properties>
</file>