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9.svg" ContentType="image/svg+xml"/>
  <Override PartName="/ppt/media/image34.svg" ContentType="image/svg+xml"/>
  <Override PartName="/ppt/media/image38.svg" ContentType="image/svg+xml"/>
  <Override PartName="/ppt/media/image4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7"/>
  </p:notesMasterIdLst>
  <p:handoutMasterIdLst>
    <p:handoutMasterId r:id="rId37"/>
  </p:handoutMasterIdLst>
  <p:sldIdLst>
    <p:sldId id="529" r:id="rId4"/>
    <p:sldId id="557" r:id="rId5"/>
    <p:sldId id="562" r:id="rId6"/>
    <p:sldId id="531" r:id="rId8"/>
    <p:sldId id="521" r:id="rId9"/>
    <p:sldId id="522" r:id="rId10"/>
    <p:sldId id="523" r:id="rId11"/>
    <p:sldId id="524" r:id="rId12"/>
    <p:sldId id="525" r:id="rId13"/>
    <p:sldId id="526" r:id="rId14"/>
    <p:sldId id="527" r:id="rId15"/>
    <p:sldId id="517" r:id="rId16"/>
    <p:sldId id="560" r:id="rId17"/>
    <p:sldId id="563" r:id="rId18"/>
    <p:sldId id="558" r:id="rId19"/>
    <p:sldId id="519" r:id="rId20"/>
    <p:sldId id="520" r:id="rId21"/>
    <p:sldId id="484" r:id="rId22"/>
    <p:sldId id="485" r:id="rId23"/>
    <p:sldId id="486" r:id="rId24"/>
    <p:sldId id="504" r:id="rId25"/>
    <p:sldId id="487" r:id="rId26"/>
    <p:sldId id="489" r:id="rId27"/>
    <p:sldId id="591" r:id="rId28"/>
    <p:sldId id="532" r:id="rId29"/>
    <p:sldId id="556" r:id="rId30"/>
    <p:sldId id="554" r:id="rId31"/>
    <p:sldId id="555" r:id="rId32"/>
    <p:sldId id="508" r:id="rId33"/>
    <p:sldId id="592" r:id="rId34"/>
    <p:sldId id="510" r:id="rId35"/>
    <p:sldId id="509" r:id="rId36"/>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4B7"/>
    <a:srgbClr val="75A99C"/>
    <a:srgbClr val="F2F4F3"/>
    <a:srgbClr val="E9EDF0"/>
    <a:srgbClr val="225889"/>
    <a:srgbClr val="D1D4D7"/>
    <a:srgbClr val="CB8611"/>
    <a:srgbClr val="F1B960"/>
    <a:srgbClr val="F5F6F8"/>
    <a:srgbClr val="F7F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72"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517.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1" Type="http://schemas.openxmlformats.org/officeDocument/2006/relationships/tags" Target="../tags/tag14.xml"/><Relationship Id="rId20" Type="http://schemas.openxmlformats.org/officeDocument/2006/relationships/tags" Target="../tags/tag13.xml"/><Relationship Id="rId2" Type="http://schemas.openxmlformats.org/officeDocument/2006/relationships/tags" Target="../tags/tag1.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tags" Target="../tags/tag10.xml"/><Relationship Id="rId16" Type="http://schemas.openxmlformats.org/officeDocument/2006/relationships/tags" Target="../tags/tag9.xml"/><Relationship Id="rId15" Type="http://schemas.openxmlformats.org/officeDocument/2006/relationships/tags" Target="../tags/tag8.xml"/><Relationship Id="rId14" Type="http://schemas.openxmlformats.org/officeDocument/2006/relationships/image" Target="../media/image7.png"/><Relationship Id="rId13" Type="http://schemas.openxmlformats.org/officeDocument/2006/relationships/tags" Target="../tags/tag7.xml"/><Relationship Id="rId12" Type="http://schemas.openxmlformats.org/officeDocument/2006/relationships/image" Target="../media/image6.png"/><Relationship Id="rId11" Type="http://schemas.openxmlformats.org/officeDocument/2006/relationships/tags" Target="../tags/tag6.xml"/><Relationship Id="rId10"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8.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9.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image" Target="../media/image8.png"/><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8.png"/><Relationship Id="rId2" Type="http://schemas.openxmlformats.org/officeDocument/2006/relationships/tags" Target="../tags/tag34.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image" Target="../media/image11.png"/><Relationship Id="rId7" Type="http://schemas.openxmlformats.org/officeDocument/2006/relationships/tags" Target="../tags/tag46.xml"/><Relationship Id="rId6" Type="http://schemas.openxmlformats.org/officeDocument/2006/relationships/image" Target="../media/image10.png"/><Relationship Id="rId5" Type="http://schemas.openxmlformats.org/officeDocument/2006/relationships/tags" Target="../tags/tag45.xml"/><Relationship Id="rId4" Type="http://schemas.openxmlformats.org/officeDocument/2006/relationships/image" Target="../media/image2.png"/><Relationship Id="rId3" Type="http://schemas.openxmlformats.org/officeDocument/2006/relationships/tags" Target="../tags/tag44.xml"/><Relationship Id="rId2" Type="http://schemas.openxmlformats.org/officeDocument/2006/relationships/tags" Target="../tags/tag43.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image" Target="../media/image13.png"/><Relationship Id="rId13" Type="http://schemas.openxmlformats.org/officeDocument/2006/relationships/tags" Target="../tags/tag49.xml"/><Relationship Id="rId12" Type="http://schemas.openxmlformats.org/officeDocument/2006/relationships/image" Target="../media/image12.png"/><Relationship Id="rId11" Type="http://schemas.openxmlformats.org/officeDocument/2006/relationships/tags" Target="../tags/tag48.xml"/><Relationship Id="rId10"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8.png"/><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image" Target="../media/image8.png"/><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8.png"/><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4.png"/><Relationship Id="rId7" Type="http://schemas.openxmlformats.org/officeDocument/2006/relationships/tags" Target="../tags/tag79.xml"/><Relationship Id="rId6" Type="http://schemas.openxmlformats.org/officeDocument/2006/relationships/image" Target="../media/image5.pn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2.png"/><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tags" Target="../tags/tag76.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image" Target="../media/image3.png"/><Relationship Id="rId13" Type="http://schemas.openxmlformats.org/officeDocument/2006/relationships/tags" Target="../tags/tag82.xml"/><Relationship Id="rId12" Type="http://schemas.openxmlformats.org/officeDocument/2006/relationships/image" Target="../media/image6.png"/><Relationship Id="rId11" Type="http://schemas.openxmlformats.org/officeDocument/2006/relationships/tags" Target="../tags/tag81.xml"/><Relationship Id="rId10"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14.png"/><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image" Target="../media/image15.png"/><Relationship Id="rId5" Type="http://schemas.openxmlformats.org/officeDocument/2006/relationships/tags" Target="../tags/tag97.xml"/><Relationship Id="rId4" Type="http://schemas.openxmlformats.org/officeDocument/2006/relationships/image" Target="../media/image14.png"/><Relationship Id="rId3" Type="http://schemas.openxmlformats.org/officeDocument/2006/relationships/tags" Target="../tags/tag96.xml"/><Relationship Id="rId2" Type="http://schemas.openxmlformats.org/officeDocument/2006/relationships/tags" Target="../tags/tag95.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image" Target="../media/image16.png"/><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image" Target="../media/image17.png"/><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0" Type="http://schemas.openxmlformats.org/officeDocument/2006/relationships/tags" Target="../tags/tag11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image" Target="../media/image18.png"/><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0" Type="http://schemas.openxmlformats.org/officeDocument/2006/relationships/tags" Target="../tags/tag126.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image" Target="../media/image18.png"/><Relationship Id="rId2" Type="http://schemas.openxmlformats.org/officeDocument/2006/relationships/tags" Target="../tags/tag12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image" Target="../media/image20.png"/><Relationship Id="rId5" Type="http://schemas.openxmlformats.org/officeDocument/2006/relationships/tags" Target="../tags/tag139.xml"/><Relationship Id="rId4" Type="http://schemas.openxmlformats.org/officeDocument/2006/relationships/image" Target="../media/image19.png"/><Relationship Id="rId3" Type="http://schemas.openxmlformats.org/officeDocument/2006/relationships/tags" Target="../tags/tag138.xml"/><Relationship Id="rId2" Type="http://schemas.openxmlformats.org/officeDocument/2006/relationships/tags" Target="../tags/tag137.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3D3D3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9" name="图片 8" descr="2-底图"/>
          <p:cNvPicPr>
            <a:picLocks noChangeAspect="1"/>
          </p:cNvPicPr>
          <p:nvPr userDrawn="1">
            <p:custDataLst>
              <p:tags r:id="rId2"/>
            </p:custDataLst>
          </p:nvPr>
        </p:nvPicPr>
        <p:blipFill>
          <a:blip r:embed="rId3"/>
          <a:stretch>
            <a:fillRect/>
          </a:stretch>
        </p:blipFill>
        <p:spPr>
          <a:xfrm>
            <a:off x="-10795" y="-4445"/>
            <a:ext cx="12195175" cy="6855460"/>
          </a:xfrm>
          <a:prstGeom prst="rect">
            <a:avLst/>
          </a:prstGeom>
        </p:spPr>
      </p:pic>
      <p:pic>
        <p:nvPicPr>
          <p:cNvPr id="12" name="图片 11"/>
          <p:cNvPicPr>
            <a:picLocks noChangeAspect="1"/>
          </p:cNvPicPr>
          <p:nvPr userDrawn="1">
            <p:custDataLst>
              <p:tags r:id="rId4"/>
            </p:custDataLst>
          </p:nvPr>
        </p:nvPicPr>
        <p:blipFill rotWithShape="1">
          <a:blip r:embed="rId5"/>
          <a:srcRect/>
          <a:stretch>
            <a:fillRect/>
          </a:stretch>
        </p:blipFill>
        <p:spPr>
          <a:xfrm>
            <a:off x="4418570" y="1965760"/>
            <a:ext cx="598882" cy="604520"/>
          </a:xfrm>
          <a:prstGeom prst="rect">
            <a:avLst/>
          </a:prstGeom>
        </p:spPr>
      </p:pic>
      <p:grpSp>
        <p:nvGrpSpPr>
          <p:cNvPr id="6" name="组合 5"/>
          <p:cNvGrpSpPr/>
          <p:nvPr userDrawn="1">
            <p:custDataLst>
              <p:tags r:id="rId6"/>
            </p:custDataLst>
          </p:nvPr>
        </p:nvGrpSpPr>
        <p:grpSpPr>
          <a:xfrm>
            <a:off x="121285" y="-56515"/>
            <a:ext cx="11998960" cy="6936105"/>
            <a:chOff x="191" y="-89"/>
            <a:chExt cx="18896" cy="10923"/>
          </a:xfrm>
        </p:grpSpPr>
        <p:pic>
          <p:nvPicPr>
            <p:cNvPr id="10" name="图片 9"/>
            <p:cNvPicPr>
              <a:picLocks noChangeAspect="1"/>
            </p:cNvPicPr>
            <p:nvPr userDrawn="1">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2040000">
              <a:off x="12506" y="7768"/>
              <a:ext cx="3609" cy="3067"/>
            </a:xfrm>
            <a:prstGeom prst="rect">
              <a:avLst/>
            </a:prstGeom>
          </p:spPr>
        </p:pic>
        <p:pic>
          <p:nvPicPr>
            <p:cNvPr id="7" name="图片 6"/>
            <p:cNvPicPr>
              <a:picLocks noChangeAspect="1"/>
            </p:cNvPicPr>
            <p:nvPr userDrawn="1">
              <p:custDataLst>
                <p:tags r:id="rId9"/>
              </p:custDataLst>
            </p:nvPr>
          </p:nvPicPr>
          <p:blipFill rotWithShape="1">
            <a:blip r:embed="rId10"/>
            <a:srcRect/>
            <a:stretch>
              <a:fillRect/>
            </a:stretch>
          </p:blipFill>
          <p:spPr>
            <a:xfrm rot="21300000">
              <a:off x="14635" y="-89"/>
              <a:ext cx="4452" cy="10146"/>
            </a:xfrm>
            <a:prstGeom prst="rect">
              <a:avLst/>
            </a:prstGeom>
          </p:spPr>
        </p:pic>
        <p:grpSp>
          <p:nvGrpSpPr>
            <p:cNvPr id="4" name="组合 3"/>
            <p:cNvGrpSpPr/>
            <p:nvPr userDrawn="1"/>
          </p:nvGrpSpPr>
          <p:grpSpPr>
            <a:xfrm>
              <a:off x="191" y="278"/>
              <a:ext cx="6488" cy="10244"/>
              <a:chOff x="191" y="278"/>
              <a:chExt cx="6488" cy="10244"/>
            </a:xfrm>
          </p:grpSpPr>
          <p:pic>
            <p:nvPicPr>
              <p:cNvPr id="11" name="图片 10"/>
              <p:cNvPicPr>
                <a:picLocks noChangeAspect="1"/>
              </p:cNvPicPr>
              <p:nvPr userDrawn="1">
                <p:custDataLst>
                  <p:tags r:id="rId11"/>
                </p:custDataLst>
              </p:nvPr>
            </p:nvPicPr>
            <p:blipFill>
              <a:blip r:embed="rId12"/>
              <a:stretch>
                <a:fillRect/>
              </a:stretch>
            </p:blipFill>
            <p:spPr>
              <a:xfrm rot="14760000">
                <a:off x="5425" y="3"/>
                <a:ext cx="623" cy="1887"/>
              </a:xfrm>
              <a:prstGeom prst="rect">
                <a:avLst/>
              </a:prstGeom>
            </p:spPr>
          </p:pic>
          <p:pic>
            <p:nvPicPr>
              <p:cNvPr id="8" name="图片 7"/>
              <p:cNvPicPr>
                <a:picLocks noChangeAspect="1"/>
              </p:cNvPicPr>
              <p:nvPr userDrawn="1">
                <p:custDataLst>
                  <p:tags r:id="rId13"/>
                </p:custDataLst>
              </p:nvPr>
            </p:nvPicPr>
            <p:blipFill rotWithShape="1">
              <a:blip r:embed="rId14"/>
              <a:srcRect/>
              <a:stretch>
                <a:fillRect/>
              </a:stretch>
            </p:blipFill>
            <p:spPr>
              <a:xfrm>
                <a:off x="191" y="278"/>
                <a:ext cx="4871" cy="10245"/>
              </a:xfrm>
              <a:prstGeom prst="rect">
                <a:avLst/>
              </a:prstGeom>
            </p:spPr>
          </p:pic>
        </p:grpSp>
      </p:grpSp>
      <p:sp>
        <p:nvSpPr>
          <p:cNvPr id="16" name="日期占位符 15"/>
          <p:cNvSpPr>
            <a:spLocks noGrp="1"/>
          </p:cNvSpPr>
          <p:nvPr>
            <p:ph type="dt" sz="half" idx="10"/>
            <p:custDataLst>
              <p:tags r:id="rId15"/>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6"/>
            </p:custDataLst>
          </p:nvPr>
        </p:nvSpPr>
        <p:spPr/>
        <p:txBody>
          <a:bodyPr/>
          <a:lstStyle/>
          <a:p>
            <a:endParaRPr lang="zh-CN" altLang="en-US" dirty="0"/>
          </a:p>
        </p:txBody>
      </p:sp>
      <p:sp>
        <p:nvSpPr>
          <p:cNvPr id="18" name="灯片编号占位符 17"/>
          <p:cNvSpPr>
            <a:spLocks noGrp="1"/>
          </p:cNvSpPr>
          <p:nvPr>
            <p:ph type="sldNum" sz="quarter" idx="12"/>
            <p:custDataLst>
              <p:tags r:id="rId17"/>
            </p:custDataLst>
          </p:nvPr>
        </p:nvSpPr>
        <p:spPr/>
        <p:txBody>
          <a:bodyPr/>
          <a:lstStyle/>
          <a:p>
            <a:fld id="{49AE70B2-8BF9-45C0-BB95-33D1B9D3A854}" type="slidenum">
              <a:rPr lang="zh-CN" altLang="en-US" smtClean="0"/>
            </a:fld>
            <a:endParaRPr lang="zh-CN" altLang="en-US" dirty="0"/>
          </a:p>
        </p:txBody>
      </p:sp>
      <p:sp>
        <p:nvSpPr>
          <p:cNvPr id="20" name="文本占位符 19"/>
          <p:cNvSpPr>
            <a:spLocks noGrp="1"/>
          </p:cNvSpPr>
          <p:nvPr>
            <p:ph type="body" sz="quarter" idx="14" hasCustomPrompt="1"/>
            <p:custDataLst>
              <p:tags r:id="rId18"/>
            </p:custDataLst>
          </p:nvPr>
        </p:nvSpPr>
        <p:spPr>
          <a:xfrm>
            <a:off x="6168222" y="3802112"/>
            <a:ext cx="2646000" cy="504000"/>
          </a:xfrm>
        </p:spPr>
        <p:txBody>
          <a:bodyPr lIns="90000" tIns="46800" rIns="90000" bIns="46800" anchor="ctr" anchorCtr="0">
            <a:normAutofit/>
          </a:bodyPr>
          <a:lstStyle>
            <a:lvl1pPr marL="0" indent="0" algn="ctr">
              <a:buNone/>
              <a:defRPr sz="1800" baseline="0">
                <a:solidFill>
                  <a:schemeClr val="accent1">
                    <a:lumMod val="75000"/>
                  </a:schemeClr>
                </a:solidFill>
                <a:ea typeface="幼圆" panose="02010509060101010101" pitchFamily="49" charset="-122"/>
              </a:defRPr>
            </a:lvl1pPr>
          </a:lstStyle>
          <a:p>
            <a:pPr lvl="0"/>
            <a:r>
              <a:rPr lang="zh-CN" altLang="en-US" dirty="0"/>
              <a:t>单击此处编辑文本</a:t>
            </a:r>
            <a:endParaRPr lang="zh-CN" altLang="en-US" dirty="0"/>
          </a:p>
        </p:txBody>
      </p:sp>
      <p:sp>
        <p:nvSpPr>
          <p:cNvPr id="5" name="文本占位符 4"/>
          <p:cNvSpPr>
            <a:spLocks noGrp="1"/>
          </p:cNvSpPr>
          <p:nvPr>
            <p:ph type="body" sz="quarter" idx="13" hasCustomPrompt="1"/>
            <p:custDataLst>
              <p:tags r:id="rId19"/>
            </p:custDataLst>
          </p:nvPr>
        </p:nvSpPr>
        <p:spPr>
          <a:xfrm>
            <a:off x="3440792" y="3802112"/>
            <a:ext cx="2646000" cy="504000"/>
          </a:xfrm>
        </p:spPr>
        <p:txBody>
          <a:bodyPr lIns="90000" tIns="46800" rIns="90000" bIns="46800" anchor="ctr" anchorCtr="0">
            <a:normAutofit/>
          </a:bodyPr>
          <a:lstStyle>
            <a:lvl1pPr marL="0" indent="0" algn="ctr">
              <a:buNone/>
              <a:defRPr sz="1800" baseline="0">
                <a:solidFill>
                  <a:schemeClr val="accent1">
                    <a:lumMod val="75000"/>
                  </a:schemeClr>
                </a:solidFill>
                <a:ea typeface="幼圆" panose="02010509060101010101" pitchFamily="49" charset="-122"/>
              </a:defRPr>
            </a:lvl1pPr>
          </a:lstStyle>
          <a:p>
            <a:pPr lvl="0"/>
            <a:r>
              <a:rPr lang="zh-CN" altLang="en-US" dirty="0"/>
              <a:t>单击此处编辑文本</a:t>
            </a:r>
            <a:endParaRPr lang="zh-CN" altLang="en-US" dirty="0"/>
          </a:p>
        </p:txBody>
      </p:sp>
      <p:sp>
        <p:nvSpPr>
          <p:cNvPr id="3" name="副标题 2"/>
          <p:cNvSpPr>
            <a:spLocks noGrp="1"/>
          </p:cNvSpPr>
          <p:nvPr>
            <p:ph type="subTitle" idx="1" hasCustomPrompt="1"/>
            <p:custDataLst>
              <p:tags r:id="rId20"/>
            </p:custDataLst>
          </p:nvPr>
        </p:nvSpPr>
        <p:spPr>
          <a:xfrm>
            <a:off x="5046662" y="1951725"/>
            <a:ext cx="2099945" cy="604800"/>
          </a:xfrm>
        </p:spPr>
        <p:txBody>
          <a:bodyPr lIns="90000" tIns="46800" rIns="90000" bIns="46800" anchor="ctr" anchorCtr="0">
            <a:normAutofit/>
          </a:bodyPr>
          <a:lstStyle>
            <a:lvl1pPr marL="0" indent="0" algn="ctr" eaLnBrk="1" fontAlgn="auto" latinLnBrk="0" hangingPunct="1">
              <a:lnSpc>
                <a:spcPct val="100000"/>
              </a:lnSpc>
              <a:buNone/>
              <a:defRPr sz="2800" b="1" u="none" strike="noStrike" kern="1200" cap="none" spc="200" normalizeH="0" baseline="0">
                <a:solidFill>
                  <a:schemeClr val="accent1">
                    <a:lumMod val="75000"/>
                  </a:schemeClr>
                </a:solidFill>
                <a:uFillTx/>
                <a:ea typeface="幼圆"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编辑副标题</a:t>
            </a:r>
            <a:endParaRPr lang="zh-CN" altLang="en-US" dirty="0"/>
          </a:p>
        </p:txBody>
      </p:sp>
      <p:sp>
        <p:nvSpPr>
          <p:cNvPr id="2" name="标题 1"/>
          <p:cNvSpPr>
            <a:spLocks noGrp="1"/>
          </p:cNvSpPr>
          <p:nvPr>
            <p:ph type="ctrTitle" hasCustomPrompt="1"/>
            <p:custDataLst>
              <p:tags r:id="rId21"/>
            </p:custDataLst>
          </p:nvPr>
        </p:nvSpPr>
        <p:spPr>
          <a:xfrm>
            <a:off x="2250440" y="2602865"/>
            <a:ext cx="7691120" cy="1134745"/>
          </a:xfrm>
        </p:spPr>
        <p:txBody>
          <a:bodyPr lIns="90000" tIns="46800" rIns="90000" bIns="46800" anchor="ctr" anchorCtr="0">
            <a:normAutofit/>
          </a:bodyPr>
          <a:lstStyle>
            <a:lvl1pPr algn="ctr">
              <a:defRPr sz="6000" spc="600" baseline="0">
                <a:solidFill>
                  <a:schemeClr val="accent1">
                    <a:lumMod val="75000"/>
                  </a:schemeClr>
                </a:solidFill>
                <a:ea typeface="汉仪乐喵体W" panose="00020600040101010101" pitchFamily="18" charset="-122"/>
              </a:defRPr>
            </a:lvl1pPr>
          </a:lstStyle>
          <a:p>
            <a:r>
              <a:rPr lang="zh-CN" altLang="en-US" dirty="0"/>
              <a:t>单击此处编辑标题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srcRect/>
          <a:stretch>
            <a:fillRect/>
          </a:stretch>
        </p:blipFill>
        <p:spPr>
          <a:xfrm rot="21300000">
            <a:off x="11354805" y="5794300"/>
            <a:ext cx="738866" cy="1111065"/>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8"/>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rcRect/>
          <a:stretch>
            <a:fillRect/>
          </a:stretch>
        </p:blipFill>
        <p:spPr>
          <a:xfrm>
            <a:off x="826135" y="0"/>
            <a:ext cx="10539730" cy="6858000"/>
          </a:xfrm>
          <a:custGeom>
            <a:avLst/>
            <a:gdLst/>
            <a:ahLst/>
            <a:cxnLst>
              <a:cxn ang="3">
                <a:pos x="hc" y="t"/>
              </a:cxn>
              <a:cxn ang="cd2">
                <a:pos x="l" y="vc"/>
              </a:cxn>
              <a:cxn ang="cd4">
                <a:pos x="hc" y="b"/>
              </a:cxn>
              <a:cxn ang="0">
                <a:pos x="r" y="vc"/>
              </a:cxn>
            </a:cxnLst>
            <a:rect l="l" t="t" r="r" b="b"/>
            <a:pathLst>
              <a:path w="16598" h="10800">
                <a:moveTo>
                  <a:pt x="0" y="0"/>
                </a:moveTo>
                <a:lnTo>
                  <a:pt x="16598" y="0"/>
                </a:lnTo>
                <a:lnTo>
                  <a:pt x="16598" y="10800"/>
                </a:lnTo>
                <a:lnTo>
                  <a:pt x="0" y="10800"/>
                </a:lnTo>
                <a:lnTo>
                  <a:pt x="0" y="0"/>
                </a:lnTo>
                <a:close/>
              </a:path>
            </a:pathLst>
          </a:custGeom>
        </p:spPr>
      </p:pic>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3" name="文本占位符 2"/>
          <p:cNvSpPr>
            <a:spLocks noGrp="1"/>
          </p:cNvSpPr>
          <p:nvPr>
            <p:ph type="body" idx="1" hasCustomPrompt="1"/>
            <p:custDataLst>
              <p:tags r:id="rId7"/>
            </p:custDataLst>
          </p:nvPr>
        </p:nvSpPr>
        <p:spPr>
          <a:xfrm>
            <a:off x="3579741" y="3590911"/>
            <a:ext cx="4785507" cy="791029"/>
          </a:xfrm>
        </p:spPr>
        <p:txBody>
          <a:bodyPr lIns="90000" tIns="0" rIns="90000" bIns="46800" anchor="t" anchorCtr="0">
            <a:normAutofit/>
          </a:bodyPr>
          <a:lstStyle>
            <a:lvl1pPr marL="0" indent="0" algn="ctr" eaLnBrk="1" fontAlgn="auto" latinLnBrk="0" hangingPunct="1">
              <a:buNone/>
              <a:defRPr kumimoji="0" lang="zh-CN" altLang="en-US" sz="1800" b="0" i="0" u="none" strike="noStrike" kern="1200" cap="none" spc="150" normalizeH="0" baseline="0" noProof="1">
                <a:solidFill>
                  <a:schemeClr val="accent1">
                    <a:lumMod val="75000"/>
                  </a:schemeClr>
                </a:solidFill>
                <a:uFillTx/>
                <a:latin typeface="Arial" panose="020B0604020202020204" pitchFamily="34" charset="0"/>
                <a:ea typeface="幼圆"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2" name="标题 1"/>
          <p:cNvSpPr>
            <a:spLocks noGrp="1"/>
          </p:cNvSpPr>
          <p:nvPr>
            <p:ph type="title" hasCustomPrompt="1"/>
            <p:custDataLst>
              <p:tags r:id="rId8"/>
            </p:custDataLst>
          </p:nvPr>
        </p:nvSpPr>
        <p:spPr>
          <a:xfrm>
            <a:off x="3579740" y="2453834"/>
            <a:ext cx="4785507" cy="1079342"/>
          </a:xfrm>
        </p:spPr>
        <p:txBody>
          <a:bodyPr lIns="90000" tIns="46800" rIns="90000" bIns="0" anchor="b" anchorCtr="0">
            <a:normAutofit/>
          </a:bodyPr>
          <a:lstStyle>
            <a:lvl1pPr algn="ctr">
              <a:defRPr sz="6000" u="none" strike="noStrike" kern="1200" cap="none" spc="300" normalizeH="0" baseline="0">
                <a:solidFill>
                  <a:schemeClr val="accent1">
                    <a:lumMod val="75000"/>
                  </a:schemeClr>
                </a:solidFill>
                <a:uFillTx/>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a:srcRect/>
          <a:stretch>
            <a:fillRect/>
          </a:stretch>
        </p:blipFill>
        <p:spPr>
          <a:xfrm rot="21300000">
            <a:off x="11354805" y="5794300"/>
            <a:ext cx="738866" cy="1111065"/>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幼圆" panose="02010509060101010101" pitchFamily="49" charset="-122"/>
              </a:defRPr>
            </a:lvl1pPr>
            <a:lvl2pPr>
              <a:defRPr sz="1600" baseline="0">
                <a:solidFill>
                  <a:schemeClr val="tx1">
                    <a:lumMod val="85000"/>
                    <a:lumOff val="15000"/>
                  </a:schemeClr>
                </a:solidFill>
                <a:latin typeface="Arial" panose="020B0604020202020204" pitchFamily="34" charset="0"/>
                <a:ea typeface="幼圆" panose="02010509060101010101" pitchFamily="49" charset="-122"/>
              </a:defRPr>
            </a:lvl2pPr>
            <a:lvl3pPr>
              <a:defRPr sz="1600" baseline="0">
                <a:solidFill>
                  <a:schemeClr val="tx1">
                    <a:lumMod val="85000"/>
                    <a:lumOff val="15000"/>
                  </a:schemeClr>
                </a:solidFill>
                <a:latin typeface="Arial" panose="020B0604020202020204" pitchFamily="34" charset="0"/>
                <a:ea typeface="幼圆" panose="02010509060101010101" pitchFamily="49" charset="-122"/>
              </a:defRPr>
            </a:lvl3pPr>
            <a:lvl4pPr>
              <a:defRPr sz="1600" baseline="0">
                <a:solidFill>
                  <a:schemeClr val="tx1">
                    <a:lumMod val="85000"/>
                    <a:lumOff val="15000"/>
                  </a:schemeClr>
                </a:solidFill>
                <a:latin typeface="Arial" panose="020B0604020202020204" pitchFamily="34" charset="0"/>
                <a:ea typeface="幼圆" panose="02010509060101010101" pitchFamily="49" charset="-122"/>
              </a:defRPr>
            </a:lvl4pPr>
            <a:lvl5pPr>
              <a:defRPr sz="1600"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endParaRPr lang="zh-CN" altLang="en-US"/>
          </a:p>
        </p:txBody>
      </p:sp>
      <p:sp>
        <p:nvSpPr>
          <p:cNvPr id="7" name="灯片编号占位符 6"/>
          <p:cNvSpPr>
            <a:spLocks noGrp="1"/>
          </p:cNvSpPr>
          <p:nvPr>
            <p:ph type="sldNum" sz="quarter" idx="12"/>
            <p:custDataLst>
              <p:tags r:id="rId9"/>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rotWithShape="1">
          <a:blip r:embed="rId3"/>
          <a:srcRect/>
          <a:stretch>
            <a:fillRect/>
          </a:stretch>
        </p:blipFill>
        <p:spPr>
          <a:xfrm rot="21300000">
            <a:off x="11354805" y="5794300"/>
            <a:ext cx="738866" cy="1111065"/>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幼圆"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a:p>
        </p:txBody>
      </p:sp>
      <p:sp>
        <p:nvSpPr>
          <p:cNvPr id="9" name="灯片编号占位符 8"/>
          <p:cNvSpPr>
            <a:spLocks noGrp="1"/>
          </p:cNvSpPr>
          <p:nvPr>
            <p:ph type="sldNum" sz="quarter" idx="12"/>
            <p:custDataLst>
              <p:tags r:id="rId11"/>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14" name="组合 13"/>
          <p:cNvGrpSpPr/>
          <p:nvPr userDrawn="1">
            <p:custDataLst>
              <p:tags r:id="rId2"/>
            </p:custDataLst>
          </p:nvPr>
        </p:nvGrpSpPr>
        <p:grpSpPr>
          <a:xfrm>
            <a:off x="-10795" y="-4445"/>
            <a:ext cx="12194540" cy="6855460"/>
            <a:chOff x="-17" y="-7"/>
            <a:chExt cx="19204" cy="10796"/>
          </a:xfrm>
        </p:grpSpPr>
        <p:pic>
          <p:nvPicPr>
            <p:cNvPr id="7" name="图片 6" descr="2-底图"/>
            <p:cNvPicPr>
              <a:picLocks noChangeAspect="1"/>
            </p:cNvPicPr>
            <p:nvPr userDrawn="1">
              <p:custDataLst>
                <p:tags r:id="rId3"/>
              </p:custDataLst>
            </p:nvPr>
          </p:nvPicPr>
          <p:blipFill>
            <a:blip r:embed="rId4"/>
            <a:stretch>
              <a:fillRect/>
            </a:stretch>
          </p:blipFill>
          <p:spPr>
            <a:xfrm>
              <a:off x="-17" y="-7"/>
              <a:ext cx="19205" cy="10796"/>
            </a:xfrm>
            <a:prstGeom prst="rect">
              <a:avLst/>
            </a:prstGeom>
          </p:spPr>
        </p:pic>
        <p:pic>
          <p:nvPicPr>
            <p:cNvPr id="8" name="图片 7"/>
            <p:cNvPicPr>
              <a:picLocks noChangeAspect="1"/>
            </p:cNvPicPr>
            <p:nvPr userDrawn="1">
              <p:custDataLst>
                <p:tags r:id="rId5"/>
              </p:custDataLst>
            </p:nvPr>
          </p:nvPicPr>
          <p:blipFill rotWithShape="1">
            <a:blip r:embed="rId6"/>
            <a:srcRect/>
            <a:stretch>
              <a:fillRect/>
            </a:stretch>
          </p:blipFill>
          <p:spPr>
            <a:xfrm>
              <a:off x="14403" y="3000"/>
              <a:ext cx="4452" cy="7156"/>
            </a:xfrm>
            <a:prstGeom prst="rect">
              <a:avLst/>
            </a:prstGeom>
          </p:spPr>
        </p:pic>
        <p:pic>
          <p:nvPicPr>
            <p:cNvPr id="9" name="图片 8"/>
            <p:cNvPicPr>
              <a:picLocks noChangeAspect="1"/>
            </p:cNvPicPr>
            <p:nvPr userDrawn="1">
              <p:custDataLst>
                <p:tags r:id="rId7"/>
              </p:custDataLst>
            </p:nvPr>
          </p:nvPicPr>
          <p:blipFill rotWithShape="1">
            <a:blip r:embed="rId8"/>
            <a:srcRect/>
            <a:stretch>
              <a:fillRect/>
            </a:stretch>
          </p:blipFill>
          <p:spPr>
            <a:xfrm rot="15180000">
              <a:off x="1068" y="4348"/>
              <a:ext cx="3180" cy="3563"/>
            </a:xfrm>
            <a:prstGeom prst="rect">
              <a:avLst/>
            </a:prstGeom>
          </p:spPr>
        </p:pic>
        <p:pic>
          <p:nvPicPr>
            <p:cNvPr id="10" name="图片 9"/>
            <p:cNvPicPr>
              <a:picLocks noChangeAspect="1"/>
            </p:cNvPicPr>
            <p:nvPr userDrawn="1">
              <p:custDataLst>
                <p:tags r:id="rId9"/>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21300000">
              <a:off x="1673" y="6674"/>
              <a:ext cx="3609" cy="3067"/>
            </a:xfrm>
            <a:prstGeom prst="rect">
              <a:avLst/>
            </a:prstGeom>
          </p:spPr>
        </p:pic>
        <p:pic>
          <p:nvPicPr>
            <p:cNvPr id="11" name="图片 10"/>
            <p:cNvPicPr>
              <a:picLocks noChangeAspect="1"/>
            </p:cNvPicPr>
            <p:nvPr userDrawn="1">
              <p:custDataLst>
                <p:tags r:id="rId11"/>
              </p:custDataLst>
            </p:nvPr>
          </p:nvPicPr>
          <p:blipFill rotWithShape="1">
            <a:blip r:embed="rId12"/>
            <a:srcRect/>
            <a:stretch>
              <a:fillRect/>
            </a:stretch>
          </p:blipFill>
          <p:spPr>
            <a:xfrm rot="21000000">
              <a:off x="1317" y="3648"/>
              <a:ext cx="1062" cy="1378"/>
            </a:xfrm>
            <a:prstGeom prst="rect">
              <a:avLst/>
            </a:prstGeom>
          </p:spPr>
        </p:pic>
        <p:pic>
          <p:nvPicPr>
            <p:cNvPr id="12" name="图片 11"/>
            <p:cNvPicPr>
              <a:picLocks noChangeAspect="1"/>
            </p:cNvPicPr>
            <p:nvPr userDrawn="1">
              <p:custDataLst>
                <p:tags r:id="rId13"/>
              </p:custDataLst>
            </p:nvPr>
          </p:nvPicPr>
          <p:blipFill rotWithShape="1">
            <a:blip r:embed="rId14" cstate="print">
              <a:extLst>
                <a:ext uri="{28A0092B-C50C-407E-A947-70E740481C1C}">
                  <a14:useLocalDpi xmlns:a14="http://schemas.microsoft.com/office/drawing/2010/main" val="0"/>
                </a:ext>
              </a:extLst>
            </a:blip>
            <a:srcRect/>
            <a:stretch>
              <a:fillRect/>
            </a:stretch>
          </p:blipFill>
          <p:spPr>
            <a:xfrm rot="5880000">
              <a:off x="2417" y="1802"/>
              <a:ext cx="1223" cy="1587"/>
            </a:xfrm>
            <a:prstGeom prst="rect">
              <a:avLst/>
            </a:prstGeom>
          </p:spPr>
        </p:pic>
        <p:pic>
          <p:nvPicPr>
            <p:cNvPr id="13" name="图片 12"/>
            <p:cNvPicPr>
              <a:picLocks noChangeAspect="1"/>
            </p:cNvPicPr>
            <p:nvPr userDrawn="1">
              <p:custDataLst>
                <p:tags r:id="rId15"/>
              </p:custDataLst>
            </p:nvPr>
          </p:nvPicPr>
          <p:blipFill rotWithShape="1">
            <a:blip r:embed="rId14" cstate="print">
              <a:extLst>
                <a:ext uri="{28A0092B-C50C-407E-A947-70E740481C1C}">
                  <a14:useLocalDpi xmlns:a14="http://schemas.microsoft.com/office/drawing/2010/main" val="0"/>
                </a:ext>
              </a:extLst>
            </a:blip>
            <a:srcRect/>
            <a:stretch>
              <a:fillRect/>
            </a:stretch>
          </p:blipFill>
          <p:spPr>
            <a:xfrm rot="5880000">
              <a:off x="14915" y="1614"/>
              <a:ext cx="1223" cy="1587"/>
            </a:xfrm>
            <a:prstGeom prst="rect">
              <a:avLst/>
            </a:prstGeom>
          </p:spPr>
        </p:pic>
      </p:grpSp>
      <p:sp>
        <p:nvSpPr>
          <p:cNvPr id="2" name="标题 1"/>
          <p:cNvSpPr>
            <a:spLocks noGrp="1"/>
          </p:cNvSpPr>
          <p:nvPr>
            <p:ph type="title"/>
            <p:custDataLst>
              <p:tags r:id="rId16"/>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7"/>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8"/>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19"/>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a:srcRect/>
          <a:stretch>
            <a:fillRect/>
          </a:stretch>
        </p:blipFill>
        <p:spPr>
          <a:xfrm rot="21300000">
            <a:off x="11354805" y="5794300"/>
            <a:ext cx="738866" cy="1111065"/>
          </a:xfrm>
          <a:prstGeom prst="rect">
            <a:avLst/>
          </a:prstGeom>
        </p:spPr>
      </p:pic>
      <p:sp>
        <p:nvSpPr>
          <p:cNvPr id="2" name="标题 1"/>
          <p:cNvSpPr>
            <a:spLocks noGrp="1"/>
          </p:cNvSpPr>
          <p:nvPr>
            <p:ph type="title"/>
            <p:custDataLst>
              <p:tags r:id="rId4"/>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9"/>
            </p:custDataLst>
          </p:nvPr>
        </p:nvSpPr>
        <p:spPr/>
        <p:txBody>
          <a:bodyPr lIns="90170" tIns="46990" rIns="90170" bIns="46990">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srcRect/>
          <a:stretch>
            <a:fillRect/>
          </a:stretch>
        </p:blipFill>
        <p:spPr>
          <a:xfrm rot="21300000">
            <a:off x="11354805" y="5794300"/>
            <a:ext cx="738866" cy="1111065"/>
          </a:xfrm>
          <a:prstGeom prst="rect">
            <a:avLst/>
          </a:prstGeom>
        </p:spPr>
      </p:pic>
      <p:sp>
        <p:nvSpPr>
          <p:cNvPr id="2" name="竖排标题 1"/>
          <p:cNvSpPr>
            <a:spLocks noGrp="1"/>
          </p:cNvSpPr>
          <p:nvPr>
            <p:ph type="title" orient="vert"/>
            <p:custDataLst>
              <p:tags r:id="rId4"/>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5"/>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幼圆"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幼圆"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幼圆"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幼圆"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8"/>
            </p:custDataLst>
          </p:nvPr>
        </p:nvSpPr>
        <p:spPr/>
        <p:txBody>
          <a:bodyPr lIns="90170" tIns="46990" rIns="90170" bIns="46990">
            <a:normAutofit/>
          </a:bodyPr>
          <a:lstStyle>
            <a:lvl1pPr>
              <a:defRPr baseline="0">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a:srcRect/>
          <a:stretch>
            <a:fillRect/>
          </a:stretch>
        </p:blipFill>
        <p:spPr>
          <a:xfrm rot="21300000">
            <a:off x="11354805" y="5794300"/>
            <a:ext cx="738866" cy="1111065"/>
          </a:xfrm>
          <a:prstGeom prst="rect">
            <a:avLst/>
          </a:prstGeom>
        </p:spPr>
      </p:pic>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lvl1pPr>
              <a:defRPr baseline="0">
                <a:latin typeface="Arial" panose="020B0604020202020204" pitchFamily="34" charset="0"/>
                <a:ea typeface="幼圆" panose="02010509060101010101" pitchFamily="49" charset="-122"/>
              </a:defRPr>
            </a:lvl1pPr>
            <a:lvl2pPr>
              <a:defRPr baseline="0">
                <a:latin typeface="Arial" panose="020B0604020202020204" pitchFamily="34" charset="0"/>
                <a:ea typeface="幼圆" panose="02010509060101010101" pitchFamily="49" charset="-122"/>
              </a:defRPr>
            </a:lvl2pPr>
            <a:lvl3pPr>
              <a:defRPr baseline="0">
                <a:latin typeface="Arial" panose="020B0604020202020204" pitchFamily="34" charset="0"/>
                <a:ea typeface="幼圆" panose="02010509060101010101" pitchFamily="49" charset="-122"/>
              </a:defRPr>
            </a:lvl3pPr>
            <a:lvl4pPr>
              <a:defRPr baseline="0">
                <a:latin typeface="Arial" panose="020B0604020202020204" pitchFamily="34" charset="0"/>
                <a:ea typeface="幼圆" panose="02010509060101010101" pitchFamily="49" charset="-122"/>
              </a:defRPr>
            </a:lvl4pPr>
            <a:lvl5pPr>
              <a:defRPr baseline="0">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descr="2-底图"/>
          <p:cNvPicPr>
            <a:picLocks noChangeAspect="1"/>
          </p:cNvPicPr>
          <p:nvPr userDrawn="1">
            <p:custDataLst>
              <p:tags r:id="rId2"/>
            </p:custDataLst>
          </p:nvPr>
        </p:nvPicPr>
        <p:blipFill>
          <a:blip r:embed="rId3"/>
          <a:stretch>
            <a:fillRect/>
          </a:stretch>
        </p:blipFill>
        <p:spPr>
          <a:xfrm>
            <a:off x="-19685" y="-4445"/>
            <a:ext cx="12195175" cy="6855460"/>
          </a:xfrm>
          <a:prstGeom prst="rect">
            <a:avLst/>
          </a:prstGeom>
        </p:spPr>
      </p:pic>
      <p:grpSp>
        <p:nvGrpSpPr>
          <p:cNvPr id="13" name="组合 12"/>
          <p:cNvGrpSpPr/>
          <p:nvPr userDrawn="1">
            <p:custDataLst>
              <p:tags r:id="rId4"/>
            </p:custDataLst>
          </p:nvPr>
        </p:nvGrpSpPr>
        <p:grpSpPr>
          <a:xfrm>
            <a:off x="121285" y="-56515"/>
            <a:ext cx="11998960" cy="6936740"/>
            <a:chOff x="191" y="-89"/>
            <a:chExt cx="18896" cy="10924"/>
          </a:xfrm>
        </p:grpSpPr>
        <p:pic>
          <p:nvPicPr>
            <p:cNvPr id="7" name="图片 6"/>
            <p:cNvPicPr>
              <a:picLocks noChangeAspect="1"/>
            </p:cNvPicPr>
            <p:nvPr userDrawn="1">
              <p:custDataLst>
                <p:tags r:id="rId5"/>
              </p:custDataLst>
            </p:nvPr>
          </p:nvPicPr>
          <p:blipFill rotWithShape="1">
            <a:blip r:embed="rId6"/>
            <a:srcRect/>
            <a:stretch>
              <a:fillRect/>
            </a:stretch>
          </p:blipFill>
          <p:spPr>
            <a:xfrm rot="21300000">
              <a:off x="14635" y="-89"/>
              <a:ext cx="4452" cy="10146"/>
            </a:xfrm>
            <a:prstGeom prst="rect">
              <a:avLst/>
            </a:prstGeom>
          </p:spPr>
        </p:pic>
        <p:pic>
          <p:nvPicPr>
            <p:cNvPr id="9" name="图片 8"/>
            <p:cNvPicPr>
              <a:picLocks noChangeAspect="1"/>
            </p:cNvPicPr>
            <p:nvPr userDrawn="1">
              <p:custDataLst>
                <p:tags r:id="rId7"/>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2040000">
              <a:off x="12506" y="7768"/>
              <a:ext cx="3609" cy="3067"/>
            </a:xfrm>
            <a:prstGeom prst="rect">
              <a:avLst/>
            </a:prstGeom>
          </p:spPr>
        </p:pic>
        <p:grpSp>
          <p:nvGrpSpPr>
            <p:cNvPr id="12" name="组合 11"/>
            <p:cNvGrpSpPr/>
            <p:nvPr userDrawn="1"/>
          </p:nvGrpSpPr>
          <p:grpSpPr>
            <a:xfrm>
              <a:off x="191" y="278"/>
              <a:ext cx="6489" cy="10245"/>
              <a:chOff x="191" y="278"/>
              <a:chExt cx="6489" cy="10245"/>
            </a:xfrm>
          </p:grpSpPr>
          <p:pic>
            <p:nvPicPr>
              <p:cNvPr id="8" name="图片 7"/>
              <p:cNvPicPr>
                <a:picLocks noChangeAspect="1"/>
              </p:cNvPicPr>
              <p:nvPr userDrawn="1">
                <p:custDataLst>
                  <p:tags r:id="rId9"/>
                </p:custDataLst>
              </p:nvPr>
            </p:nvPicPr>
            <p:blipFill rotWithShape="1">
              <a:blip r:embed="rId10"/>
              <a:srcRect/>
              <a:stretch>
                <a:fillRect/>
              </a:stretch>
            </p:blipFill>
            <p:spPr>
              <a:xfrm>
                <a:off x="191" y="278"/>
                <a:ext cx="4871" cy="10245"/>
              </a:xfrm>
              <a:prstGeom prst="rect">
                <a:avLst/>
              </a:prstGeom>
            </p:spPr>
          </p:pic>
          <p:pic>
            <p:nvPicPr>
              <p:cNvPr id="10" name="图片 9"/>
              <p:cNvPicPr>
                <a:picLocks noChangeAspect="1"/>
              </p:cNvPicPr>
              <p:nvPr userDrawn="1">
                <p:custDataLst>
                  <p:tags r:id="rId11"/>
                </p:custDataLst>
              </p:nvPr>
            </p:nvPicPr>
            <p:blipFill>
              <a:blip r:embed="rId12"/>
              <a:stretch>
                <a:fillRect/>
              </a:stretch>
            </p:blipFill>
            <p:spPr>
              <a:xfrm rot="14760000">
                <a:off x="5425" y="3"/>
                <a:ext cx="623" cy="1887"/>
              </a:xfrm>
              <a:prstGeom prst="rect">
                <a:avLst/>
              </a:prstGeom>
            </p:spPr>
          </p:pic>
        </p:grpSp>
      </p:grpSp>
      <p:pic>
        <p:nvPicPr>
          <p:cNvPr id="11" name="图片 10"/>
          <p:cNvPicPr>
            <a:picLocks noChangeAspect="1"/>
          </p:cNvPicPr>
          <p:nvPr userDrawn="1">
            <p:custDataLst>
              <p:tags r:id="rId13"/>
            </p:custDataLst>
          </p:nvPr>
        </p:nvPicPr>
        <p:blipFill rotWithShape="1">
          <a:blip r:embed="rId14"/>
          <a:srcRect/>
          <a:stretch>
            <a:fillRect/>
          </a:stretch>
        </p:blipFill>
        <p:spPr>
          <a:xfrm>
            <a:off x="4447114" y="1991713"/>
            <a:ext cx="598882" cy="604520"/>
          </a:xfrm>
          <a:prstGeom prst="rect">
            <a:avLst/>
          </a:prstGeom>
        </p:spPr>
      </p:pic>
      <p:sp>
        <p:nvSpPr>
          <p:cNvPr id="3" name="日期占位符 2"/>
          <p:cNvSpPr>
            <a:spLocks noGrp="1"/>
          </p:cNvSpPr>
          <p:nvPr>
            <p:ph type="dt" sz="half" idx="10"/>
            <p:custDataLst>
              <p:tags r:id="rId15"/>
            </p:custDataLst>
          </p:nvPr>
        </p:nvSpPr>
        <p:spPr/>
        <p:txBody>
          <a:bodyPr lIns="90170" tIns="46990" rIns="90170" bIns="46990"/>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6"/>
            </p:custDataLst>
          </p:nvPr>
        </p:nvSpPr>
        <p:spPr/>
        <p:txBody>
          <a:bodyPr lIns="90170" tIns="46990" rIns="90170" bIns="46990"/>
          <a:lstStyle/>
          <a:p>
            <a:endParaRPr lang="zh-CN" altLang="en-US"/>
          </a:p>
        </p:txBody>
      </p:sp>
      <p:sp>
        <p:nvSpPr>
          <p:cNvPr id="5" name="灯片编号占位符 4"/>
          <p:cNvSpPr>
            <a:spLocks noGrp="1"/>
          </p:cNvSpPr>
          <p:nvPr>
            <p:ph type="sldNum" sz="quarter" idx="12"/>
            <p:custDataLst>
              <p:tags r:id="rId17"/>
            </p:custDataLst>
          </p:nvPr>
        </p:nvSpPr>
        <p:spPr/>
        <p:txBody>
          <a:bodyPr lIns="90170" tIns="46990" rIns="90170" bIns="46990"/>
          <a:lstStyle/>
          <a:p>
            <a:fld id="{49AE70B2-8BF9-45C0-BB95-33D1B9D3A854}" type="slidenum">
              <a:rPr lang="zh-CN" altLang="en-US" smtClean="0"/>
            </a:fld>
            <a:endParaRPr lang="zh-CN" altLang="en-US"/>
          </a:p>
        </p:txBody>
      </p:sp>
      <p:sp>
        <p:nvSpPr>
          <p:cNvPr id="17" name="文本占位符 16"/>
          <p:cNvSpPr>
            <a:spLocks noGrp="1"/>
          </p:cNvSpPr>
          <p:nvPr>
            <p:ph type="body" sz="quarter" idx="13" hasCustomPrompt="1"/>
            <p:custDataLst>
              <p:tags r:id="rId18"/>
            </p:custDataLst>
          </p:nvPr>
        </p:nvSpPr>
        <p:spPr>
          <a:xfrm>
            <a:off x="5045773" y="1992099"/>
            <a:ext cx="2100503" cy="604520"/>
          </a:xfrm>
        </p:spPr>
        <p:txBody>
          <a:bodyPr lIns="90170" tIns="46990" rIns="90170" bIns="46990" anchor="ctr" anchorCtr="1">
            <a:normAutofit/>
          </a:bodyPr>
          <a:lstStyle>
            <a:lvl1pPr marL="0" indent="0" algn="ctr">
              <a:buNone/>
              <a:defRPr sz="2800" b="1" baseline="0">
                <a:solidFill>
                  <a:schemeClr val="accent1">
                    <a:lumMod val="75000"/>
                  </a:schemeClr>
                </a:solidFill>
                <a:ea typeface="幼圆" panose="02010509060101010101" pitchFamily="49" charset="-122"/>
              </a:defRPr>
            </a:lvl1pPr>
          </a:lstStyle>
          <a:p>
            <a:pPr lvl="0"/>
            <a:r>
              <a:rPr lang="zh-CN" altLang="en-US" dirty="0"/>
              <a:t>编辑文本</a:t>
            </a:r>
            <a:endParaRPr lang="zh-CN" altLang="en-US" dirty="0"/>
          </a:p>
        </p:txBody>
      </p:sp>
      <p:sp>
        <p:nvSpPr>
          <p:cNvPr id="19" name="文本占位符 18"/>
          <p:cNvSpPr>
            <a:spLocks noGrp="1"/>
          </p:cNvSpPr>
          <p:nvPr>
            <p:ph type="body" sz="quarter" idx="14" hasCustomPrompt="1"/>
            <p:custDataLst>
              <p:tags r:id="rId19"/>
            </p:custDataLst>
          </p:nvPr>
        </p:nvSpPr>
        <p:spPr>
          <a:xfrm>
            <a:off x="3361041" y="3863237"/>
            <a:ext cx="2663313" cy="495451"/>
          </a:xfrm>
        </p:spPr>
        <p:txBody>
          <a:bodyPr lIns="90170" tIns="46990" rIns="90170" bIns="46990" anchor="ctr" anchorCtr="1">
            <a:normAutofit/>
          </a:bodyPr>
          <a:lstStyle>
            <a:lvl1pPr marL="0" indent="0" algn="ctr">
              <a:buNone/>
              <a:defRPr sz="1800" baseline="0">
                <a:solidFill>
                  <a:schemeClr val="accent1">
                    <a:lumMod val="75000"/>
                  </a:schemeClr>
                </a:solidFill>
                <a:ea typeface="幼圆" panose="02010509060101010101" pitchFamily="49" charset="-122"/>
              </a:defRPr>
            </a:lvl1pPr>
          </a:lstStyle>
          <a:p>
            <a:pPr lvl="0"/>
            <a:r>
              <a:rPr lang="zh-CN" altLang="en-US" dirty="0"/>
              <a:t>单击此处编辑文本</a:t>
            </a:r>
            <a:endParaRPr lang="zh-CN" altLang="en-US" dirty="0"/>
          </a:p>
        </p:txBody>
      </p:sp>
      <p:sp>
        <p:nvSpPr>
          <p:cNvPr id="21" name="文本占位符 20"/>
          <p:cNvSpPr>
            <a:spLocks noGrp="1"/>
          </p:cNvSpPr>
          <p:nvPr>
            <p:ph type="body" sz="quarter" idx="15" hasCustomPrompt="1"/>
            <p:custDataLst>
              <p:tags r:id="rId20"/>
            </p:custDataLst>
          </p:nvPr>
        </p:nvSpPr>
        <p:spPr>
          <a:xfrm>
            <a:off x="6318871" y="3873079"/>
            <a:ext cx="2801938" cy="495450"/>
          </a:xfrm>
        </p:spPr>
        <p:txBody>
          <a:bodyPr lIns="90170" tIns="46990" rIns="90170" bIns="46990" anchor="ctr" anchorCtr="1">
            <a:normAutofit/>
          </a:bodyPr>
          <a:lstStyle>
            <a:lvl1pPr marL="0" indent="0" algn="ctr">
              <a:buNone/>
              <a:defRPr sz="1800" baseline="0">
                <a:solidFill>
                  <a:schemeClr val="accent1">
                    <a:lumMod val="75000"/>
                  </a:schemeClr>
                </a:solidFill>
                <a:ea typeface="幼圆" panose="02010509060101010101" pitchFamily="49" charset="-122"/>
              </a:defRPr>
            </a:lvl1pPr>
          </a:lstStyle>
          <a:p>
            <a:pPr lvl="0"/>
            <a:r>
              <a:rPr lang="zh-CN" altLang="en-US" dirty="0"/>
              <a:t>单击此处编辑文本</a:t>
            </a:r>
            <a:endParaRPr lang="zh-CN" altLang="en-US" dirty="0"/>
          </a:p>
        </p:txBody>
      </p:sp>
      <p:sp>
        <p:nvSpPr>
          <p:cNvPr id="2" name="标题 1"/>
          <p:cNvSpPr>
            <a:spLocks noGrp="1"/>
          </p:cNvSpPr>
          <p:nvPr>
            <p:ph type="title" hasCustomPrompt="1"/>
            <p:custDataLst>
              <p:tags r:id="rId21"/>
            </p:custDataLst>
          </p:nvPr>
        </p:nvSpPr>
        <p:spPr>
          <a:xfrm>
            <a:off x="2808848" y="2647855"/>
            <a:ext cx="6678593" cy="1158748"/>
          </a:xfrm>
        </p:spPr>
        <p:txBody>
          <a:bodyPr vert="horz" lIns="90170" tIns="46990" rIns="90170" bIns="46990" rtlCol="0" anchor="b" anchorCtr="0">
            <a:norm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accent1">
                    <a:lumMod val="75000"/>
                  </a:schemeClr>
                </a:solidFill>
                <a:uFillTx/>
                <a:latin typeface="Arial" panose="020B0604020202020204" pitchFamily="34" charset="0"/>
                <a:ea typeface="汉仪乐喵体W" panose="00020600040101010101" pitchFamily="18" charset="-122"/>
                <a:cs typeface="+mj-cs"/>
                <a:sym typeface="+mn-ea"/>
              </a:defRPr>
            </a:lvl1pPr>
          </a:lstStyle>
          <a:p>
            <a:pPr lvl="0"/>
            <a:r>
              <a:rPr dirty="0">
                <a:sym typeface="+mn-ea"/>
              </a:rPr>
              <a:t>单击此处编辑标题</a:t>
            </a:r>
            <a:endParaRPr dirty="0">
              <a:sym typeface="+mn-e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tretch>
            <a:fillRect/>
          </a:stretch>
        </p:blipFill>
        <p:spPr>
          <a:xfrm>
            <a:off x="10533744" y="5010752"/>
            <a:ext cx="1658256" cy="1847248"/>
          </a:xfrm>
          <a:prstGeom prst="rect">
            <a:avLst/>
          </a:prstGeom>
        </p:spPr>
      </p:pic>
      <p:sp>
        <p:nvSpPr>
          <p:cNvPr id="2" name="标题 1"/>
          <p:cNvSpPr>
            <a:spLocks noGrp="1"/>
          </p:cNvSpPr>
          <p:nvPr>
            <p:ph type="title"/>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aseline="0">
              <a:solidFill>
                <a:schemeClr val="tx1">
                  <a:lumMod val="85000"/>
                  <a:lumOff val="15000"/>
                </a:schemeClr>
              </a:solidFill>
              <a:latin typeface="Arial" panose="020B0604020202020204" pitchFamily="34" charset="0"/>
              <a:ea typeface="幼圆" panose="02010509060101010101" pitchFamily="49" charset="-122"/>
            </a:endParaRPr>
          </a:p>
        </p:txBody>
      </p:sp>
      <p:pic>
        <p:nvPicPr>
          <p:cNvPr id="19" name="图片 18"/>
          <p:cNvPicPr>
            <a:picLocks noChangeAspect="1"/>
          </p:cNvPicPr>
          <p:nvPr userDrawn="1">
            <p:custDataLst>
              <p:tags r:id="rId3"/>
            </p:custDataLst>
          </p:nvPr>
        </p:nvPicPr>
        <p:blipFill>
          <a:blip r:embed="rId4"/>
          <a:stretch>
            <a:fillRect/>
          </a:stretch>
        </p:blipFill>
        <p:spPr>
          <a:xfrm>
            <a:off x="10533744" y="5010752"/>
            <a:ext cx="1658256" cy="1847248"/>
          </a:xfrm>
          <a:prstGeom prst="rect">
            <a:avLst/>
          </a:prstGeom>
        </p:spPr>
      </p:pic>
      <p:pic>
        <p:nvPicPr>
          <p:cNvPr id="23" name="图片 22"/>
          <p:cNvPicPr>
            <a:picLocks noChangeAspect="1"/>
          </p:cNvPicPr>
          <p:nvPr userDrawn="1">
            <p:custDataLst>
              <p:tags r:id="rId5"/>
            </p:custDataLst>
          </p:nvPr>
        </p:nvPicPr>
        <p:blipFill>
          <a:blip r:embed="rId6"/>
          <a:stretch>
            <a:fillRect/>
          </a:stretch>
        </p:blipFill>
        <p:spPr>
          <a:xfrm>
            <a:off x="0" y="0"/>
            <a:ext cx="1194920" cy="926672"/>
          </a:xfrm>
          <a:prstGeom prst="rect">
            <a:avLst/>
          </a:prstGeom>
        </p:spPr>
      </p:pic>
      <p:sp>
        <p:nvSpPr>
          <p:cNvPr id="3" name="日期占位符 2"/>
          <p:cNvSpPr>
            <a:spLocks noGrp="1"/>
          </p:cNvSpPr>
          <p:nvPr>
            <p:ph type="dt" sz="half" idx="10"/>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49833"/>
            <a:ext cx="2700000" cy="3168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hasCustomPrompt="1"/>
            <p:custDataLst>
              <p:tags r:id="rId10"/>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dirty="0">
              <a:solidFill>
                <a:schemeClr val="tx1">
                  <a:lumMod val="85000"/>
                  <a:lumOff val="15000"/>
                </a:schemeClr>
              </a:solidFill>
              <a:latin typeface="Arial" panose="020B0604020202020204" pitchFamily="34" charset="0"/>
              <a:ea typeface="幼圆" panose="02010509060101010101" pitchFamily="49" charset="-122"/>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4"/>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5"/>
            </p:custDataLst>
          </p:nvPr>
        </p:nvSpPr>
        <p:spPr>
          <a:xfrm>
            <a:off x="5101200" y="769938"/>
            <a:ext cx="6480000" cy="5087937"/>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21" name="图片 20"/>
          <p:cNvPicPr>
            <a:picLocks noChangeAspect="1"/>
          </p:cNvPicPr>
          <p:nvPr userDrawn="1">
            <p:custDataLst>
              <p:tags r:id="rId6"/>
            </p:custDataLst>
          </p:nvPr>
        </p:nvPicPr>
        <p:blipFill rotWithShape="1">
          <a:blip r:embed="rId7"/>
          <a:srcRect/>
          <a:stretch>
            <a:fillRect/>
          </a:stretch>
        </p:blipFill>
        <p:spPr>
          <a:xfrm>
            <a:off x="1" y="5411755"/>
            <a:ext cx="1489272" cy="1446245"/>
          </a:xfrm>
          <a:prstGeom prst="rect">
            <a:avLst/>
          </a:prstGeom>
        </p:spPr>
      </p:pic>
      <p:sp>
        <p:nvSpPr>
          <p:cNvPr id="3" name="日期占位符 2"/>
          <p:cNvSpPr>
            <a:spLocks noGrp="1"/>
          </p:cNvSpPr>
          <p:nvPr>
            <p:ph type="dt" sz="half" idx="10"/>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幼圆" panose="02010509060101010101" pitchFamily="49" charset="-122"/>
              <a:sym typeface="+mn-ea"/>
            </a:endParaRPr>
          </a:p>
        </p:txBody>
      </p:sp>
      <p:sp>
        <p:nvSpPr>
          <p:cNvPr id="9" name="内容占位符 8"/>
          <p:cNvSpPr>
            <a:spLocks noGrp="1"/>
          </p:cNvSpPr>
          <p:nvPr>
            <p:ph sz="quarter" idx="14"/>
            <p:custDataLst>
              <p:tags r:id="rId3"/>
            </p:custDataLst>
          </p:nvPr>
        </p:nvSpPr>
        <p:spPr>
          <a:xfrm>
            <a:off x="612775" y="2808000"/>
            <a:ext cx="10965600" cy="34308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20" name="图片 19"/>
          <p:cNvPicPr>
            <a:picLocks noChangeAspect="1"/>
          </p:cNvPicPr>
          <p:nvPr userDrawn="1">
            <p:custDataLst>
              <p:tags r:id="rId4"/>
            </p:custDataLst>
          </p:nvPr>
        </p:nvPicPr>
        <p:blipFill>
          <a:blip r:embed="rId5"/>
          <a:stretch>
            <a:fillRect/>
          </a:stretch>
        </p:blipFill>
        <p:spPr>
          <a:xfrm>
            <a:off x="10856860" y="0"/>
            <a:ext cx="1335140" cy="1487553"/>
          </a:xfrm>
          <a:prstGeom prst="rect">
            <a:avLst/>
          </a:prstGeom>
        </p:spPr>
      </p:pic>
      <p:sp>
        <p:nvSpPr>
          <p:cNvPr id="3" name="日期占位符 2"/>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9"/>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幼圆" panose="02010509060101010101" pitchFamily="49" charset="-122"/>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pic>
        <p:nvPicPr>
          <p:cNvPr id="20" name="图片 19"/>
          <p:cNvPicPr>
            <a:picLocks noChangeAspect="1"/>
          </p:cNvPicPr>
          <p:nvPr userDrawn="1">
            <p:custDataLst>
              <p:tags r:id="rId4"/>
            </p:custDataLst>
          </p:nvPr>
        </p:nvPicPr>
        <p:blipFill>
          <a:blip r:embed="rId5"/>
          <a:stretch>
            <a:fillRect/>
          </a:stretch>
        </p:blipFill>
        <p:spPr>
          <a:xfrm>
            <a:off x="10856860" y="5370447"/>
            <a:ext cx="1335140" cy="1487553"/>
          </a:xfrm>
          <a:prstGeom prst="rect">
            <a:avLst/>
          </a:prstGeom>
        </p:spPr>
      </p:pic>
      <p:sp>
        <p:nvSpPr>
          <p:cNvPr id="3" name="日期占位符 2"/>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导航">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stretch>
            <a:fillRect/>
          </a:stretch>
        </p:blipFill>
        <p:spPr>
          <a:xfrm>
            <a:off x="10856825" y="5373301"/>
            <a:ext cx="1335140" cy="1487553"/>
          </a:xfrm>
          <a:prstGeom prst="rect">
            <a:avLst/>
          </a:prstGeom>
        </p:spPr>
      </p:pic>
      <p:sp>
        <p:nvSpPr>
          <p:cNvPr id="10" name="矩形 9"/>
          <p:cNvSpPr/>
          <p:nvPr userDrawn="1">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幼圆" panose="02010509060101010101" pitchFamily="49" charset="-122"/>
              <a:sym typeface="+mn-ea"/>
            </a:endParaRPr>
          </a:p>
        </p:txBody>
      </p:sp>
      <p:sp>
        <p:nvSpPr>
          <p:cNvPr id="2" name="标题 1"/>
          <p:cNvSpPr>
            <a:spLocks noGrp="1"/>
          </p:cNvSpPr>
          <p:nvPr>
            <p:ph type="title"/>
            <p:custDataLst>
              <p:tags r:id="rId5"/>
            </p:custDataLst>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6"/>
            </p:custDataLst>
          </p:nvPr>
        </p:nvSpPr>
        <p:spPr>
          <a:xfrm>
            <a:off x="579600" y="1663200"/>
            <a:ext cx="5342400" cy="28944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7"/>
            </p:custDataLst>
          </p:nvPr>
        </p:nvSpPr>
        <p:spPr>
          <a:xfrm>
            <a:off x="6242400" y="1663200"/>
            <a:ext cx="5367600" cy="28944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vl2pPr>
              <a:defRPr baseline="0">
                <a:solidFill>
                  <a:schemeClr val="tx1">
                    <a:lumMod val="85000"/>
                    <a:lumOff val="15000"/>
                  </a:schemeClr>
                </a:solidFill>
                <a:latin typeface="Arial" panose="020B0604020202020204" pitchFamily="34" charset="0"/>
                <a:ea typeface="幼圆" panose="02010509060101010101" pitchFamily="49" charset="-122"/>
              </a:defRPr>
            </a:lvl2pPr>
            <a:lvl3pPr>
              <a:defRPr baseline="0">
                <a:solidFill>
                  <a:schemeClr val="tx1">
                    <a:lumMod val="85000"/>
                    <a:lumOff val="15000"/>
                  </a:schemeClr>
                </a:solidFill>
                <a:latin typeface="Arial" panose="020B0604020202020204" pitchFamily="34" charset="0"/>
                <a:ea typeface="幼圆" panose="02010509060101010101" pitchFamily="49" charset="-122"/>
              </a:defRPr>
            </a:lvl3pPr>
            <a:lvl4pPr>
              <a:defRPr baseline="0">
                <a:solidFill>
                  <a:schemeClr val="tx1">
                    <a:lumMod val="85000"/>
                    <a:lumOff val="15000"/>
                  </a:schemeClr>
                </a:solidFill>
                <a:latin typeface="Arial" panose="020B0604020202020204" pitchFamily="34" charset="0"/>
                <a:ea typeface="幼圆" panose="02010509060101010101" pitchFamily="49" charset="-122"/>
              </a:defRPr>
            </a:lvl4pPr>
            <a:lvl5pPr>
              <a:defRPr baseline="0">
                <a:solidFill>
                  <a:schemeClr val="tx1">
                    <a:lumMod val="85000"/>
                    <a:lumOff val="15000"/>
                  </a:schemeClr>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8"/>
            </p:custDataLst>
          </p:nvPr>
        </p:nvSpPr>
        <p:spPr>
          <a:xfrm>
            <a:off x="572400" y="4816800"/>
            <a:ext cx="5342400" cy="7812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9"/>
            </p:custDataLst>
          </p:nvPr>
        </p:nvSpPr>
        <p:spPr>
          <a:xfrm>
            <a:off x="6253200" y="4813200"/>
            <a:ext cx="5367600" cy="781200"/>
          </a:xfrm>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幼圆" panose="02010509060101010101" pitchFamily="49" charset="-122"/>
              <a:sym typeface="+mn-ea"/>
            </a:endParaRPr>
          </a:p>
        </p:txBody>
      </p:sp>
      <p:pic>
        <p:nvPicPr>
          <p:cNvPr id="24" name="图片 23"/>
          <p:cNvPicPr>
            <a:picLocks noChangeAspect="1"/>
          </p:cNvPicPr>
          <p:nvPr userDrawn="1">
            <p:custDataLst>
              <p:tags r:id="rId3"/>
            </p:custDataLst>
          </p:nvPr>
        </p:nvPicPr>
        <p:blipFill rotWithShape="1">
          <a:blip r:embed="rId4"/>
          <a:srcRect/>
          <a:stretch>
            <a:fillRect/>
          </a:stretch>
        </p:blipFill>
        <p:spPr>
          <a:xfrm>
            <a:off x="0" y="2072522"/>
            <a:ext cx="2172881" cy="2712955"/>
          </a:xfrm>
          <a:prstGeom prst="rect">
            <a:avLst/>
          </a:prstGeom>
        </p:spPr>
      </p:pic>
      <p:pic>
        <p:nvPicPr>
          <p:cNvPr id="28" name="图片 27"/>
          <p:cNvPicPr>
            <a:picLocks noChangeAspect="1"/>
          </p:cNvPicPr>
          <p:nvPr userDrawn="1">
            <p:custDataLst>
              <p:tags r:id="rId5"/>
            </p:custDataLst>
          </p:nvPr>
        </p:nvPicPr>
        <p:blipFill rotWithShape="1">
          <a:blip r:embed="rId6"/>
          <a:srcRect/>
          <a:stretch>
            <a:fillRect/>
          </a:stretch>
        </p:blipFill>
        <p:spPr>
          <a:xfrm>
            <a:off x="10810606" y="2092773"/>
            <a:ext cx="1381394" cy="3115326"/>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baseline="0">
                <a:solidFill>
                  <a:schemeClr val="tx1">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0" name="文本框 9"/>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6" name="文本框 5"/>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7" name="图片 66" descr="LOGO橙字"/>
          <p:cNvPicPr>
            <a:picLocks noChangeAspect="1"/>
          </p:cNvPicPr>
          <p:nvPr userDrawn="1"/>
        </p:nvPicPr>
        <p:blipFill>
          <a:blip r:embed="rId2"/>
          <a:stretch>
            <a:fillRect/>
          </a:stretch>
        </p:blipFill>
        <p:spPr>
          <a:xfrm>
            <a:off x="9860915" y="6175375"/>
            <a:ext cx="1988185" cy="429260"/>
          </a:xfrm>
          <a:prstGeom prst="rect">
            <a:avLst/>
          </a:prstGeom>
        </p:spPr>
      </p:pic>
      <p:sp>
        <p:nvSpPr>
          <p:cNvPr id="8" name="文本框 7"/>
          <p:cNvSpPr txBox="1"/>
          <p:nvPr userDrawn="1"/>
        </p:nvSpPr>
        <p:spPr>
          <a:xfrm>
            <a:off x="2668270" y="6376035"/>
            <a:ext cx="6967855" cy="306705"/>
          </a:xfrm>
          <a:prstGeom prst="rect">
            <a:avLst/>
          </a:prstGeom>
          <a:noFill/>
        </p:spPr>
        <p:txBody>
          <a:bodyPr wrap="square" rtlCol="0">
            <a:spAutoFit/>
          </a:bodyPr>
          <a:p>
            <a:pPr algn="ctr"/>
            <a:r>
              <a:rPr lang="zh-CN" altLang="en-US" sz="1400">
                <a:solidFill>
                  <a:srgbClr val="DD4E1F"/>
                </a:solidFill>
              </a:rPr>
              <a:t>本课件内容，不构成直接操作建议；请投资者谨慎斟酌，市场有风险，投资需谨慎。</a:t>
            </a:r>
            <a:endParaRPr lang="zh-CN" altLang="en-US" sz="1400">
              <a:solidFill>
                <a:srgbClr val="DD4E1F"/>
              </a:solidFill>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5" Type="http://schemas.openxmlformats.org/officeDocument/2006/relationships/theme" Target="../theme/theme2.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slideLayout" Target="../slideLayouts/slideLayout14.xml"/><Relationship Id="rId19" Type="http://schemas.openxmlformats.org/officeDocument/2006/relationships/tags" Target="../tags/tag145.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0170" tIns="46990" rIns="90170" bIns="4699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0170" tIns="46990" rIns="90170" bIns="4699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0170" tIns="46990" rIns="90170" bIns="4699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幼圆"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155.xml"/><Relationship Id="rId5" Type="http://schemas.openxmlformats.org/officeDocument/2006/relationships/image" Target="../media/image21.pn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10.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image" Target="../media/image21.png"/><Relationship Id="rId7" Type="http://schemas.openxmlformats.org/officeDocument/2006/relationships/image" Target="../media/image27.png"/><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tags" Target="../tags/tag276.xml"/><Relationship Id="rId16" Type="http://schemas.openxmlformats.org/officeDocument/2006/relationships/notesSlide" Target="../notesSlides/notesSlide8.xml"/><Relationship Id="rId15" Type="http://schemas.openxmlformats.org/officeDocument/2006/relationships/slideLayout" Target="../slideLayouts/slideLayout19.xml"/><Relationship Id="rId14" Type="http://schemas.openxmlformats.org/officeDocument/2006/relationships/tags" Target="../tags/tag280.xml"/><Relationship Id="rId13" Type="http://schemas.openxmlformats.org/officeDocument/2006/relationships/image" Target="../media/image35.jpeg"/><Relationship Id="rId12" Type="http://schemas.openxmlformats.org/officeDocument/2006/relationships/image" Target="../media/image34.svg"/><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image" Target="../media/image2.png"/><Relationship Id="rId27" Type="http://schemas.openxmlformats.org/officeDocument/2006/relationships/notesSlide" Target="../notesSlides/notesSlide9.xml"/><Relationship Id="rId26" Type="http://schemas.openxmlformats.org/officeDocument/2006/relationships/slideLayout" Target="../slideLayouts/slideLayout19.xml"/><Relationship Id="rId25" Type="http://schemas.openxmlformats.org/officeDocument/2006/relationships/tags" Target="../tags/tag300.xml"/><Relationship Id="rId24" Type="http://schemas.openxmlformats.org/officeDocument/2006/relationships/tags" Target="../tags/tag299.xml"/><Relationship Id="rId23" Type="http://schemas.openxmlformats.org/officeDocument/2006/relationships/image" Target="../media/image21.png"/><Relationship Id="rId22" Type="http://schemas.openxmlformats.org/officeDocument/2006/relationships/tags" Target="../tags/tag298.xml"/><Relationship Id="rId21" Type="http://schemas.openxmlformats.org/officeDocument/2006/relationships/image" Target="../media/image38.svg"/><Relationship Id="rId20" Type="http://schemas.openxmlformats.org/officeDocument/2006/relationships/image" Target="../media/image37.png"/><Relationship Id="rId2" Type="http://schemas.openxmlformats.org/officeDocument/2006/relationships/tags" Target="../tags/tag281.xml"/><Relationship Id="rId19" Type="http://schemas.openxmlformats.org/officeDocument/2006/relationships/tags" Target="../tags/tag297.xml"/><Relationship Id="rId18" Type="http://schemas.openxmlformats.org/officeDocument/2006/relationships/tags" Target="../tags/tag296.xml"/><Relationship Id="rId17" Type="http://schemas.openxmlformats.org/officeDocument/2006/relationships/tags" Target="../tags/tag295.xml"/><Relationship Id="rId16" Type="http://schemas.openxmlformats.org/officeDocument/2006/relationships/tags" Target="../tags/tag294.xml"/><Relationship Id="rId15" Type="http://schemas.openxmlformats.org/officeDocument/2006/relationships/tags" Target="../tags/tag293.xml"/><Relationship Id="rId14" Type="http://schemas.openxmlformats.org/officeDocument/2006/relationships/tags" Target="../tags/tag29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image" Target="../media/image3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s>
</file>

<file path=ppt/slides/_rels/slide13.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image" Target="../media/image21.png"/><Relationship Id="rId5" Type="http://schemas.openxmlformats.org/officeDocument/2006/relationships/tags" Target="../tags/tag307.xml"/><Relationship Id="rId4" Type="http://schemas.openxmlformats.org/officeDocument/2006/relationships/image" Target="../media/image27.png"/><Relationship Id="rId3" Type="http://schemas.openxmlformats.org/officeDocument/2006/relationships/tags" Target="../tags/tag306.xml"/><Relationship Id="rId22" Type="http://schemas.openxmlformats.org/officeDocument/2006/relationships/notesSlide" Target="../notesSlides/notesSlide11.xml"/><Relationship Id="rId21" Type="http://schemas.openxmlformats.org/officeDocument/2006/relationships/slideLayout" Target="../slideLayouts/slideLayout19.xml"/><Relationship Id="rId20" Type="http://schemas.openxmlformats.org/officeDocument/2006/relationships/tags" Target="../tags/tag318.xml"/><Relationship Id="rId2" Type="http://schemas.openxmlformats.org/officeDocument/2006/relationships/image" Target="../media/image2.png"/><Relationship Id="rId19" Type="http://schemas.openxmlformats.org/officeDocument/2006/relationships/image" Target="../media/image41.svg"/><Relationship Id="rId18" Type="http://schemas.openxmlformats.org/officeDocument/2006/relationships/image" Target="../media/image40.png"/><Relationship Id="rId17" Type="http://schemas.openxmlformats.org/officeDocument/2006/relationships/image" Target="../media/image39.jpeg"/><Relationship Id="rId16" Type="http://schemas.openxmlformats.org/officeDocument/2006/relationships/tags" Target="../tags/tag317.xml"/><Relationship Id="rId15" Type="http://schemas.openxmlformats.org/officeDocument/2006/relationships/tags" Target="../tags/tag316.xml"/><Relationship Id="rId14" Type="http://schemas.openxmlformats.org/officeDocument/2006/relationships/tags" Target="../tags/tag315.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5.xml"/></Relationships>
</file>

<file path=ppt/slides/_rels/slide14.xml.rels><?xml version="1.0" encoding="UTF-8" standalone="yes"?>
<Relationships xmlns="http://schemas.openxmlformats.org/package/2006/relationships"><Relationship Id="rId9" Type="http://schemas.openxmlformats.org/officeDocument/2006/relationships/tags" Target="../tags/tag322.xml"/><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tags" Target="../tags/tag321.xml"/><Relationship Id="rId5" Type="http://schemas.openxmlformats.org/officeDocument/2006/relationships/image" Target="../media/image21.png"/><Relationship Id="rId4" Type="http://schemas.openxmlformats.org/officeDocument/2006/relationships/tags" Target="../tags/tag320.xml"/><Relationship Id="rId3" Type="http://schemas.openxmlformats.org/officeDocument/2006/relationships/image" Target="../media/image2.png"/><Relationship Id="rId2" Type="http://schemas.openxmlformats.org/officeDocument/2006/relationships/tags" Target="../tags/tag319.xml"/><Relationship Id="rId13" Type="http://schemas.openxmlformats.org/officeDocument/2006/relationships/notesSlide" Target="../notesSlides/notesSlide12.xml"/><Relationship Id="rId12" Type="http://schemas.openxmlformats.org/officeDocument/2006/relationships/slideLayout" Target="../slideLayouts/slideLayout25.xml"/><Relationship Id="rId11" Type="http://schemas.openxmlformats.org/officeDocument/2006/relationships/tags" Target="../tags/tag323.xml"/><Relationship Id="rId10" Type="http://schemas.openxmlformats.org/officeDocument/2006/relationships/image" Target="../media/image43.png"/><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image" Target="../media/image27.png"/><Relationship Id="rId33" Type="http://schemas.openxmlformats.org/officeDocument/2006/relationships/notesSlide" Target="../notesSlides/notesSlide13.xml"/><Relationship Id="rId32" Type="http://schemas.openxmlformats.org/officeDocument/2006/relationships/slideLayout" Target="../slideLayouts/slideLayout19.xml"/><Relationship Id="rId31" Type="http://schemas.openxmlformats.org/officeDocument/2006/relationships/tags" Target="../tags/tag351.xml"/><Relationship Id="rId30" Type="http://schemas.openxmlformats.org/officeDocument/2006/relationships/image" Target="../media/image21.png"/><Relationship Id="rId3" Type="http://schemas.openxmlformats.org/officeDocument/2006/relationships/tags" Target="../tags/tag325.xml"/><Relationship Id="rId29" Type="http://schemas.openxmlformats.org/officeDocument/2006/relationships/tags" Target="../tags/tag350.xml"/><Relationship Id="rId28" Type="http://schemas.openxmlformats.org/officeDocument/2006/relationships/tags" Target="../tags/tag349.xml"/><Relationship Id="rId27" Type="http://schemas.openxmlformats.org/officeDocument/2006/relationships/tags" Target="../tags/tag348.xml"/><Relationship Id="rId26" Type="http://schemas.openxmlformats.org/officeDocument/2006/relationships/tags" Target="../tags/tag347.xml"/><Relationship Id="rId25" Type="http://schemas.openxmlformats.org/officeDocument/2006/relationships/tags" Target="../tags/tag346.xml"/><Relationship Id="rId24" Type="http://schemas.openxmlformats.org/officeDocument/2006/relationships/tags" Target="../tags/tag345.xml"/><Relationship Id="rId23" Type="http://schemas.openxmlformats.org/officeDocument/2006/relationships/tags" Target="../tags/tag344.xml"/><Relationship Id="rId22" Type="http://schemas.openxmlformats.org/officeDocument/2006/relationships/tags" Target="../tags/tag343.xml"/><Relationship Id="rId21" Type="http://schemas.openxmlformats.org/officeDocument/2006/relationships/tags" Target="../tags/tag342.xml"/><Relationship Id="rId20" Type="http://schemas.openxmlformats.org/officeDocument/2006/relationships/tags" Target="../tags/tag341.xml"/><Relationship Id="rId2" Type="http://schemas.openxmlformats.org/officeDocument/2006/relationships/image" Target="../media/image2.png"/><Relationship Id="rId19" Type="http://schemas.openxmlformats.org/officeDocument/2006/relationships/tags" Target="../tags/tag340.xml"/><Relationship Id="rId18" Type="http://schemas.openxmlformats.org/officeDocument/2006/relationships/tags" Target="../tags/tag339.xml"/><Relationship Id="rId17" Type="http://schemas.openxmlformats.org/officeDocument/2006/relationships/tags" Target="../tags/tag338.xml"/><Relationship Id="rId16" Type="http://schemas.openxmlformats.org/officeDocument/2006/relationships/tags" Target="../tags/tag337.xml"/><Relationship Id="rId15" Type="http://schemas.openxmlformats.org/officeDocument/2006/relationships/tags" Target="../tags/tag336.xml"/><Relationship Id="rId14" Type="http://schemas.openxmlformats.org/officeDocument/2006/relationships/tags" Target="../tags/tag335.xml"/><Relationship Id="rId13" Type="http://schemas.openxmlformats.org/officeDocument/2006/relationships/tags" Target="../tags/tag334.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tags" Target="../tags/tag324.xml"/></Relationships>
</file>

<file path=ppt/slides/_rels/slide16.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tags" Target="../tags/tag357.xml"/><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image" Target="../media/image2.png"/><Relationship Id="rId18" Type="http://schemas.openxmlformats.org/officeDocument/2006/relationships/notesSlide" Target="../notesSlides/notesSlide14.xml"/><Relationship Id="rId17" Type="http://schemas.openxmlformats.org/officeDocument/2006/relationships/slideLayout" Target="../slideLayouts/slideLayout19.xml"/><Relationship Id="rId16" Type="http://schemas.openxmlformats.org/officeDocument/2006/relationships/tags" Target="../tags/tag363.xml"/><Relationship Id="rId15" Type="http://schemas.openxmlformats.org/officeDocument/2006/relationships/image" Target="../media/image21.png"/><Relationship Id="rId14" Type="http://schemas.openxmlformats.org/officeDocument/2006/relationships/image" Target="../media/image44.png"/><Relationship Id="rId13" Type="http://schemas.openxmlformats.org/officeDocument/2006/relationships/tags" Target="../tags/tag362.xml"/><Relationship Id="rId12" Type="http://schemas.openxmlformats.org/officeDocument/2006/relationships/image" Target="../media/image27.png"/><Relationship Id="rId11" Type="http://schemas.openxmlformats.org/officeDocument/2006/relationships/tags" Target="../tags/tag361.xml"/><Relationship Id="rId10" Type="http://schemas.openxmlformats.org/officeDocument/2006/relationships/tags" Target="../tags/tag360.xml"/><Relationship Id="rId1" Type="http://schemas.openxmlformats.org/officeDocument/2006/relationships/tags" Target="../tags/tag352.xml"/></Relationships>
</file>

<file path=ppt/slides/_rels/slide17.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image" Target="../media/image2.png"/><Relationship Id="rId2" Type="http://schemas.openxmlformats.org/officeDocument/2006/relationships/tags" Target="../tags/tag364.xml"/><Relationship Id="rId19" Type="http://schemas.openxmlformats.org/officeDocument/2006/relationships/notesSlide" Target="../notesSlides/notesSlide15.xml"/><Relationship Id="rId18" Type="http://schemas.openxmlformats.org/officeDocument/2006/relationships/slideLayout" Target="../slideLayouts/slideLayout19.xml"/><Relationship Id="rId17" Type="http://schemas.openxmlformats.org/officeDocument/2006/relationships/tags" Target="../tags/tag373.xml"/><Relationship Id="rId16" Type="http://schemas.openxmlformats.org/officeDocument/2006/relationships/image" Target="../media/image21.png"/><Relationship Id="rId15" Type="http://schemas.openxmlformats.org/officeDocument/2006/relationships/tags" Target="../tags/tag372.xml"/><Relationship Id="rId14" Type="http://schemas.openxmlformats.org/officeDocument/2006/relationships/image" Target="../media/image48.png"/><Relationship Id="rId13" Type="http://schemas.openxmlformats.org/officeDocument/2006/relationships/image" Target="../media/image47.png"/><Relationship Id="rId12" Type="http://schemas.openxmlformats.org/officeDocument/2006/relationships/image" Target="../media/image46.png"/><Relationship Id="rId11" Type="http://schemas.openxmlformats.org/officeDocument/2006/relationships/tags" Target="../tags/tag371.xml"/><Relationship Id="rId10" Type="http://schemas.openxmlformats.org/officeDocument/2006/relationships/image" Target="../media/image27.png"/><Relationship Id="rId1" Type="http://schemas.openxmlformats.org/officeDocument/2006/relationships/image" Target="../media/image45.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5.xml"/><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s>
</file>

<file path=ppt/slides/_rels/slide19.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tags" Target="../tags/tag382.xml"/><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3" Type="http://schemas.openxmlformats.org/officeDocument/2006/relationships/image" Target="../media/image2.png"/><Relationship Id="rId22" Type="http://schemas.openxmlformats.org/officeDocument/2006/relationships/notesSlide" Target="../notesSlides/notesSlide17.xml"/><Relationship Id="rId21" Type="http://schemas.openxmlformats.org/officeDocument/2006/relationships/slideLayout" Target="../slideLayouts/slideLayout19.xml"/><Relationship Id="rId20" Type="http://schemas.openxmlformats.org/officeDocument/2006/relationships/tags" Target="../tags/tag392.xml"/><Relationship Id="rId2" Type="http://schemas.openxmlformats.org/officeDocument/2006/relationships/tags" Target="../tags/tag377.xml"/><Relationship Id="rId19" Type="http://schemas.openxmlformats.org/officeDocument/2006/relationships/tags" Target="../tags/tag391.xml"/><Relationship Id="rId18" Type="http://schemas.openxmlformats.org/officeDocument/2006/relationships/tags" Target="../tags/tag390.xml"/><Relationship Id="rId17" Type="http://schemas.openxmlformats.org/officeDocument/2006/relationships/tags" Target="../tags/tag389.xml"/><Relationship Id="rId16" Type="http://schemas.openxmlformats.org/officeDocument/2006/relationships/image" Target="../media/image27.png"/><Relationship Id="rId15" Type="http://schemas.openxmlformats.org/officeDocument/2006/relationships/tags" Target="../tags/tag388.xml"/><Relationship Id="rId14" Type="http://schemas.openxmlformats.org/officeDocument/2006/relationships/image" Target="../media/image21.png"/><Relationship Id="rId13" Type="http://schemas.openxmlformats.org/officeDocument/2006/relationships/tags" Target="../tags/tag387.xml"/><Relationship Id="rId12" Type="http://schemas.openxmlformats.org/officeDocument/2006/relationships/tags" Target="../tags/tag386.xml"/><Relationship Id="rId11" Type="http://schemas.openxmlformats.org/officeDocument/2006/relationships/tags" Target="../tags/tag385.xml"/><Relationship Id="rId10" Type="http://schemas.openxmlformats.org/officeDocument/2006/relationships/tags" Target="../tags/tag384.xml"/><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image" Target="../media/image21.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image" Target="../media/image2.png"/><Relationship Id="rId10" Type="http://schemas.openxmlformats.org/officeDocument/2006/relationships/slideLayout" Target="../slideLayouts/slideLayout19.xml"/><Relationship Id="rId1" Type="http://schemas.openxmlformats.org/officeDocument/2006/relationships/tags" Target="../tags/tag156.xml"/></Relationships>
</file>

<file path=ppt/slides/_rels/slide20.xml.rels><?xml version="1.0" encoding="UTF-8" standalone="yes"?>
<Relationships xmlns="http://schemas.openxmlformats.org/package/2006/relationships"><Relationship Id="rId9" Type="http://schemas.openxmlformats.org/officeDocument/2006/relationships/tags" Target="../tags/tag397.xml"/><Relationship Id="rId8" Type="http://schemas.openxmlformats.org/officeDocument/2006/relationships/image" Target="../media/image50.png"/><Relationship Id="rId7" Type="http://schemas.openxmlformats.org/officeDocument/2006/relationships/image" Target="../media/image21.png"/><Relationship Id="rId6" Type="http://schemas.openxmlformats.org/officeDocument/2006/relationships/tags" Target="../tags/tag396.xml"/><Relationship Id="rId5" Type="http://schemas.openxmlformats.org/officeDocument/2006/relationships/image" Target="../media/image27.png"/><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image" Target="../media/image2.png"/><Relationship Id="rId12" Type="http://schemas.openxmlformats.org/officeDocument/2006/relationships/notesSlide" Target="../notesSlides/notesSlide18.xml"/><Relationship Id="rId11" Type="http://schemas.openxmlformats.org/officeDocument/2006/relationships/slideLayout" Target="../slideLayouts/slideLayout19.xml"/><Relationship Id="rId10" Type="http://schemas.openxmlformats.org/officeDocument/2006/relationships/tags" Target="../tags/tag398.xml"/><Relationship Id="rId1" Type="http://schemas.openxmlformats.org/officeDocument/2006/relationships/tags" Target="../tags/tag393.xml"/></Relationships>
</file>

<file path=ppt/slides/_rels/slide21.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403.xml"/><Relationship Id="rId7" Type="http://schemas.openxmlformats.org/officeDocument/2006/relationships/image" Target="../media/image21.png"/><Relationship Id="rId6" Type="http://schemas.openxmlformats.org/officeDocument/2006/relationships/tags" Target="../tags/tag402.xml"/><Relationship Id="rId5" Type="http://schemas.openxmlformats.org/officeDocument/2006/relationships/image" Target="../media/image27.png"/><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image" Target="../media/image2.png"/><Relationship Id="rId12" Type="http://schemas.openxmlformats.org/officeDocument/2006/relationships/notesSlide" Target="../notesSlides/notesSlide19.xml"/><Relationship Id="rId11" Type="http://schemas.openxmlformats.org/officeDocument/2006/relationships/slideLayout" Target="../slideLayouts/slideLayout19.xml"/><Relationship Id="rId10" Type="http://schemas.openxmlformats.org/officeDocument/2006/relationships/tags" Target="../tags/tag404.xml"/><Relationship Id="rId1" Type="http://schemas.openxmlformats.org/officeDocument/2006/relationships/tags" Target="../tags/tag399.xml"/></Relationships>
</file>

<file path=ppt/slides/_rels/slide2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409.xml"/><Relationship Id="rId7" Type="http://schemas.openxmlformats.org/officeDocument/2006/relationships/tags" Target="../tags/tag408.xml"/><Relationship Id="rId6" Type="http://schemas.openxmlformats.org/officeDocument/2006/relationships/image" Target="../media/image27.png"/><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image" Target="../media/image2.png"/><Relationship Id="rId2" Type="http://schemas.openxmlformats.org/officeDocument/2006/relationships/tags" Target="../tags/tag405.xml"/><Relationship Id="rId13" Type="http://schemas.openxmlformats.org/officeDocument/2006/relationships/notesSlide" Target="../notesSlides/notesSlide20.xml"/><Relationship Id="rId12" Type="http://schemas.openxmlformats.org/officeDocument/2006/relationships/slideLayout" Target="../slideLayouts/slideLayout19.xml"/><Relationship Id="rId11" Type="http://schemas.openxmlformats.org/officeDocument/2006/relationships/tags" Target="../tags/tag410.xml"/><Relationship Id="rId10" Type="http://schemas.openxmlformats.org/officeDocument/2006/relationships/image" Target="../media/image53.png"/><Relationship Id="rId1" Type="http://schemas.openxmlformats.org/officeDocument/2006/relationships/image" Target="../media/image52.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414.xml"/><Relationship Id="rId7" Type="http://schemas.openxmlformats.org/officeDocument/2006/relationships/image" Target="../media/image21.png"/><Relationship Id="rId6" Type="http://schemas.openxmlformats.org/officeDocument/2006/relationships/image" Target="../media/image54.jpeg"/><Relationship Id="rId5" Type="http://schemas.openxmlformats.org/officeDocument/2006/relationships/tags" Target="../tags/tag413.xml"/><Relationship Id="rId4" Type="http://schemas.openxmlformats.org/officeDocument/2006/relationships/image" Target="../media/image27.png"/><Relationship Id="rId3" Type="http://schemas.openxmlformats.org/officeDocument/2006/relationships/tags" Target="../tags/tag412.xml"/><Relationship Id="rId2" Type="http://schemas.openxmlformats.org/officeDocument/2006/relationships/image" Target="../media/image2.png"/><Relationship Id="rId10" Type="http://schemas.openxmlformats.org/officeDocument/2006/relationships/notesSlide" Target="../notesSlides/notesSlide21.xml"/><Relationship Id="rId1" Type="http://schemas.openxmlformats.org/officeDocument/2006/relationships/tags" Target="../tags/tag411.xml"/></Relationships>
</file>

<file path=ppt/slides/_rels/slide24.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image" Target="../media/image21.png"/><Relationship Id="rId7" Type="http://schemas.openxmlformats.org/officeDocument/2006/relationships/image" Target="../media/image56.png"/><Relationship Id="rId6" Type="http://schemas.openxmlformats.org/officeDocument/2006/relationships/tags" Target="../tags/tag417.xml"/><Relationship Id="rId5" Type="http://schemas.openxmlformats.org/officeDocument/2006/relationships/image" Target="../media/image27.png"/><Relationship Id="rId4" Type="http://schemas.openxmlformats.org/officeDocument/2006/relationships/tags" Target="../tags/tag416.xml"/><Relationship Id="rId3" Type="http://schemas.openxmlformats.org/officeDocument/2006/relationships/image" Target="../media/image2.png"/><Relationship Id="rId2" Type="http://schemas.openxmlformats.org/officeDocument/2006/relationships/tags" Target="../tags/tag415.xml"/><Relationship Id="rId11" Type="http://schemas.openxmlformats.org/officeDocument/2006/relationships/notesSlide" Target="../notesSlides/notesSlide22.xml"/><Relationship Id="rId10" Type="http://schemas.openxmlformats.org/officeDocument/2006/relationships/slideLayout" Target="../slideLayouts/slideLayout19.xml"/><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5.xml"/><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s>
</file>

<file path=ppt/slides/_rels/slide26.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tags" Target="../tags/tag427.xml"/><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 Type="http://schemas.openxmlformats.org/officeDocument/2006/relationships/image" Target="../media/image2.png"/><Relationship Id="rId25" Type="http://schemas.openxmlformats.org/officeDocument/2006/relationships/slideLayout" Target="../slideLayouts/slideLayout19.xml"/><Relationship Id="rId24" Type="http://schemas.openxmlformats.org/officeDocument/2006/relationships/tags" Target="../tags/tag442.xml"/><Relationship Id="rId23" Type="http://schemas.openxmlformats.org/officeDocument/2006/relationships/tags" Target="../tags/tag441.xml"/><Relationship Id="rId22" Type="http://schemas.openxmlformats.org/officeDocument/2006/relationships/tags" Target="../tags/tag440.xml"/><Relationship Id="rId21" Type="http://schemas.openxmlformats.org/officeDocument/2006/relationships/tags" Target="../tags/tag439.xml"/><Relationship Id="rId20" Type="http://schemas.openxmlformats.org/officeDocument/2006/relationships/tags" Target="../tags/tag438.xml"/><Relationship Id="rId2" Type="http://schemas.openxmlformats.org/officeDocument/2006/relationships/tags" Target="../tags/tag422.xml"/><Relationship Id="rId19" Type="http://schemas.openxmlformats.org/officeDocument/2006/relationships/tags" Target="../tags/tag437.xml"/><Relationship Id="rId18" Type="http://schemas.openxmlformats.org/officeDocument/2006/relationships/tags" Target="../tags/tag436.xml"/><Relationship Id="rId17" Type="http://schemas.openxmlformats.org/officeDocument/2006/relationships/tags" Target="../tags/tag435.xml"/><Relationship Id="rId16" Type="http://schemas.openxmlformats.org/officeDocument/2006/relationships/tags" Target="../tags/tag434.xml"/><Relationship Id="rId15" Type="http://schemas.openxmlformats.org/officeDocument/2006/relationships/tags" Target="../tags/tag433.xml"/><Relationship Id="rId14" Type="http://schemas.openxmlformats.org/officeDocument/2006/relationships/tags" Target="../tags/tag432.xml"/><Relationship Id="rId13" Type="http://schemas.openxmlformats.org/officeDocument/2006/relationships/tags" Target="../tags/tag431.xml"/><Relationship Id="rId12" Type="http://schemas.openxmlformats.org/officeDocument/2006/relationships/tags" Target="../tags/tag430.xml"/><Relationship Id="rId11" Type="http://schemas.openxmlformats.org/officeDocument/2006/relationships/image" Target="../media/image21.png"/><Relationship Id="rId10" Type="http://schemas.openxmlformats.org/officeDocument/2006/relationships/tags" Target="../tags/tag429.xml"/><Relationship Id="rId1" Type="http://schemas.openxmlformats.org/officeDocument/2006/relationships/image" Target="../media/image57.jpeg"/></Relationships>
</file>

<file path=ppt/slides/_rels/slide27.xml.rels><?xml version="1.0" encoding="UTF-8" standalone="yes"?>
<Relationships xmlns="http://schemas.openxmlformats.org/package/2006/relationships"><Relationship Id="rId9" Type="http://schemas.openxmlformats.org/officeDocument/2006/relationships/tags" Target="../tags/tag449.xml"/><Relationship Id="rId8" Type="http://schemas.openxmlformats.org/officeDocument/2006/relationships/tags" Target="../tags/tag448.xml"/><Relationship Id="rId7" Type="http://schemas.openxmlformats.org/officeDocument/2006/relationships/tags" Target="../tags/tag447.xml"/><Relationship Id="rId6" Type="http://schemas.openxmlformats.org/officeDocument/2006/relationships/tags" Target="../tags/tag446.xml"/><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image" Target="../media/image21.png"/><Relationship Id="rId2" Type="http://schemas.openxmlformats.org/officeDocument/2006/relationships/image" Target="../media/image2.png"/><Relationship Id="rId15" Type="http://schemas.openxmlformats.org/officeDocument/2006/relationships/slideLayout" Target="../slideLayouts/slideLayout19.xml"/><Relationship Id="rId14" Type="http://schemas.openxmlformats.org/officeDocument/2006/relationships/tags" Target="../tags/tag454.xml"/><Relationship Id="rId13" Type="http://schemas.openxmlformats.org/officeDocument/2006/relationships/tags" Target="../tags/tag453.xml"/><Relationship Id="rId12" Type="http://schemas.openxmlformats.org/officeDocument/2006/relationships/tags" Target="../tags/tag452.xml"/><Relationship Id="rId11" Type="http://schemas.openxmlformats.org/officeDocument/2006/relationships/tags" Target="../tags/tag451.xml"/><Relationship Id="rId10" Type="http://schemas.openxmlformats.org/officeDocument/2006/relationships/tags" Target="../tags/tag450.xml"/><Relationship Id="rId1" Type="http://schemas.openxmlformats.org/officeDocument/2006/relationships/tags" Target="../tags/tag443.xml"/></Relationships>
</file>

<file path=ppt/slides/_rels/slide28.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461.xml"/><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1" Type="http://schemas.openxmlformats.org/officeDocument/2006/relationships/slideLayout" Target="../slideLayouts/slideLayout19.xml"/><Relationship Id="rId20" Type="http://schemas.openxmlformats.org/officeDocument/2006/relationships/tags" Target="../tags/tag468.xml"/><Relationship Id="rId2" Type="http://schemas.openxmlformats.org/officeDocument/2006/relationships/image" Target="../media/image2.png"/><Relationship Id="rId19" Type="http://schemas.openxmlformats.org/officeDocument/2006/relationships/image" Target="../media/image21.png"/><Relationship Id="rId18" Type="http://schemas.openxmlformats.org/officeDocument/2006/relationships/tags" Target="../tags/tag467.xml"/><Relationship Id="rId17" Type="http://schemas.openxmlformats.org/officeDocument/2006/relationships/tags" Target="../tags/tag466.xml"/><Relationship Id="rId16" Type="http://schemas.openxmlformats.org/officeDocument/2006/relationships/tags" Target="../tags/tag465.xml"/><Relationship Id="rId15" Type="http://schemas.openxmlformats.org/officeDocument/2006/relationships/image" Target="../media/image61.png"/><Relationship Id="rId14" Type="http://schemas.openxmlformats.org/officeDocument/2006/relationships/tags" Target="../tags/tag464.xml"/><Relationship Id="rId13" Type="http://schemas.openxmlformats.org/officeDocument/2006/relationships/image" Target="../media/image60.png"/><Relationship Id="rId12" Type="http://schemas.openxmlformats.org/officeDocument/2006/relationships/tags" Target="../tags/tag463.xml"/><Relationship Id="rId11" Type="http://schemas.openxmlformats.org/officeDocument/2006/relationships/image" Target="../media/image59.png"/><Relationship Id="rId10" Type="http://schemas.openxmlformats.org/officeDocument/2006/relationships/tags" Target="../tags/tag462.xml"/><Relationship Id="rId1" Type="http://schemas.openxmlformats.org/officeDocument/2006/relationships/tags" Target="../tags/tag455.xml"/></Relationships>
</file>

<file path=ppt/slides/_rels/slide29.xml.rels><?xml version="1.0" encoding="UTF-8" standalone="yes"?>
<Relationships xmlns="http://schemas.openxmlformats.org/package/2006/relationships"><Relationship Id="rId9" Type="http://schemas.openxmlformats.org/officeDocument/2006/relationships/tags" Target="../tags/tag476.xml"/><Relationship Id="rId8" Type="http://schemas.openxmlformats.org/officeDocument/2006/relationships/tags" Target="../tags/tag475.xml"/><Relationship Id="rId7" Type="http://schemas.openxmlformats.org/officeDocument/2006/relationships/tags" Target="../tags/tag474.xml"/><Relationship Id="rId6" Type="http://schemas.openxmlformats.org/officeDocument/2006/relationships/tags" Target="../tags/tag473.xml"/><Relationship Id="rId5" Type="http://schemas.openxmlformats.org/officeDocument/2006/relationships/tags" Target="../tags/tag472.xml"/><Relationship Id="rId4" Type="http://schemas.openxmlformats.org/officeDocument/2006/relationships/tags" Target="../tags/tag471.xml"/><Relationship Id="rId31" Type="http://schemas.openxmlformats.org/officeDocument/2006/relationships/notesSlide" Target="../notesSlides/notesSlide24.xml"/><Relationship Id="rId30" Type="http://schemas.openxmlformats.org/officeDocument/2006/relationships/slideLayout" Target="../slideLayouts/slideLayout30.xml"/><Relationship Id="rId3" Type="http://schemas.openxmlformats.org/officeDocument/2006/relationships/tags" Target="../tags/tag470.xml"/><Relationship Id="rId29" Type="http://schemas.openxmlformats.org/officeDocument/2006/relationships/tags" Target="../tags/tag496.xml"/><Relationship Id="rId28" Type="http://schemas.openxmlformats.org/officeDocument/2006/relationships/tags" Target="../tags/tag495.xml"/><Relationship Id="rId27" Type="http://schemas.openxmlformats.org/officeDocument/2006/relationships/tags" Target="../tags/tag494.xml"/><Relationship Id="rId26" Type="http://schemas.openxmlformats.org/officeDocument/2006/relationships/tags" Target="../tags/tag493.xml"/><Relationship Id="rId25" Type="http://schemas.openxmlformats.org/officeDocument/2006/relationships/tags" Target="../tags/tag492.xml"/><Relationship Id="rId24" Type="http://schemas.openxmlformats.org/officeDocument/2006/relationships/tags" Target="../tags/tag491.xml"/><Relationship Id="rId23" Type="http://schemas.openxmlformats.org/officeDocument/2006/relationships/tags" Target="../tags/tag490.xml"/><Relationship Id="rId22" Type="http://schemas.openxmlformats.org/officeDocument/2006/relationships/tags" Target="../tags/tag489.xml"/><Relationship Id="rId21" Type="http://schemas.openxmlformats.org/officeDocument/2006/relationships/tags" Target="../tags/tag488.xml"/><Relationship Id="rId20" Type="http://schemas.openxmlformats.org/officeDocument/2006/relationships/tags" Target="../tags/tag487.xml"/><Relationship Id="rId2" Type="http://schemas.openxmlformats.org/officeDocument/2006/relationships/tags" Target="../tags/tag469.xml"/><Relationship Id="rId19" Type="http://schemas.openxmlformats.org/officeDocument/2006/relationships/tags" Target="../tags/tag486.xml"/><Relationship Id="rId18" Type="http://schemas.openxmlformats.org/officeDocument/2006/relationships/tags" Target="../tags/tag485.xml"/><Relationship Id="rId17" Type="http://schemas.openxmlformats.org/officeDocument/2006/relationships/tags" Target="../tags/tag484.xml"/><Relationship Id="rId16" Type="http://schemas.openxmlformats.org/officeDocument/2006/relationships/tags" Target="../tags/tag483.xml"/><Relationship Id="rId15" Type="http://schemas.openxmlformats.org/officeDocument/2006/relationships/tags" Target="../tags/tag482.xml"/><Relationship Id="rId14" Type="http://schemas.openxmlformats.org/officeDocument/2006/relationships/tags" Target="../tags/tag481.xml"/><Relationship Id="rId13" Type="http://schemas.openxmlformats.org/officeDocument/2006/relationships/tags" Target="../tags/tag480.xml"/><Relationship Id="rId12" Type="http://schemas.openxmlformats.org/officeDocument/2006/relationships/tags" Target="../tags/tag479.xml"/><Relationship Id="rId11" Type="http://schemas.openxmlformats.org/officeDocument/2006/relationships/tags" Target="../tags/tag478.xml"/><Relationship Id="rId10" Type="http://schemas.openxmlformats.org/officeDocument/2006/relationships/tags" Target="../tags/tag477.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5" Type="http://schemas.openxmlformats.org/officeDocument/2006/relationships/notesSlide" Target="../notesSlides/notesSlide1.xml"/><Relationship Id="rId24" Type="http://schemas.openxmlformats.org/officeDocument/2006/relationships/slideLayout" Target="../slideLayouts/slideLayout19.xml"/><Relationship Id="rId23" Type="http://schemas.openxmlformats.org/officeDocument/2006/relationships/tags" Target="../tags/tag180.xml"/><Relationship Id="rId22" Type="http://schemas.openxmlformats.org/officeDocument/2006/relationships/tags" Target="../tags/tag179.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image" Target="../media/image2.png"/><Relationship Id="rId19" Type="http://schemas.openxmlformats.org/officeDocument/2006/relationships/tags" Target="../tags/tag176.xml"/><Relationship Id="rId18" Type="http://schemas.openxmlformats.org/officeDocument/2006/relationships/tags" Target="../tags/tag175.xml"/><Relationship Id="rId17" Type="http://schemas.openxmlformats.org/officeDocument/2006/relationships/tags" Target="../tags/tag174.xml"/><Relationship Id="rId16" Type="http://schemas.openxmlformats.org/officeDocument/2006/relationships/image" Target="../media/image21.png"/><Relationship Id="rId15" Type="http://schemas.openxmlformats.org/officeDocument/2006/relationships/tags" Target="../tags/tag173.xml"/><Relationship Id="rId14" Type="http://schemas.openxmlformats.org/officeDocument/2006/relationships/tags" Target="../tags/tag172.xml"/><Relationship Id="rId13" Type="http://schemas.openxmlformats.org/officeDocument/2006/relationships/image" Target="../media/image22.png"/><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1.xml"/></Relationships>
</file>

<file path=ppt/slides/_rels/slide30.xml.rels><?xml version="1.0" encoding="UTF-8" standalone="yes"?>
<Relationships xmlns="http://schemas.openxmlformats.org/package/2006/relationships"><Relationship Id="rId9" Type="http://schemas.openxmlformats.org/officeDocument/2006/relationships/tags" Target="../tags/tag504.xml"/><Relationship Id="rId8" Type="http://schemas.openxmlformats.org/officeDocument/2006/relationships/tags" Target="../tags/tag503.xml"/><Relationship Id="rId7" Type="http://schemas.openxmlformats.org/officeDocument/2006/relationships/tags" Target="../tags/tag502.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image" Target="../media/image62.jpeg"/><Relationship Id="rId17" Type="http://schemas.openxmlformats.org/officeDocument/2006/relationships/notesSlide" Target="../notesSlides/notesSlide25.xml"/><Relationship Id="rId16" Type="http://schemas.openxmlformats.org/officeDocument/2006/relationships/slideLayout" Target="../slideLayouts/slideLayout30.xml"/><Relationship Id="rId15" Type="http://schemas.openxmlformats.org/officeDocument/2006/relationships/tags" Target="../tags/tag508.xml"/><Relationship Id="rId14" Type="http://schemas.openxmlformats.org/officeDocument/2006/relationships/image" Target="../media/image21.png"/><Relationship Id="rId13" Type="http://schemas.openxmlformats.org/officeDocument/2006/relationships/image" Target="../media/image63.jpeg"/><Relationship Id="rId12" Type="http://schemas.openxmlformats.org/officeDocument/2006/relationships/tags" Target="../tags/tag507.xml"/><Relationship Id="rId11" Type="http://schemas.openxmlformats.org/officeDocument/2006/relationships/tags" Target="../tags/tag506.xml"/><Relationship Id="rId10" Type="http://schemas.openxmlformats.org/officeDocument/2006/relationships/tags" Target="../tags/tag505.xml"/><Relationship Id="rId1" Type="http://schemas.openxmlformats.org/officeDocument/2006/relationships/tags" Target="../tags/tag497.xml"/></Relationships>
</file>

<file path=ppt/slides/_rels/slide31.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513.xml"/><Relationship Id="rId7" Type="http://schemas.openxmlformats.org/officeDocument/2006/relationships/image" Target="../media/image65.png"/><Relationship Id="rId6" Type="http://schemas.openxmlformats.org/officeDocument/2006/relationships/tags" Target="../tags/tag512.xml"/><Relationship Id="rId5" Type="http://schemas.openxmlformats.org/officeDocument/2006/relationships/image" Target="../media/image64.png"/><Relationship Id="rId4" Type="http://schemas.openxmlformats.org/officeDocument/2006/relationships/tags" Target="../tags/tag511.xml"/><Relationship Id="rId3" Type="http://schemas.openxmlformats.org/officeDocument/2006/relationships/tags" Target="../tags/tag510.xml"/><Relationship Id="rId2" Type="http://schemas.openxmlformats.org/officeDocument/2006/relationships/image" Target="../media/image2.png"/><Relationship Id="rId16" Type="http://schemas.openxmlformats.org/officeDocument/2006/relationships/notesSlide" Target="../notesSlides/notesSlide26.xml"/><Relationship Id="rId15" Type="http://schemas.openxmlformats.org/officeDocument/2006/relationships/slideLayout" Target="../slideLayouts/slideLayout19.xml"/><Relationship Id="rId14" Type="http://schemas.openxmlformats.org/officeDocument/2006/relationships/tags" Target="../tags/tag515.xml"/><Relationship Id="rId13" Type="http://schemas.openxmlformats.org/officeDocument/2006/relationships/image" Target="../media/image21.png"/><Relationship Id="rId12" Type="http://schemas.openxmlformats.org/officeDocument/2006/relationships/image" Target="../media/image68.jpeg"/><Relationship Id="rId11" Type="http://schemas.openxmlformats.org/officeDocument/2006/relationships/image" Target="../media/image67.png"/><Relationship Id="rId10" Type="http://schemas.openxmlformats.org/officeDocument/2006/relationships/tags" Target="../tags/tag514.xml"/><Relationship Id="rId1" Type="http://schemas.openxmlformats.org/officeDocument/2006/relationships/tags" Target="../tags/tag509.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3.xml"/><Relationship Id="rId2" Type="http://schemas.openxmlformats.org/officeDocument/2006/relationships/tags" Target="../tags/tag516.xml"/><Relationship Id="rId1" Type="http://schemas.openxmlformats.org/officeDocument/2006/relationships/image" Target="../media/image69.jpeg"/></Relationships>
</file>

<file path=ppt/slides/_rels/slide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image" Target="../media/image24.png"/><Relationship Id="rId2" Type="http://schemas.openxmlformats.org/officeDocument/2006/relationships/tags" Target="../tags/tag182.xml"/><Relationship Id="rId15" Type="http://schemas.openxmlformats.org/officeDocument/2006/relationships/notesSlide" Target="../notesSlides/notesSlide2.xml"/><Relationship Id="rId14" Type="http://schemas.openxmlformats.org/officeDocument/2006/relationships/slideLayout" Target="../slideLayouts/slideLayout18.xml"/><Relationship Id="rId13" Type="http://schemas.openxmlformats.org/officeDocument/2006/relationships/tags" Target="../tags/tag190.xml"/><Relationship Id="rId12" Type="http://schemas.openxmlformats.org/officeDocument/2006/relationships/image" Target="../media/image21.png"/><Relationship Id="rId11" Type="http://schemas.openxmlformats.org/officeDocument/2006/relationships/image" Target="../media/image25.jpeg"/><Relationship Id="rId10" Type="http://schemas.openxmlformats.org/officeDocument/2006/relationships/tags" Target="../tags/tag189.xml"/><Relationship Id="rId1" Type="http://schemas.openxmlformats.org/officeDocument/2006/relationships/tags" Target="../tags/tag181.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6.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image" Target="../media/image27.png"/><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image" Target="../media/image26.jpeg"/><Relationship Id="rId2" Type="http://schemas.openxmlformats.org/officeDocument/2006/relationships/image" Target="../media/image2.png"/><Relationship Id="rId13" Type="http://schemas.openxmlformats.org/officeDocument/2006/relationships/notesSlide" Target="../notesSlides/notesSlide4.xml"/><Relationship Id="rId12" Type="http://schemas.openxmlformats.org/officeDocument/2006/relationships/slideLayout" Target="../slideLayouts/slideLayout19.xml"/><Relationship Id="rId11" Type="http://schemas.openxmlformats.org/officeDocument/2006/relationships/tags" Target="../tags/tag201.xml"/><Relationship Id="rId10" Type="http://schemas.openxmlformats.org/officeDocument/2006/relationships/image" Target="../media/image21.png"/><Relationship Id="rId1" Type="http://schemas.openxmlformats.org/officeDocument/2006/relationships/tags" Target="../tags/tag195.xml"/></Relationships>
</file>

<file path=ppt/slides/_rels/slide7.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8" Type="http://schemas.openxmlformats.org/officeDocument/2006/relationships/notesSlide" Target="../notesSlides/notesSlide5.xml"/><Relationship Id="rId47" Type="http://schemas.openxmlformats.org/officeDocument/2006/relationships/slideLayout" Target="../slideLayouts/slideLayout19.xml"/><Relationship Id="rId46" Type="http://schemas.openxmlformats.org/officeDocument/2006/relationships/tags" Target="../tags/tag242.xml"/><Relationship Id="rId45" Type="http://schemas.openxmlformats.org/officeDocument/2006/relationships/image" Target="../media/image21.png"/><Relationship Id="rId44" Type="http://schemas.openxmlformats.org/officeDocument/2006/relationships/image" Target="../media/image29.svg"/><Relationship Id="rId43" Type="http://schemas.openxmlformats.org/officeDocument/2006/relationships/image" Target="../media/image28.png"/><Relationship Id="rId42" Type="http://schemas.openxmlformats.org/officeDocument/2006/relationships/tags" Target="../tags/tag241.xml"/><Relationship Id="rId41" Type="http://schemas.openxmlformats.org/officeDocument/2006/relationships/tags" Target="../tags/tag240.xml"/><Relationship Id="rId40" Type="http://schemas.openxmlformats.org/officeDocument/2006/relationships/tags" Target="../tags/tag239.xml"/><Relationship Id="rId4" Type="http://schemas.openxmlformats.org/officeDocument/2006/relationships/image" Target="../media/image27.png"/><Relationship Id="rId39" Type="http://schemas.openxmlformats.org/officeDocument/2006/relationships/tags" Target="../tags/tag238.xml"/><Relationship Id="rId38" Type="http://schemas.openxmlformats.org/officeDocument/2006/relationships/tags" Target="../tags/tag237.xml"/><Relationship Id="rId37" Type="http://schemas.openxmlformats.org/officeDocument/2006/relationships/tags" Target="../tags/tag236.xml"/><Relationship Id="rId36" Type="http://schemas.openxmlformats.org/officeDocument/2006/relationships/tags" Target="../tags/tag235.xml"/><Relationship Id="rId35" Type="http://schemas.openxmlformats.org/officeDocument/2006/relationships/tags" Target="../tags/tag234.xml"/><Relationship Id="rId34" Type="http://schemas.openxmlformats.org/officeDocument/2006/relationships/tags" Target="../tags/tag233.xml"/><Relationship Id="rId33" Type="http://schemas.openxmlformats.org/officeDocument/2006/relationships/tags" Target="../tags/tag232.xml"/><Relationship Id="rId32" Type="http://schemas.openxmlformats.org/officeDocument/2006/relationships/tags" Target="../tags/tag231.xml"/><Relationship Id="rId31" Type="http://schemas.openxmlformats.org/officeDocument/2006/relationships/tags" Target="../tags/tag230.xml"/><Relationship Id="rId30" Type="http://schemas.openxmlformats.org/officeDocument/2006/relationships/tags" Target="../tags/tag229.xml"/><Relationship Id="rId3" Type="http://schemas.openxmlformats.org/officeDocument/2006/relationships/tags" Target="../tags/tag203.xml"/><Relationship Id="rId29" Type="http://schemas.openxmlformats.org/officeDocument/2006/relationships/tags" Target="../tags/tag228.xml"/><Relationship Id="rId28" Type="http://schemas.openxmlformats.org/officeDocument/2006/relationships/tags" Target="../tags/tag227.xml"/><Relationship Id="rId27" Type="http://schemas.openxmlformats.org/officeDocument/2006/relationships/tags" Target="../tags/tag226.xml"/><Relationship Id="rId26" Type="http://schemas.openxmlformats.org/officeDocument/2006/relationships/tags" Target="../tags/tag225.xml"/><Relationship Id="rId25" Type="http://schemas.openxmlformats.org/officeDocument/2006/relationships/tags" Target="../tags/tag224.xml"/><Relationship Id="rId24" Type="http://schemas.openxmlformats.org/officeDocument/2006/relationships/tags" Target="../tags/tag223.xml"/><Relationship Id="rId23" Type="http://schemas.openxmlformats.org/officeDocument/2006/relationships/tags" Target="../tags/tag222.xml"/><Relationship Id="rId22" Type="http://schemas.openxmlformats.org/officeDocument/2006/relationships/tags" Target="../tags/tag221.xml"/><Relationship Id="rId21" Type="http://schemas.openxmlformats.org/officeDocument/2006/relationships/tags" Target="../tags/tag220.xml"/><Relationship Id="rId20" Type="http://schemas.openxmlformats.org/officeDocument/2006/relationships/tags" Target="../tags/tag219.xml"/><Relationship Id="rId2" Type="http://schemas.openxmlformats.org/officeDocument/2006/relationships/image" Target="../media/image2.png"/><Relationship Id="rId19" Type="http://schemas.openxmlformats.org/officeDocument/2006/relationships/tags" Target="../tags/tag218.xml"/><Relationship Id="rId18" Type="http://schemas.openxmlformats.org/officeDocument/2006/relationships/tags" Target="../tags/tag217.xml"/><Relationship Id="rId17" Type="http://schemas.openxmlformats.org/officeDocument/2006/relationships/tags" Target="../tags/tag216.xml"/><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2.xml"/></Relationships>
</file>

<file path=ppt/slides/_rels/slide8.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2" Type="http://schemas.openxmlformats.org/officeDocument/2006/relationships/notesSlide" Target="../notesSlides/notesSlide6.xml"/><Relationship Id="rId31" Type="http://schemas.openxmlformats.org/officeDocument/2006/relationships/slideLayout" Target="../slideLayouts/slideLayout19.xml"/><Relationship Id="rId30" Type="http://schemas.openxmlformats.org/officeDocument/2006/relationships/tags" Target="../tags/tag270.xml"/><Relationship Id="rId3" Type="http://schemas.openxmlformats.org/officeDocument/2006/relationships/tags" Target="../tags/tag244.xml"/><Relationship Id="rId29" Type="http://schemas.openxmlformats.org/officeDocument/2006/relationships/image" Target="../media/image21.png"/><Relationship Id="rId28" Type="http://schemas.openxmlformats.org/officeDocument/2006/relationships/tags" Target="../tags/tag269.xml"/><Relationship Id="rId27" Type="http://schemas.openxmlformats.org/officeDocument/2006/relationships/tags" Target="../tags/tag268.xml"/><Relationship Id="rId26" Type="http://schemas.openxmlformats.org/officeDocument/2006/relationships/tags" Target="../tags/tag267.xml"/><Relationship Id="rId25" Type="http://schemas.openxmlformats.org/officeDocument/2006/relationships/tags" Target="../tags/tag266.xml"/><Relationship Id="rId24" Type="http://schemas.openxmlformats.org/officeDocument/2006/relationships/tags" Target="../tags/tag265.xml"/><Relationship Id="rId23" Type="http://schemas.openxmlformats.org/officeDocument/2006/relationships/tags" Target="../tags/tag264.xml"/><Relationship Id="rId22" Type="http://schemas.openxmlformats.org/officeDocument/2006/relationships/tags" Target="../tags/tag263.xml"/><Relationship Id="rId21" Type="http://schemas.openxmlformats.org/officeDocument/2006/relationships/tags" Target="../tags/tag262.xml"/><Relationship Id="rId20" Type="http://schemas.openxmlformats.org/officeDocument/2006/relationships/tags" Target="../tags/tag261.xml"/><Relationship Id="rId2" Type="http://schemas.openxmlformats.org/officeDocument/2006/relationships/image" Target="../media/image2.png"/><Relationship Id="rId19" Type="http://schemas.openxmlformats.org/officeDocument/2006/relationships/tags" Target="../tags/tag260.xml"/><Relationship Id="rId18" Type="http://schemas.openxmlformats.org/officeDocument/2006/relationships/tags" Target="../tags/tag259.xml"/><Relationship Id="rId17" Type="http://schemas.openxmlformats.org/officeDocument/2006/relationships/tags" Target="../tags/tag258.xml"/><Relationship Id="rId16" Type="http://schemas.openxmlformats.org/officeDocument/2006/relationships/tags" Target="../tags/tag257.xml"/><Relationship Id="rId15" Type="http://schemas.openxmlformats.org/officeDocument/2006/relationships/tags" Target="../tags/tag256.xml"/><Relationship Id="rId14" Type="http://schemas.openxmlformats.org/officeDocument/2006/relationships/tags" Target="../tags/tag255.xml"/><Relationship Id="rId13" Type="http://schemas.openxmlformats.org/officeDocument/2006/relationships/tags" Target="../tags/tag254.xml"/><Relationship Id="rId12" Type="http://schemas.openxmlformats.org/officeDocument/2006/relationships/tags" Target="../tags/tag253.xml"/><Relationship Id="rId11" Type="http://schemas.openxmlformats.org/officeDocument/2006/relationships/tags" Target="../tags/tag252.xml"/><Relationship Id="rId10" Type="http://schemas.openxmlformats.org/officeDocument/2006/relationships/tags" Target="../tags/tag251.xml"/><Relationship Id="rId1" Type="http://schemas.openxmlformats.org/officeDocument/2006/relationships/tags" Target="../tags/tag243.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5.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image" Target="../media/image21.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image" Target="../media/image2.png"/><Relationship Id="rId1" Type="http://schemas.openxmlformats.org/officeDocument/2006/relationships/tags" Target="../tags/tag2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descr="7b0a20202020227461726765744d6f64756c65223a202270726f636573734f6e6c696e65466f6e7473220a7d0a"/>
          <p:cNvSpPr>
            <a:spLocks noGrp="1"/>
          </p:cNvSpPr>
          <p:nvPr>
            <p:ph type="body" sz="quarter" idx="14"/>
            <p:custDataLst>
              <p:tags r:id="rId1"/>
            </p:custDataLst>
          </p:nvPr>
        </p:nvSpPr>
        <p:spPr>
          <a:xfrm>
            <a:off x="2929255" y="5842635"/>
            <a:ext cx="5771515" cy="504190"/>
          </a:xfrm>
        </p:spPr>
        <p:txBody>
          <a:bodyPr>
            <a:normAutofit/>
          </a:bodyPr>
          <a:p>
            <a:pPr marL="0" indent="0" algn="ctr">
              <a:lnSpc>
                <a:spcPct val="130000"/>
              </a:lnSpc>
              <a:spcBef>
                <a:spcPts val="0"/>
              </a:spcBef>
              <a:spcAft>
                <a:spcPts val="1000"/>
              </a:spcAft>
              <a:buSzPct val="100000"/>
              <a:buNone/>
            </a:pP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温馨提示：理性投资 远离非法证券活动               7x24小时客服热线：95357</a:t>
            </a:r>
            <a:endPar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占位符 9"/>
          <p:cNvSpPr>
            <a:spLocks noGrp="1"/>
          </p:cNvSpPr>
          <p:nvPr>
            <p:custDataLst>
              <p:tags r:id="rId2"/>
            </p:custDataLst>
          </p:nvPr>
        </p:nvSpPr>
        <p:spPr>
          <a:xfrm>
            <a:off x="6366237" y="4292332"/>
            <a:ext cx="2646000" cy="504000"/>
          </a:xfrm>
          <a:prstGeom prst="rect">
            <a:avLst/>
          </a:prstGeom>
        </p:spPr>
        <p:txBody>
          <a:bodyPr vert="horz" lIns="90000" tIns="46800" rIns="90000" bIns="46800" rtlCol="0" anchor="ctr" anchorCtr="0"/>
          <a:lstStyle>
            <a:lvl1pPr marL="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accent1">
                    <a:lumMod val="75000"/>
                  </a:schemeClr>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主讲人：</a:t>
            </a:r>
            <a:endPar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营业部：</a:t>
            </a:r>
            <a:endPar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日   期：</a:t>
            </a:r>
            <a:endPar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2" name="标题 11"/>
          <p:cNvSpPr>
            <a:spLocks noGrp="1"/>
          </p:cNvSpPr>
          <p:nvPr>
            <p:ph type="ctrTitle"/>
            <p:custDataLst>
              <p:tags r:id="rId3"/>
            </p:custDataLst>
          </p:nvPr>
        </p:nvSpPr>
        <p:spPr>
          <a:xfrm>
            <a:off x="2250440" y="2385695"/>
            <a:ext cx="7691120" cy="1134745"/>
          </a:xfrm>
        </p:spPr>
        <p:txBody>
          <a:bodyPr>
            <a:normAutofit/>
          </a:bodyPr>
          <a:lstStyle/>
          <a:p>
            <a:pPr marL="0" indent="0" algn="ctr">
              <a:lnSpc>
                <a:spcPct val="100000"/>
              </a:lnSpc>
              <a:spcBef>
                <a:spcPts val="0"/>
              </a:spcBef>
              <a:spcAft>
                <a:spcPts val="0"/>
              </a:spcAft>
              <a:buSzPct val="100000"/>
              <a:buNone/>
            </a:pPr>
            <a:r>
              <a:rPr lang="zh-CN" altLang="en-US" sz="5400" dirty="0">
                <a:solidFill>
                  <a:schemeClr val="tx1">
                    <a:lumMod val="65000"/>
                    <a:lumOff val="35000"/>
                  </a:schemeClr>
                </a:solidFill>
                <a:latin typeface="微软雅黑" panose="020B0503020204020204" charset="-122"/>
                <a:ea typeface="微软雅黑" panose="020B0503020204020204" charset="-122"/>
                <a:sym typeface="+mn-ea"/>
              </a:rPr>
              <a:t>理财与投资</a:t>
            </a:r>
            <a:r>
              <a:rPr lang="en-US" altLang="zh-CN" sz="5400" dirty="0">
                <a:solidFill>
                  <a:schemeClr val="tx1">
                    <a:lumMod val="65000"/>
                    <a:lumOff val="35000"/>
                  </a:schemeClr>
                </a:solidFill>
                <a:latin typeface="微软雅黑" panose="020B0503020204020204" charset="-122"/>
                <a:ea typeface="微软雅黑" panose="020B0503020204020204" charset="-122"/>
                <a:sym typeface="+mn-ea"/>
              </a:rPr>
              <a:t>-</a:t>
            </a:r>
            <a:r>
              <a:rPr lang="zh-CN" altLang="en-US" sz="5400" dirty="0">
                <a:solidFill>
                  <a:schemeClr val="tx1">
                    <a:lumMod val="65000"/>
                    <a:lumOff val="35000"/>
                  </a:schemeClr>
                </a:solidFill>
                <a:latin typeface="微软雅黑" panose="020B0503020204020204" charset="-122"/>
                <a:ea typeface="微软雅黑" panose="020B0503020204020204" charset="-122"/>
                <a:sym typeface="+mn-ea"/>
              </a:rPr>
              <a:t>中学</a:t>
            </a:r>
            <a:endParaRPr lang="zh-CN" altLang="en-US" sz="5400" dirty="0">
              <a:solidFill>
                <a:schemeClr val="tx1">
                  <a:lumMod val="65000"/>
                  <a:lumOff val="35000"/>
                </a:schemeClr>
              </a:solidFill>
              <a:latin typeface="微软雅黑" panose="020B0503020204020204" charset="-122"/>
              <a:ea typeface="微软雅黑" panose="020B0503020204020204" charset="-122"/>
              <a:sym typeface="+mn-ea"/>
            </a:endParaRPr>
          </a:p>
        </p:txBody>
      </p:sp>
      <p:pic>
        <p:nvPicPr>
          <p:cNvPr id="42" name="图片 41" descr="logo"/>
          <p:cNvPicPr>
            <a:picLocks noChangeAspect="1"/>
          </p:cNvPicPr>
          <p:nvPr>
            <p:custDataLst>
              <p:tags r:id="rId4"/>
            </p:custDataLst>
          </p:nvPr>
        </p:nvPicPr>
        <p:blipFill>
          <a:blip r:embed="rId5"/>
          <a:stretch>
            <a:fillRect/>
          </a:stretch>
        </p:blipFill>
        <p:spPr>
          <a:xfrm>
            <a:off x="205105" y="-720725"/>
            <a:ext cx="4124960" cy="2750185"/>
          </a:xfrm>
          <a:prstGeom prst="rect">
            <a:avLst/>
          </a:prstGeom>
        </p:spPr>
      </p:pic>
    </p:spTree>
    <p:custDataLst>
      <p:tags r:id="rId6"/>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6" name="图片 25" descr="2-底图"/>
          <p:cNvPicPr>
            <a:picLocks noChangeAspect="1"/>
          </p:cNvPicPr>
          <p:nvPr>
            <p:custDataLst>
              <p:tags r:id="rId2"/>
            </p:custDataLst>
          </p:nvPr>
        </p:nvPicPr>
        <p:blipFill>
          <a:blip r:embed="rId1"/>
          <a:stretch>
            <a:fillRect/>
          </a:stretch>
        </p:blipFill>
        <p:spPr>
          <a:xfrm>
            <a:off x="0" y="2540"/>
            <a:ext cx="12195175" cy="6855460"/>
          </a:xfrm>
          <a:prstGeom prst="rect">
            <a:avLst/>
          </a:prstGeom>
          <a:effectLst>
            <a:outerShdw blurRad="50800" dist="38100" dir="2700000" algn="tl" rotWithShape="0">
              <a:srgbClr val="EFE4B7">
                <a:alpha val="40000"/>
              </a:srgbClr>
            </a:outerShdw>
          </a:effectLst>
        </p:spPr>
      </p:pic>
      <p:grpSp>
        <p:nvGrpSpPr>
          <p:cNvPr id="21" name="组合 20"/>
          <p:cNvGrpSpPr/>
          <p:nvPr/>
        </p:nvGrpSpPr>
        <p:grpSpPr>
          <a:xfrm>
            <a:off x="4718050" y="4187825"/>
            <a:ext cx="2396490" cy="1830070"/>
            <a:chOff x="7430" y="6595"/>
            <a:chExt cx="3774" cy="2882"/>
          </a:xfrm>
        </p:grpSpPr>
        <p:sp>
          <p:nvSpPr>
            <p:cNvPr id="12" name="云形标注 11"/>
            <p:cNvSpPr/>
            <p:nvPr/>
          </p:nvSpPr>
          <p:spPr>
            <a:xfrm>
              <a:off x="9537" y="6595"/>
              <a:ext cx="621" cy="648"/>
            </a:xfrm>
            <a:prstGeom prst="cloudCallout">
              <a:avLst/>
            </a:prstGeom>
            <a:solidFill>
              <a:schemeClr val="accent3">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lumMod val="75000"/>
                      <a:lumOff val="25000"/>
                    </a:schemeClr>
                  </a:solidFill>
                  <a:latin typeface="汉仪铸字童年体简" panose="00020600040101010101" charset="-122"/>
                  <a:ea typeface="汉仪铸字童年体简" panose="00020600040101010101" charset="-122"/>
                </a:rPr>
                <a:t>咩</a:t>
              </a:r>
              <a:endParaRPr lang="zh-CN" altLang="en-US" sz="2800">
                <a:solidFill>
                  <a:schemeClr val="tx1">
                    <a:lumMod val="75000"/>
                    <a:lumOff val="25000"/>
                  </a:schemeClr>
                </a:solidFill>
                <a:latin typeface="汉仪铸字童年体简" panose="00020600040101010101" charset="-122"/>
                <a:ea typeface="汉仪铸字童年体简" panose="00020600040101010101" charset="-122"/>
              </a:endParaRPr>
            </a:p>
          </p:txBody>
        </p:sp>
        <p:pic>
          <p:nvPicPr>
            <p:cNvPr id="9" name="https://img8.file.cache.docer.com/storage/1596794431729756000/9fa6de11dc545c643527792dec0925c2.png" descr="&amp;pky4189326997_sjzg_&amp;39&amp;src_toppic_dropmo81&amp;"/>
            <p:cNvPicPr>
              <a:picLocks noChangeAspect="1"/>
            </p:cNvPicPr>
            <p:nvPr/>
          </p:nvPicPr>
          <p:blipFill>
            <a:blip r:embed="rId3"/>
            <a:stretch>
              <a:fillRect/>
            </a:stretch>
          </p:blipFill>
          <p:spPr>
            <a:xfrm>
              <a:off x="7430" y="6815"/>
              <a:ext cx="3774" cy="2663"/>
            </a:xfrm>
            <a:prstGeom prst="rect">
              <a:avLst/>
            </a:prstGeom>
          </p:spPr>
        </p:pic>
      </p:grpSp>
      <p:grpSp>
        <p:nvGrpSpPr>
          <p:cNvPr id="20" name="组合 19"/>
          <p:cNvGrpSpPr/>
          <p:nvPr/>
        </p:nvGrpSpPr>
        <p:grpSpPr>
          <a:xfrm>
            <a:off x="1298575" y="4187825"/>
            <a:ext cx="2703830" cy="2095500"/>
            <a:chOff x="2045" y="6595"/>
            <a:chExt cx="4258" cy="3300"/>
          </a:xfrm>
        </p:grpSpPr>
        <p:pic>
          <p:nvPicPr>
            <p:cNvPr id="10" name="https://img7.file.cache.docer.com/storage/1596794522366405000/00ddb96cff88971adda1173fcecd13fb.png" descr="&amp;pky4489327124_sjzg_&amp;39&amp;src_toppic_dropmo81&amp;"/>
            <p:cNvPicPr>
              <a:picLocks noChangeAspect="1"/>
            </p:cNvPicPr>
            <p:nvPr/>
          </p:nvPicPr>
          <p:blipFill>
            <a:blip r:embed="rId4">
              <a:alphaModFix amt="80000"/>
            </a:blip>
            <a:stretch>
              <a:fillRect/>
            </a:stretch>
          </p:blipFill>
          <p:spPr>
            <a:xfrm>
              <a:off x="2045" y="6595"/>
              <a:ext cx="4258" cy="3300"/>
            </a:xfrm>
            <a:prstGeom prst="rect">
              <a:avLst/>
            </a:prstGeom>
          </p:spPr>
        </p:pic>
        <p:grpSp>
          <p:nvGrpSpPr>
            <p:cNvPr id="11" name="组合 10"/>
            <p:cNvGrpSpPr/>
            <p:nvPr/>
          </p:nvGrpSpPr>
          <p:grpSpPr>
            <a:xfrm>
              <a:off x="3671" y="6673"/>
              <a:ext cx="666" cy="724"/>
              <a:chOff x="3280" y="6774"/>
              <a:chExt cx="666" cy="724"/>
            </a:xfrm>
          </p:grpSpPr>
          <p:sp>
            <p:nvSpPr>
              <p:cNvPr id="4" name="云形标注 3"/>
              <p:cNvSpPr/>
              <p:nvPr/>
            </p:nvSpPr>
            <p:spPr>
              <a:xfrm>
                <a:off x="3320" y="6814"/>
                <a:ext cx="626" cy="564"/>
              </a:xfrm>
              <a:prstGeom prst="cloudCallout">
                <a:avLst/>
              </a:prstGeom>
              <a:solidFill>
                <a:schemeClr val="accent3">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descr="7b0a20202020227461726765744d6f64756c65223a202270726f636573734f6e6c696e65466f6e7473220a7d0a"/>
              <p:cNvSpPr txBox="1"/>
              <p:nvPr/>
            </p:nvSpPr>
            <p:spPr>
              <a:xfrm>
                <a:off x="3280" y="6774"/>
                <a:ext cx="241" cy="725"/>
              </a:xfrm>
              <a:prstGeom prst="rect">
                <a:avLst/>
              </a:prstGeom>
              <a:noFill/>
            </p:spPr>
            <p:txBody>
              <a:bodyPr wrap="square" rtlCol="0">
                <a:spAutoFit/>
              </a:bodyPr>
              <a:p>
                <a:r>
                  <a:rPr lang="zh-CN" altLang="en-US" sz="2400">
                    <a:solidFill>
                      <a:schemeClr val="tx1">
                        <a:lumMod val="75000"/>
                        <a:lumOff val="25000"/>
                      </a:schemeClr>
                    </a:solidFill>
                    <a:latin typeface="汉仪铸字童年体简" panose="00020600040101010101" charset="-122"/>
                    <a:ea typeface="汉仪铸字童年体简" panose="00020600040101010101" charset="-122"/>
                    <a:sym typeface="汉仪铸字童年体简" panose="00020600040101010101" charset="-122"/>
                  </a:rPr>
                  <a:t>哞</a:t>
                </a:r>
                <a:endParaRPr lang="zh-CN" altLang="en-US" sz="2400">
                  <a:solidFill>
                    <a:schemeClr val="tx1">
                      <a:lumMod val="75000"/>
                      <a:lumOff val="25000"/>
                    </a:schemeClr>
                  </a:solidFill>
                  <a:latin typeface="汉仪铸字童年体简" panose="00020600040101010101" charset="-122"/>
                  <a:ea typeface="汉仪铸字童年体简" panose="00020600040101010101" charset="-122"/>
                  <a:sym typeface="汉仪铸字童年体简" panose="00020600040101010101" charset="-122"/>
                </a:endParaRPr>
              </a:p>
            </p:txBody>
          </p:sp>
        </p:grpSp>
      </p:grpSp>
      <p:sp>
        <p:nvSpPr>
          <p:cNvPr id="18" name="矩形 17"/>
          <p:cNvSpPr/>
          <p:nvPr>
            <p:custDataLst>
              <p:tags r:id="rId5"/>
            </p:custDataLst>
          </p:nvPr>
        </p:nvSpPr>
        <p:spPr>
          <a:xfrm>
            <a:off x="1176020" y="1179195"/>
            <a:ext cx="9271635" cy="4077970"/>
          </a:xfrm>
          <a:prstGeom prst="rect">
            <a:avLst/>
          </a:prstGeom>
        </p:spPr>
        <p:txBody>
          <a:bodyPr wrap="square">
            <a:normAutofit/>
          </a:bodyPr>
          <a:lstStyle/>
          <a:p>
            <a:pPr marL="0" algn="l">
              <a:lnSpc>
                <a:spcPct val="130000"/>
              </a:lnSpc>
              <a:spcBef>
                <a:spcPts val="0"/>
              </a:spcBef>
              <a:spcAft>
                <a:spcPts val="1000"/>
              </a:spcAft>
              <a:buClrTx/>
              <a:buSzTx/>
              <a:buNone/>
            </a:pPr>
            <a:r>
              <a:rPr lang="en-US" altLang="zh-CN" sz="1600" spc="200">
                <a:solidFill>
                  <a:schemeClr val="tx1">
                    <a:lumMod val="75000"/>
                    <a:lumOff val="25000"/>
                  </a:schemeClr>
                </a:solidFill>
                <a:latin typeface="+mn-ea"/>
                <a:cs typeface="+mj-cs"/>
                <a:sym typeface="+mn-ea"/>
              </a:rPr>
              <a:t>    </a:t>
            </a:r>
            <a:r>
              <a:rPr lang="zh-CN" altLang="en-US" sz="1600" spc="200">
                <a:solidFill>
                  <a:schemeClr val="tx1">
                    <a:lumMod val="75000"/>
                    <a:lumOff val="25000"/>
                  </a:schemeClr>
                </a:solidFill>
                <a:uFillTx/>
                <a:latin typeface="+mn-ea"/>
                <a:cs typeface="+mj-cs"/>
                <a:sym typeface="+mn-ea"/>
              </a:rPr>
              <a:t>他想这样下去不行，不如把羊卖了换成鸡。鸡生蛋的速度要快一点，鸡蛋可以马上卖钱，日子就可以好转了。他的计划又付诸实施了。可是穷日子还是没有改变，反而日渐艰难。他忍不住又杀鸡了，最后，终于杀到只剩下一只的时候，他的理想彻底破灭了。</a:t>
            </a:r>
            <a:endParaRPr lang="zh-CN" altLang="en-US" sz="1600" spc="200">
              <a:solidFill>
                <a:schemeClr val="tx1">
                  <a:lumMod val="75000"/>
                  <a:lumOff val="25000"/>
                </a:schemeClr>
              </a:solidFill>
              <a:uFillTx/>
              <a:latin typeface="+mn-ea"/>
              <a:ea typeface="+mn-ea"/>
              <a:cs typeface="+mj-cs"/>
            </a:endParaRPr>
          </a:p>
          <a:p>
            <a:pPr marL="0" algn="l">
              <a:lnSpc>
                <a:spcPct val="130000"/>
              </a:lnSpc>
              <a:spcBef>
                <a:spcPts val="0"/>
              </a:spcBef>
              <a:spcAft>
                <a:spcPts val="1000"/>
              </a:spcAft>
              <a:buClrTx/>
              <a:buSzTx/>
              <a:buNone/>
            </a:pPr>
            <a:r>
              <a:rPr lang="zh-CN" altLang="en-US" sz="1600" spc="200">
                <a:solidFill>
                  <a:schemeClr val="tx1">
                    <a:lumMod val="75000"/>
                    <a:lumOff val="25000"/>
                  </a:schemeClr>
                </a:solidFill>
                <a:uFillTx/>
                <a:latin typeface="+mn-ea"/>
                <a:cs typeface="+mj-cs"/>
                <a:sym typeface="+mn-ea"/>
              </a:rPr>
              <a:t>    他想致富算是无望了，还不如把鸡卖了，打一壶酒，三杯下肚，万事不愁。</a:t>
            </a:r>
            <a:endParaRPr lang="zh-CN" altLang="en-US" sz="1600" spc="200">
              <a:solidFill>
                <a:schemeClr val="tx1">
                  <a:lumMod val="75000"/>
                  <a:lumOff val="25000"/>
                </a:schemeClr>
              </a:solidFill>
              <a:uFillTx/>
              <a:latin typeface="+mn-ea"/>
              <a:ea typeface="+mn-ea"/>
              <a:cs typeface="+mj-cs"/>
            </a:endParaRPr>
          </a:p>
          <a:p>
            <a:pPr marL="0" algn="l">
              <a:lnSpc>
                <a:spcPct val="130000"/>
              </a:lnSpc>
              <a:spcBef>
                <a:spcPts val="0"/>
              </a:spcBef>
              <a:spcAft>
                <a:spcPts val="1000"/>
              </a:spcAft>
              <a:buClrTx/>
              <a:buSzTx/>
              <a:buNone/>
            </a:pPr>
            <a:r>
              <a:rPr lang="zh-CN" altLang="en-US" sz="1600" spc="200">
                <a:solidFill>
                  <a:schemeClr val="tx1">
                    <a:lumMod val="75000"/>
                    <a:lumOff val="25000"/>
                  </a:schemeClr>
                </a:solidFill>
                <a:uFillTx/>
                <a:latin typeface="+mn-ea"/>
                <a:cs typeface="+mj-cs"/>
                <a:sym typeface="+mn-ea"/>
              </a:rPr>
              <a:t>    春天来了，富人兴致勃勃地给穷亲戚送来了种子。他发现，这位穷亲戚正就着咸菜喝酒呢！牛早就没了，房子里依然是家徒四壁，他依然是一贫如洗。</a:t>
            </a:r>
            <a:endParaRPr lang="zh-CN" altLang="en-US" sz="1600" spc="200">
              <a:solidFill>
                <a:schemeClr val="tx1">
                  <a:lumMod val="75000"/>
                  <a:lumOff val="25000"/>
                </a:schemeClr>
              </a:solidFill>
              <a:uFillTx/>
              <a:latin typeface="+mn-ea"/>
              <a:ea typeface="+mn-ea"/>
              <a:cs typeface="+mj-cs"/>
            </a:endParaRPr>
          </a:p>
          <a:p>
            <a:pPr algn="l">
              <a:lnSpc>
                <a:spcPct val="150000"/>
              </a:lnSpc>
            </a:pPr>
            <a:endParaRPr lang="zh-CN" altLang="en-US" sz="1600" spc="200">
              <a:solidFill>
                <a:schemeClr val="tx1">
                  <a:lumMod val="75000"/>
                  <a:lumOff val="25000"/>
                </a:schemeClr>
              </a:solidFill>
              <a:uFillTx/>
              <a:latin typeface="+mn-ea"/>
              <a:ea typeface="+mn-ea"/>
              <a:cs typeface="+mj-cs"/>
            </a:endParaRPr>
          </a:p>
        </p:txBody>
      </p:sp>
      <p:pic>
        <p:nvPicPr>
          <p:cNvPr id="14" name="图片 13"/>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pic>
        <p:nvPicPr>
          <p:cNvPr id="2" name="图片 1" descr="logo"/>
          <p:cNvPicPr>
            <a:picLocks noChangeAspect="1"/>
          </p:cNvPicPr>
          <p:nvPr/>
        </p:nvPicPr>
        <p:blipFill>
          <a:blip r:embed="rId8"/>
          <a:srcRect b="26876"/>
          <a:stretch>
            <a:fillRect/>
          </a:stretch>
        </p:blipFill>
        <p:spPr>
          <a:xfrm>
            <a:off x="8694420" y="-485775"/>
            <a:ext cx="4124960" cy="2011045"/>
          </a:xfrm>
          <a:prstGeom prst="rect">
            <a:avLst/>
          </a:prstGeom>
        </p:spPr>
      </p:pic>
      <p:sp>
        <p:nvSpPr>
          <p:cNvPr id="3" name="文本框 2"/>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8" name="文本框 7"/>
          <p:cNvSpPr txBox="1"/>
          <p:nvPr>
            <p:custDataLst>
              <p:tags r:id="rId9"/>
            </p:custDataLst>
          </p:nvPr>
        </p:nvSpPr>
        <p:spPr>
          <a:xfrm>
            <a:off x="1351280" y="433070"/>
            <a:ext cx="4053840" cy="460375"/>
          </a:xfrm>
          <a:prstGeom prst="rect">
            <a:avLst/>
          </a:prstGeom>
          <a:noFill/>
        </p:spPr>
        <p:txBody>
          <a:bodyPr wrap="square" rtlCol="0"/>
          <a:p>
            <a:pPr algn="l"/>
            <a:r>
              <a:rPr lang="zh-CN" altLang="en-US" sz="2000" b="1">
                <a:solidFill>
                  <a:schemeClr val="tx1">
                    <a:lumMod val="75000"/>
                    <a:lumOff val="25000"/>
                  </a:schemeClr>
                </a:solidFill>
                <a:latin typeface="+mn-ea"/>
              </a:rPr>
              <a:t>（三）故事分享</a:t>
            </a:r>
            <a:r>
              <a:rPr lang="en-US" altLang="zh-CN" sz="2000" b="1">
                <a:solidFill>
                  <a:schemeClr val="tx1">
                    <a:lumMod val="75000"/>
                    <a:lumOff val="25000"/>
                  </a:schemeClr>
                </a:solidFill>
                <a:latin typeface="+mn-ea"/>
              </a:rPr>
              <a:t>-</a:t>
            </a:r>
            <a:r>
              <a:rPr lang="zh-CN" altLang="en-US" b="1">
                <a:solidFill>
                  <a:schemeClr val="tx1">
                    <a:lumMod val="75000"/>
                    <a:lumOff val="25000"/>
                  </a:schemeClr>
                </a:solidFill>
                <a:latin typeface="+mn-ea"/>
              </a:rPr>
              <a:t>穷亲戚的发财梦</a:t>
            </a:r>
            <a:endParaRPr lang="zh-CN" altLang="en-US" b="1">
              <a:solidFill>
                <a:schemeClr val="tx1">
                  <a:lumMod val="75000"/>
                  <a:lumOff val="25000"/>
                </a:schemeClr>
              </a:solidFill>
              <a:latin typeface="+mn-ea"/>
            </a:endParaRPr>
          </a:p>
        </p:txBody>
      </p:sp>
      <p:pic>
        <p:nvPicPr>
          <p:cNvPr id="7" name="https://img7.file.cache.docer.com/storage/1596791969058755000/1bcb0248c9d6d4ab6d89e2d70c434ee3.png" descr="&amp;pky4989322494_sjzg_&amp;39&amp;src_toppic_inpsrchzd1&amp;"/>
          <p:cNvPicPr>
            <a:picLocks noChangeAspect="1"/>
          </p:cNvPicPr>
          <p:nvPr/>
        </p:nvPicPr>
        <p:blipFill>
          <a:blip r:embed="rId10">
            <a:alphaModFix amt="80000"/>
          </a:blip>
          <a:stretch>
            <a:fillRect/>
          </a:stretch>
        </p:blipFill>
        <p:spPr>
          <a:xfrm>
            <a:off x="10366375" y="5186680"/>
            <a:ext cx="747395" cy="747395"/>
          </a:xfrm>
          <a:prstGeom prst="rect">
            <a:avLst/>
          </a:prstGeom>
        </p:spPr>
      </p:pic>
      <p:pic>
        <p:nvPicPr>
          <p:cNvPr id="13" name="图片 12" descr="32313535373130323b32313535373038323bc8fdb8f6b4f3d3dabac5bcfdcdb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3660" y="4749165"/>
            <a:ext cx="508000" cy="508000"/>
          </a:xfrm>
          <a:prstGeom prst="rect">
            <a:avLst/>
          </a:prstGeom>
        </p:spPr>
      </p:pic>
      <p:pic>
        <p:nvPicPr>
          <p:cNvPr id="15" name="图片 14" descr="32313535373130323b32313535373038323bc8fdb8f6b4f3d3dabac5bcfdcdb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0295" y="4801870"/>
            <a:ext cx="508000" cy="508000"/>
          </a:xfrm>
          <a:prstGeom prst="rect">
            <a:avLst/>
          </a:prstGeom>
        </p:spPr>
      </p:pic>
      <p:pic>
        <p:nvPicPr>
          <p:cNvPr id="16" name="图片 15" descr="32313535373130323b32313535373038323bc8fdb8f6b4f3d3dabac5bcfdcdb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36125" y="4749165"/>
            <a:ext cx="508000" cy="508000"/>
          </a:xfrm>
          <a:prstGeom prst="rect">
            <a:avLst/>
          </a:prstGeom>
        </p:spPr>
      </p:pic>
      <p:grpSp>
        <p:nvGrpSpPr>
          <p:cNvPr id="23" name="组合 22"/>
          <p:cNvGrpSpPr/>
          <p:nvPr/>
        </p:nvGrpSpPr>
        <p:grpSpPr>
          <a:xfrm>
            <a:off x="8069580" y="4442460"/>
            <a:ext cx="1467485" cy="1722120"/>
            <a:chOff x="12708" y="6996"/>
            <a:chExt cx="2311" cy="2712"/>
          </a:xfrm>
        </p:grpSpPr>
        <p:pic>
          <p:nvPicPr>
            <p:cNvPr id="6" name="http://photo-static-api.fotomore.com/creative/vcg/veer/400/new/VCG41N653927488.jpg" descr="&amp;pky250_sjzg_VCG41N653927488&amp;2&amp;src_toppic_inpsrchzd1&amp;"/>
            <p:cNvPicPr>
              <a:picLocks noChangeAspect="1"/>
            </p:cNvPicPr>
            <p:nvPr/>
          </p:nvPicPr>
          <p:blipFill>
            <a:blip r:embed="rId13">
              <a:alphaModFix amt="80000"/>
            </a:blip>
            <a:stretch>
              <a:fillRect/>
            </a:stretch>
          </p:blipFill>
          <p:spPr>
            <a:xfrm>
              <a:off x="12708" y="7397"/>
              <a:ext cx="2311" cy="2311"/>
            </a:xfrm>
            <a:prstGeom prst="rect">
              <a:avLst/>
            </a:prstGeom>
          </p:spPr>
        </p:pic>
        <p:grpSp>
          <p:nvGrpSpPr>
            <p:cNvPr id="22" name="组合 21"/>
            <p:cNvGrpSpPr/>
            <p:nvPr/>
          </p:nvGrpSpPr>
          <p:grpSpPr>
            <a:xfrm>
              <a:off x="13392" y="6996"/>
              <a:ext cx="1606" cy="628"/>
              <a:chOff x="13392" y="6996"/>
              <a:chExt cx="1606" cy="628"/>
            </a:xfrm>
          </p:grpSpPr>
          <p:sp>
            <p:nvSpPr>
              <p:cNvPr id="17" name="圆角矩形标注 16"/>
              <p:cNvSpPr/>
              <p:nvPr/>
            </p:nvSpPr>
            <p:spPr>
              <a:xfrm>
                <a:off x="13527" y="7081"/>
                <a:ext cx="1128" cy="459"/>
              </a:xfrm>
              <a:prstGeom prst="wedgeRoundRectCallout">
                <a:avLst/>
              </a:prstGeom>
              <a:solidFill>
                <a:schemeClr val="accent3">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3392" y="6996"/>
                <a:ext cx="1606" cy="628"/>
              </a:xfrm>
              <a:prstGeom prst="rect">
                <a:avLst/>
              </a:prstGeom>
              <a:noFill/>
            </p:spPr>
            <p:txBody>
              <a:bodyPr wrap="square" rtlCol="0">
                <a:spAutoFit/>
              </a:bodyPr>
              <a:p>
                <a:r>
                  <a:rPr lang="zh-CN" altLang="en-US" sz="2000">
                    <a:solidFill>
                      <a:schemeClr val="tx1">
                        <a:lumMod val="75000"/>
                        <a:lumOff val="25000"/>
                      </a:schemeClr>
                    </a:solidFill>
                    <a:latin typeface="汉仪铸字童年体简" panose="00020600040101010101" charset="-122"/>
                    <a:ea typeface="汉仪铸字童年体简" panose="00020600040101010101" charset="-122"/>
                  </a:rPr>
                  <a:t>咯咯哒</a:t>
                </a:r>
                <a:endParaRPr lang="zh-CN" altLang="en-US" sz="2000">
                  <a:solidFill>
                    <a:schemeClr val="tx1">
                      <a:lumMod val="75000"/>
                      <a:lumOff val="25000"/>
                    </a:schemeClr>
                  </a:solidFill>
                  <a:latin typeface="汉仪铸字童年体简" panose="00020600040101010101" charset="-122"/>
                  <a:ea typeface="汉仪铸字童年体简" panose="00020600040101010101" charset="-122"/>
                </a:endParaRPr>
              </a:p>
            </p:txBody>
          </p:sp>
        </p:grpSp>
      </p:gr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000" fill="hold">
                                          <p:stCondLst>
                                            <p:cond delay="0"/>
                                          </p:stCondLst>
                                        </p:cTn>
                                        <p:tgtEl>
                                          <p:spTgt spid="15"/>
                                        </p:tgtEl>
                                        <p:attrNameLst>
                                          <p:attrName>style.visibility</p:attrName>
                                        </p:attrNameLst>
                                      </p:cBhvr>
                                      <p:to>
                                        <p:strVal val="visible"/>
                                      </p:to>
                                    </p:set>
                                    <p:animEffect transition="in" filter="diamond(in)">
                                      <p:cBhvr>
                                        <p:cTn id="20" dur="1000"/>
                                        <p:tgtEl>
                                          <p:spTgt spid="15"/>
                                        </p:tgtEl>
                                      </p:cBhvr>
                                    </p:animEffect>
                                  </p:childTnLst>
                                </p:cTn>
                              </p:par>
                              <p:par>
                                <p:cTn id="21" presetID="8" presetClass="entr" presetSubtype="16" fill="hold" nodeType="withEffect">
                                  <p:stCondLst>
                                    <p:cond delay="0"/>
                                  </p:stCondLst>
                                  <p:childTnLst>
                                    <p:set>
                                      <p:cBhvr>
                                        <p:cTn id="22" dur="500" fill="hold">
                                          <p:stCondLst>
                                            <p:cond delay="0"/>
                                          </p:stCondLst>
                                        </p:cTn>
                                        <p:tgtEl>
                                          <p:spTgt spid="23"/>
                                        </p:tgtEl>
                                        <p:attrNameLst>
                                          <p:attrName>style.visibility</p:attrName>
                                        </p:attrNameLst>
                                      </p:cBhvr>
                                      <p:to>
                                        <p:strVal val="visible"/>
                                      </p:to>
                                    </p:set>
                                    <p:animEffect transition="in" filter="diamond(i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par>
                                <p:cTn id="29" presetID="18" presetClass="entr" presetSubtype="1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ttp://photo-static-api.fotomore.com/creative/vcg/400/new/VCG211326199880.jpg" descr="&amp;pky280_sjzg_VCG211326199880&amp;2&amp;src_toppic_inpsrchzd1&amp;"/>
          <p:cNvPicPr>
            <a:picLocks noChangeAspect="1"/>
          </p:cNvPicPr>
          <p:nvPr/>
        </p:nvPicPr>
        <p:blipFill>
          <a:blip r:embed="rId1"/>
          <a:stretch>
            <a:fillRect/>
          </a:stretch>
        </p:blipFill>
        <p:spPr>
          <a:xfrm>
            <a:off x="7211695" y="951865"/>
            <a:ext cx="2400300" cy="1200150"/>
          </a:xfrm>
          <a:prstGeom prst="rect">
            <a:avLst/>
          </a:prstGeom>
        </p:spPr>
      </p:pic>
      <p:pic>
        <p:nvPicPr>
          <p:cNvPr id="26" name="图片 25" descr="2-底图"/>
          <p:cNvPicPr>
            <a:picLocks noChangeAspect="1"/>
          </p:cNvPicPr>
          <p:nvPr>
            <p:custDataLst>
              <p:tags r:id="rId2"/>
            </p:custDataLst>
          </p:nvPr>
        </p:nvPicPr>
        <p:blipFill>
          <a:blip r:embed="rId3"/>
          <a:stretch>
            <a:fillRect/>
          </a:stretch>
        </p:blipFill>
        <p:spPr>
          <a:xfrm>
            <a:off x="98425" y="33020"/>
            <a:ext cx="12083415" cy="6792595"/>
          </a:xfrm>
          <a:prstGeom prst="rect">
            <a:avLst/>
          </a:prstGeom>
        </p:spPr>
      </p:pic>
      <p:sp>
        <p:nvSpPr>
          <p:cNvPr id="6" name="矩形 5"/>
          <p:cNvSpPr/>
          <p:nvPr>
            <p:custDataLst>
              <p:tags r:id="rId4"/>
            </p:custDataLst>
          </p:nvPr>
        </p:nvSpPr>
        <p:spPr>
          <a:xfrm>
            <a:off x="6171762" y="3112393"/>
            <a:ext cx="543652" cy="271085"/>
          </a:xfrm>
          <a:prstGeom prst="rect">
            <a:avLst/>
          </a:prstGeom>
          <a:solidFill>
            <a:srgbClr val="F2D780"/>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7" name="平行四边形 6"/>
          <p:cNvSpPr/>
          <p:nvPr>
            <p:custDataLst>
              <p:tags r:id="rId5"/>
            </p:custDataLst>
          </p:nvPr>
        </p:nvSpPr>
        <p:spPr>
          <a:xfrm>
            <a:off x="6182131" y="2195441"/>
            <a:ext cx="4763999" cy="927321"/>
          </a:xfrm>
          <a:prstGeom prst="parallelogram">
            <a:avLst>
              <a:gd name="adj" fmla="val 55189"/>
            </a:avLst>
          </a:prstGeom>
          <a:solidFill>
            <a:srgbClr val="EB9C4D"/>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8" name="矩形 7"/>
          <p:cNvSpPr/>
          <p:nvPr>
            <p:custDataLst>
              <p:tags r:id="rId6"/>
            </p:custDataLst>
          </p:nvPr>
        </p:nvSpPr>
        <p:spPr>
          <a:xfrm>
            <a:off x="10236835" y="762635"/>
            <a:ext cx="709295" cy="1426210"/>
          </a:xfrm>
          <a:prstGeom prst="rect">
            <a:avLst/>
          </a:prstGeom>
          <a:solidFill>
            <a:schemeClr val="bg1">
              <a:lumMod val="95000"/>
            </a:schemeClr>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10" name="矩形 9"/>
          <p:cNvSpPr/>
          <p:nvPr>
            <p:custDataLst>
              <p:tags r:id="rId7"/>
            </p:custDataLst>
          </p:nvPr>
        </p:nvSpPr>
        <p:spPr>
          <a:xfrm>
            <a:off x="10400996" y="4287098"/>
            <a:ext cx="543653" cy="271086"/>
          </a:xfrm>
          <a:prstGeom prst="rect">
            <a:avLst/>
          </a:prstGeom>
          <a:solidFill>
            <a:srgbClr val="697060"/>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12" name="平行四边形 11"/>
          <p:cNvSpPr/>
          <p:nvPr>
            <p:custDataLst>
              <p:tags r:id="rId8"/>
            </p:custDataLst>
          </p:nvPr>
        </p:nvSpPr>
        <p:spPr>
          <a:xfrm flipH="1">
            <a:off x="6182131" y="3355333"/>
            <a:ext cx="4763999" cy="927321"/>
          </a:xfrm>
          <a:prstGeom prst="parallelogram">
            <a:avLst>
              <a:gd name="adj" fmla="val 55189"/>
            </a:avLst>
          </a:prstGeom>
          <a:solidFill>
            <a:srgbClr val="BAC9AA"/>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13" name="平行四边形 12"/>
          <p:cNvSpPr/>
          <p:nvPr>
            <p:custDataLst>
              <p:tags r:id="rId9"/>
            </p:custDataLst>
          </p:nvPr>
        </p:nvSpPr>
        <p:spPr>
          <a:xfrm>
            <a:off x="6934653" y="4558184"/>
            <a:ext cx="4011477" cy="927321"/>
          </a:xfrm>
          <a:prstGeom prst="parallelogram">
            <a:avLst>
              <a:gd name="adj" fmla="val 55189"/>
            </a:avLst>
          </a:prstGeom>
          <a:solidFill>
            <a:srgbClr val="F2D780"/>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15" name="矩形 14"/>
          <p:cNvSpPr/>
          <p:nvPr>
            <p:custDataLst>
              <p:tags r:id="rId10"/>
            </p:custDataLst>
          </p:nvPr>
        </p:nvSpPr>
        <p:spPr>
          <a:xfrm>
            <a:off x="6944995" y="5485765"/>
            <a:ext cx="708025" cy="865505"/>
          </a:xfrm>
          <a:prstGeom prst="rect">
            <a:avLst/>
          </a:prstGeom>
          <a:solidFill>
            <a:schemeClr val="bg1">
              <a:lumMod val="85000"/>
            </a:schemeClr>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endParaRPr lang="zh-CN" altLang="en-US">
              <a:solidFill>
                <a:srgbClr val="FFFFFF">
                  <a:lumMod val="50000"/>
                </a:srgbClr>
              </a:solidFill>
            </a:endParaRPr>
          </a:p>
        </p:txBody>
      </p:sp>
      <p:sp>
        <p:nvSpPr>
          <p:cNvPr id="24592" name="文本框 1"/>
          <p:cNvSpPr txBox="1">
            <a:spLocks noChangeArrowheads="1"/>
          </p:cNvSpPr>
          <p:nvPr>
            <p:custDataLst>
              <p:tags r:id="rId11"/>
            </p:custDataLst>
          </p:nvPr>
        </p:nvSpPr>
        <p:spPr bwMode="auto">
          <a:xfrm>
            <a:off x="1179931" y="1394331"/>
            <a:ext cx="3822458" cy="60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为什么穷亲戚没能翻身致富呢？</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24595" name="文本框 23"/>
          <p:cNvSpPr txBox="1">
            <a:spLocks noChangeArrowheads="1"/>
          </p:cNvSpPr>
          <p:nvPr>
            <p:custDataLst>
              <p:tags r:id="rId12"/>
            </p:custDataLst>
          </p:nvPr>
        </p:nvSpPr>
        <p:spPr bwMode="auto">
          <a:xfrm>
            <a:off x="7501890" y="4721225"/>
            <a:ext cx="232600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spc="200">
                <a:solidFill>
                  <a:schemeClr val="tx1">
                    <a:lumMod val="75000"/>
                    <a:lumOff val="25000"/>
                  </a:schemeClr>
                </a:solidFill>
                <a:latin typeface="微软雅黑" panose="020B0503020204020204" charset="-122"/>
                <a:ea typeface="微软雅黑" panose="020B0503020204020204" charset="-122"/>
                <a:cs typeface="+mj-cs"/>
                <a:sym typeface="+mn-ea"/>
              </a:rPr>
              <a:t>富人思维：养鸡取蛋</a:t>
            </a:r>
            <a:endParaRPr lang="zh-CN" altLang="en-US" sz="1600" spc="200">
              <a:solidFill>
                <a:schemeClr val="tx1">
                  <a:lumMod val="75000"/>
                  <a:lumOff val="25000"/>
                </a:schemeClr>
              </a:solidFill>
              <a:latin typeface="微软雅黑" panose="020B0503020204020204" charset="-122"/>
              <a:ea typeface="微软雅黑" panose="020B0503020204020204" charset="-122"/>
              <a:cs typeface="+mj-cs"/>
              <a:sym typeface="+mn-ea"/>
            </a:endParaRPr>
          </a:p>
        </p:txBody>
      </p:sp>
      <p:sp>
        <p:nvSpPr>
          <p:cNvPr id="24596" name="文本框 27"/>
          <p:cNvSpPr txBox="1">
            <a:spLocks noChangeArrowheads="1"/>
          </p:cNvSpPr>
          <p:nvPr>
            <p:custDataLst>
              <p:tags r:id="rId13"/>
            </p:custDataLst>
          </p:nvPr>
        </p:nvSpPr>
        <p:spPr bwMode="auto">
          <a:xfrm>
            <a:off x="7302500" y="2322195"/>
            <a:ext cx="2523490" cy="60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dirty="0">
                <a:solidFill>
                  <a:srgbClr val="FFFFFF"/>
                </a:solidFill>
                <a:latin typeface="微软雅黑" panose="020B0503020204020204" charset="-122"/>
                <a:ea typeface="微软雅黑" panose="020B0503020204020204" charset="-122"/>
                <a:sym typeface="+mn-ea"/>
              </a:rPr>
              <a:t>理财思维的不同是关键</a:t>
            </a:r>
            <a:endParaRPr lang="zh-CN" altLang="en-US" sz="1600" dirty="0">
              <a:solidFill>
                <a:srgbClr val="FFFFFF"/>
              </a:solidFill>
              <a:latin typeface="微软雅黑" panose="020B0503020204020204" charset="-122"/>
              <a:ea typeface="微软雅黑" panose="020B0503020204020204" charset="-122"/>
              <a:sym typeface="+mn-ea"/>
            </a:endParaRPr>
          </a:p>
        </p:txBody>
      </p:sp>
      <p:sp>
        <p:nvSpPr>
          <p:cNvPr id="18" name="矩形 17"/>
          <p:cNvSpPr/>
          <p:nvPr>
            <p:custDataLst>
              <p:tags r:id="rId14"/>
            </p:custDataLst>
          </p:nvPr>
        </p:nvSpPr>
        <p:spPr>
          <a:xfrm>
            <a:off x="286385" y="4842602"/>
            <a:ext cx="783631" cy="937690"/>
          </a:xfrm>
          <a:prstGeom prst="rect">
            <a:avLst/>
          </a:prstGeom>
          <a:solidFill>
            <a:srgbClr val="F2D780"/>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r>
              <a:rPr lang="en-US" altLang="zh-CN" sz="5400" dirty="0">
                <a:solidFill>
                  <a:srgbClr val="FFFFFF"/>
                </a:solidFill>
              </a:rPr>
              <a:t>3</a:t>
            </a:r>
            <a:endParaRPr lang="zh-CN" altLang="en-US" sz="5400" dirty="0">
              <a:solidFill>
                <a:srgbClr val="FFFFFF"/>
              </a:solidFill>
            </a:endParaRPr>
          </a:p>
        </p:txBody>
      </p:sp>
      <p:sp>
        <p:nvSpPr>
          <p:cNvPr id="57358" name="文本框 28"/>
          <p:cNvSpPr txBox="1">
            <a:spLocks noChangeArrowheads="1"/>
          </p:cNvSpPr>
          <p:nvPr>
            <p:custDataLst>
              <p:tags r:id="rId15"/>
            </p:custDataLst>
          </p:nvPr>
        </p:nvSpPr>
        <p:spPr bwMode="auto">
          <a:xfrm>
            <a:off x="1179830" y="4866005"/>
            <a:ext cx="357949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spc="200">
                <a:solidFill>
                  <a:schemeClr val="tx1">
                    <a:lumMod val="75000"/>
                    <a:lumOff val="25000"/>
                  </a:schemeClr>
                </a:solidFill>
                <a:latin typeface="+mn-ea"/>
                <a:ea typeface="+mn-ea"/>
                <a:cs typeface="+mj-cs"/>
                <a:sym typeface="+mn-ea"/>
              </a:rPr>
              <a:t>他目光短浅，只愿追求眼前的利益，妄想一夜暴富</a:t>
            </a:r>
            <a:endParaRPr lang="zh-CN" altLang="en-US" sz="1600" spc="200">
              <a:solidFill>
                <a:schemeClr val="tx1">
                  <a:lumMod val="75000"/>
                  <a:lumOff val="25000"/>
                </a:schemeClr>
              </a:solidFill>
              <a:latin typeface="+mn-ea"/>
              <a:ea typeface="+mn-ea"/>
              <a:cs typeface="+mj-cs"/>
              <a:sym typeface="+mn-ea"/>
            </a:endParaRPr>
          </a:p>
        </p:txBody>
      </p:sp>
      <p:sp>
        <p:nvSpPr>
          <p:cNvPr id="17" name="矩形 16"/>
          <p:cNvSpPr/>
          <p:nvPr>
            <p:custDataLst>
              <p:tags r:id="rId16"/>
            </p:custDataLst>
          </p:nvPr>
        </p:nvSpPr>
        <p:spPr>
          <a:xfrm>
            <a:off x="286385" y="3488654"/>
            <a:ext cx="783631" cy="937690"/>
          </a:xfrm>
          <a:prstGeom prst="rect">
            <a:avLst/>
          </a:prstGeom>
          <a:solidFill>
            <a:srgbClr val="BAC9AA"/>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r>
              <a:rPr lang="en-US" altLang="zh-CN" sz="5400" dirty="0">
                <a:solidFill>
                  <a:srgbClr val="FFFFFF"/>
                </a:solidFill>
              </a:rPr>
              <a:t>2</a:t>
            </a:r>
            <a:endParaRPr lang="zh-CN" altLang="en-US" sz="5400" dirty="0">
              <a:solidFill>
                <a:srgbClr val="FFFFFF"/>
              </a:solidFill>
            </a:endParaRPr>
          </a:p>
        </p:txBody>
      </p:sp>
      <p:sp>
        <p:nvSpPr>
          <p:cNvPr id="57360" name="文本框 29"/>
          <p:cNvSpPr txBox="1">
            <a:spLocks noChangeArrowheads="1"/>
          </p:cNvSpPr>
          <p:nvPr>
            <p:custDataLst>
              <p:tags r:id="rId17"/>
            </p:custDataLst>
          </p:nvPr>
        </p:nvSpPr>
        <p:spPr bwMode="auto">
          <a:xfrm>
            <a:off x="1179830" y="3512185"/>
            <a:ext cx="367474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spc="200">
                <a:solidFill>
                  <a:schemeClr val="tx1">
                    <a:lumMod val="75000"/>
                    <a:lumOff val="25000"/>
                  </a:schemeClr>
                </a:solidFill>
                <a:latin typeface="+mn-ea"/>
                <a:ea typeface="+mn-ea"/>
                <a:cs typeface="+mj-cs"/>
                <a:sym typeface="+mn-ea"/>
              </a:rPr>
              <a:t>他急功近利，不愿意付出时间等待</a:t>
            </a:r>
            <a:endParaRPr lang="zh-CN" altLang="en-US" sz="1600" spc="200">
              <a:solidFill>
                <a:schemeClr val="tx1">
                  <a:lumMod val="75000"/>
                  <a:lumOff val="25000"/>
                </a:schemeClr>
              </a:solidFill>
              <a:latin typeface="+mn-ea"/>
              <a:ea typeface="+mn-ea"/>
              <a:cs typeface="+mj-cs"/>
              <a:sym typeface="+mn-ea"/>
            </a:endParaRPr>
          </a:p>
        </p:txBody>
      </p:sp>
      <p:sp>
        <p:nvSpPr>
          <p:cNvPr id="16" name="矩形 15"/>
          <p:cNvSpPr/>
          <p:nvPr>
            <p:custDataLst>
              <p:tags r:id="rId18"/>
            </p:custDataLst>
          </p:nvPr>
        </p:nvSpPr>
        <p:spPr>
          <a:xfrm>
            <a:off x="286385" y="2134707"/>
            <a:ext cx="783631" cy="937690"/>
          </a:xfrm>
          <a:prstGeom prst="rect">
            <a:avLst/>
          </a:prstGeom>
          <a:solidFill>
            <a:srgbClr val="EB9C4D"/>
          </a:solidFill>
          <a:ln>
            <a:noFill/>
          </a:ln>
        </p:spPr>
        <p:style>
          <a:lnRef idx="2">
            <a:srgbClr val="F3FFCF">
              <a:shade val="50000"/>
            </a:srgbClr>
          </a:lnRef>
          <a:fillRef idx="1">
            <a:srgbClr val="F3FFCF"/>
          </a:fillRef>
          <a:effectRef idx="0">
            <a:srgbClr val="F3FFCF"/>
          </a:effectRef>
          <a:fontRef idx="minor">
            <a:srgbClr val="FFFFFF"/>
          </a:fontRef>
        </p:style>
        <p:txBody>
          <a:bodyPr anchor="ctr"/>
          <a:lstStyle/>
          <a:p>
            <a:pPr algn="ctr" eaLnBrk="1" fontAlgn="auto" hangingPunct="1">
              <a:spcBef>
                <a:spcPts val="0"/>
              </a:spcBef>
              <a:spcAft>
                <a:spcPts val="0"/>
              </a:spcAft>
              <a:defRPr/>
            </a:pPr>
            <a:r>
              <a:rPr lang="en-US" altLang="zh-CN" sz="5400" dirty="0">
                <a:solidFill>
                  <a:srgbClr val="FFFFFF"/>
                </a:solidFill>
              </a:rPr>
              <a:t>1</a:t>
            </a:r>
            <a:endParaRPr lang="zh-CN" altLang="en-US" sz="5400" dirty="0">
              <a:solidFill>
                <a:srgbClr val="FFFFFF"/>
              </a:solidFill>
            </a:endParaRPr>
          </a:p>
        </p:txBody>
      </p:sp>
      <p:sp>
        <p:nvSpPr>
          <p:cNvPr id="57362" name="文本框 30"/>
          <p:cNvSpPr txBox="1">
            <a:spLocks noChangeArrowheads="1"/>
          </p:cNvSpPr>
          <p:nvPr>
            <p:custDataLst>
              <p:tags r:id="rId19"/>
            </p:custDataLst>
          </p:nvPr>
        </p:nvSpPr>
        <p:spPr bwMode="auto">
          <a:xfrm>
            <a:off x="1179830" y="2158365"/>
            <a:ext cx="327787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spc="200">
                <a:solidFill>
                  <a:schemeClr val="tx1">
                    <a:lumMod val="75000"/>
                    <a:lumOff val="25000"/>
                  </a:schemeClr>
                </a:solidFill>
                <a:latin typeface="+mn-ea"/>
                <a:ea typeface="+mn-ea"/>
                <a:cs typeface="+mj-cs"/>
                <a:sym typeface="+mn-ea"/>
              </a:rPr>
              <a:t>他制定了可行的计划，但是却没有按照计划去执行</a:t>
            </a:r>
            <a:endParaRPr lang="zh-CN" altLang="en-US" sz="1600" spc="200" dirty="0">
              <a:solidFill>
                <a:schemeClr val="tx1">
                  <a:lumMod val="75000"/>
                  <a:lumOff val="25000"/>
                </a:schemeClr>
              </a:solidFill>
              <a:latin typeface="+mn-ea"/>
              <a:ea typeface="+mn-ea"/>
              <a:cs typeface="+mj-cs"/>
              <a:sym typeface="+mn-ea"/>
            </a:endParaRPr>
          </a:p>
        </p:txBody>
      </p:sp>
      <p:pic>
        <p:nvPicPr>
          <p:cNvPr id="3" name="图片 2" descr="32303235303832353b32303235343739393bcdbcb6a4b4f3cdb7d5eb"/>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0700000">
            <a:off x="668655" y="1320800"/>
            <a:ext cx="541655" cy="541655"/>
          </a:xfrm>
          <a:prstGeom prst="rect">
            <a:avLst/>
          </a:prstGeom>
        </p:spPr>
      </p:pic>
      <p:sp>
        <p:nvSpPr>
          <p:cNvPr id="4" name="文本框 27"/>
          <p:cNvSpPr txBox="1">
            <a:spLocks noChangeArrowheads="1"/>
          </p:cNvSpPr>
          <p:nvPr>
            <p:custDataLst>
              <p:tags r:id="rId22"/>
            </p:custDataLst>
          </p:nvPr>
        </p:nvSpPr>
        <p:spPr bwMode="auto">
          <a:xfrm>
            <a:off x="7585710" y="3521710"/>
            <a:ext cx="2157730" cy="60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1000"/>
              </a:spcBef>
              <a:buFont typeface="Arial" panose="020B0604020202020204" pitchFamily="34" charset="0"/>
              <a:buChar char="•"/>
              <a:defRPr sz="2800">
                <a:solidFill>
                  <a:srgbClr val="697060"/>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rgbClr val="697060"/>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rgbClr val="697060"/>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697060"/>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defRPr/>
            </a:pPr>
            <a:r>
              <a:rPr lang="zh-CN" altLang="en-US" sz="1600" dirty="0">
                <a:solidFill>
                  <a:srgbClr val="FFFFFF"/>
                </a:solidFill>
                <a:latin typeface="微软雅黑" panose="020B0503020204020204" charset="-122"/>
                <a:ea typeface="微软雅黑" panose="020B0503020204020204" charset="-122"/>
                <a:sym typeface="+mn-ea"/>
              </a:rPr>
              <a:t>穷人思维：杀鸡取卵</a:t>
            </a:r>
            <a:endParaRPr lang="zh-CN" altLang="en-US" sz="1600" dirty="0">
              <a:solidFill>
                <a:srgbClr val="FFFFFF"/>
              </a:solidFill>
              <a:latin typeface="微软雅黑" panose="020B0503020204020204" charset="-122"/>
              <a:ea typeface="微软雅黑" panose="020B0503020204020204" charset="-122"/>
              <a:sym typeface="+mn-ea"/>
            </a:endParaRPr>
          </a:p>
        </p:txBody>
      </p:sp>
      <p:pic>
        <p:nvPicPr>
          <p:cNvPr id="2" name="图片 1" descr="logo"/>
          <p:cNvPicPr>
            <a:picLocks noChangeAspect="1"/>
          </p:cNvPicPr>
          <p:nvPr/>
        </p:nvPicPr>
        <p:blipFill>
          <a:blip r:embed="rId23"/>
          <a:srcRect b="26876"/>
          <a:stretch>
            <a:fillRect/>
          </a:stretch>
        </p:blipFill>
        <p:spPr>
          <a:xfrm>
            <a:off x="8694420" y="-485775"/>
            <a:ext cx="4124960" cy="2011045"/>
          </a:xfrm>
          <a:prstGeom prst="rect">
            <a:avLst/>
          </a:prstGeom>
        </p:spPr>
      </p:pic>
      <p:sp>
        <p:nvSpPr>
          <p:cNvPr id="9" name="文本框 8"/>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11" name="文本框 10"/>
          <p:cNvSpPr txBox="1"/>
          <p:nvPr>
            <p:custDataLst>
              <p:tags r:id="rId24"/>
            </p:custDataLst>
          </p:nvPr>
        </p:nvSpPr>
        <p:spPr>
          <a:xfrm>
            <a:off x="1351280" y="433070"/>
            <a:ext cx="4053840" cy="460375"/>
          </a:xfrm>
          <a:prstGeom prst="rect">
            <a:avLst/>
          </a:prstGeom>
          <a:noFill/>
        </p:spPr>
        <p:txBody>
          <a:bodyPr wrap="square" rtlCol="0"/>
          <a:p>
            <a:pPr algn="l"/>
            <a:r>
              <a:rPr lang="zh-CN" altLang="en-US" sz="2000" b="1">
                <a:solidFill>
                  <a:schemeClr val="tx1">
                    <a:lumMod val="75000"/>
                    <a:lumOff val="25000"/>
                  </a:schemeClr>
                </a:solidFill>
                <a:latin typeface="+mn-ea"/>
              </a:rPr>
              <a:t>（三）故事分享</a:t>
            </a:r>
            <a:r>
              <a:rPr lang="en-US" altLang="zh-CN" sz="2000" b="1">
                <a:solidFill>
                  <a:schemeClr val="tx1">
                    <a:lumMod val="75000"/>
                    <a:lumOff val="25000"/>
                  </a:schemeClr>
                </a:solidFill>
                <a:latin typeface="+mn-ea"/>
              </a:rPr>
              <a:t>-</a:t>
            </a:r>
            <a:r>
              <a:rPr lang="zh-CN" altLang="en-US" b="1">
                <a:solidFill>
                  <a:schemeClr val="tx1">
                    <a:lumMod val="75000"/>
                    <a:lumOff val="25000"/>
                  </a:schemeClr>
                </a:solidFill>
                <a:latin typeface="+mn-ea"/>
              </a:rPr>
              <a:t>穷亲戚的发财梦</a:t>
            </a:r>
            <a:endParaRPr lang="zh-CN" altLang="en-US" b="1">
              <a:solidFill>
                <a:schemeClr val="tx1">
                  <a:lumMod val="75000"/>
                  <a:lumOff val="25000"/>
                </a:schemeClr>
              </a:solidFill>
              <a:latin typeface="+mn-ea"/>
            </a:endParaRPr>
          </a:p>
        </p:txBody>
      </p:sp>
    </p:spTree>
    <p:custDataLst>
      <p:tags r:id="rId25"/>
    </p:custDataLst>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362"/>
                                        </p:tgtEl>
                                        <p:attrNameLst>
                                          <p:attrName>style.visibility</p:attrName>
                                        </p:attrNameLst>
                                      </p:cBhvr>
                                      <p:to>
                                        <p:strVal val="visible"/>
                                      </p:to>
                                    </p:set>
                                    <p:animEffect transition="in" filter="blinds(horizontal)">
                                      <p:cBhvr>
                                        <p:cTn id="10" dur="500"/>
                                        <p:tgtEl>
                                          <p:spTgt spid="5736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7360"/>
                                        </p:tgtEl>
                                        <p:attrNameLst>
                                          <p:attrName>style.visibility</p:attrName>
                                        </p:attrNameLst>
                                      </p:cBhvr>
                                      <p:to>
                                        <p:strVal val="visible"/>
                                      </p:to>
                                    </p:set>
                                    <p:animEffect transition="in" filter="blinds(horizontal)">
                                      <p:cBhvr>
                                        <p:cTn id="18" dur="500"/>
                                        <p:tgtEl>
                                          <p:spTgt spid="5736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7358"/>
                                        </p:tgtEl>
                                        <p:attrNameLst>
                                          <p:attrName>style.visibility</p:attrName>
                                        </p:attrNameLst>
                                      </p:cBhvr>
                                      <p:to>
                                        <p:strVal val="visible"/>
                                      </p:to>
                                    </p:set>
                                    <p:animEffect transition="in" filter="blinds(horizontal)">
                                      <p:cBhvr>
                                        <p:cTn id="26" dur="500"/>
                                        <p:tgtEl>
                                          <p:spTgt spid="57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7362" grpId="0"/>
      <p:bldP spid="17" grpId="0" animBg="1"/>
      <p:bldP spid="57360" grpId="0"/>
      <p:bldP spid="18" grpId="0" animBg="1"/>
      <p:bldP spid="573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数字占位符"/>
          <p:cNvSpPr>
            <a:spLocks noGrp="1"/>
          </p:cNvSpPr>
          <p:nvPr>
            <p:custDataLst>
              <p:tags r:id="rId1"/>
            </p:custDataLst>
          </p:nvPr>
        </p:nvSpPr>
        <p:spPr>
          <a:xfrm>
            <a:off x="4892675" y="1323584"/>
            <a:ext cx="2160270" cy="1014730"/>
          </a:xfrm>
          <a:prstGeom prst="rect">
            <a:avLst/>
          </a:prstGeom>
          <a:noFill/>
        </p:spPr>
        <p:txBody>
          <a:bodyPr wrap="square" lIns="90000" tIns="46800" rIns="90000" bIns="46800" rtlCol="0" anchor="ctr">
            <a:normAutofit fontScale="90000"/>
          </a:bodyPr>
          <a:lstStyle>
            <a:lvl1pPr marL="0" indent="0" algn="ctr">
              <a:lnSpc>
                <a:spcPct val="100000"/>
              </a:lnSpc>
              <a:buFontTx/>
              <a:buNone/>
              <a:defRPr lang="zh-CN" altLang="en-US" sz="5000" b="0" i="0" u="none" dirty="0">
                <a:solidFill>
                  <a:schemeClr val="accent1"/>
                </a:solidFill>
                <a:effectLst/>
                <a:latin typeface="+mj-lt"/>
                <a:ea typeface="+mj-ea"/>
                <a:cs typeface="Arial" panose="020B0604020202020204" pitchFamily="34" charset="0"/>
              </a:defRPr>
            </a:lvl1pPr>
          </a:lstStyle>
          <a:p>
            <a:pPr marL="0" lvl="0"/>
            <a:r>
              <a:rPr lang="en-US" altLang="zh-CN" sz="6000">
                <a:solidFill>
                  <a:schemeClr val="tx1">
                    <a:lumMod val="65000"/>
                    <a:lumOff val="35000"/>
                  </a:schemeClr>
                </a:solidFill>
                <a:uFillTx/>
                <a:latin typeface="微软雅黑" panose="020B0503020204020204" charset="-122"/>
                <a:ea typeface="微软雅黑" panose="020B0503020204020204" charset="-122"/>
              </a:rPr>
              <a:t>part 2</a:t>
            </a:r>
            <a:endParaRPr lang="en-US" altLang="zh-CN" sz="6000">
              <a:solidFill>
                <a:schemeClr val="tx1">
                  <a:lumMod val="65000"/>
                  <a:lumOff val="35000"/>
                </a:schemeClr>
              </a:solidFill>
              <a:uFillTx/>
              <a:latin typeface="微软雅黑" panose="020B0503020204020204" charset="-122"/>
              <a:ea typeface="微软雅黑" panose="020B0503020204020204" charset="-122"/>
            </a:endParaRPr>
          </a:p>
        </p:txBody>
      </p:sp>
      <p:sp>
        <p:nvSpPr>
          <p:cNvPr id="7" name="文本占位符 6"/>
          <p:cNvSpPr>
            <a:spLocks noGrp="1"/>
          </p:cNvSpPr>
          <p:nvPr>
            <p:ph type="body" idx="1"/>
            <p:custDataLst>
              <p:tags r:id="rId2"/>
            </p:custDataLst>
          </p:nvPr>
        </p:nvSpPr>
        <p:spPr>
          <a:xfrm>
            <a:off x="3493770" y="3533140"/>
            <a:ext cx="4785360" cy="1758950"/>
          </a:xfrm>
        </p:spPr>
        <p:txBody>
          <a:bodyPr lIns="90000" tIns="46800" rIns="90000" bIns="46800">
            <a:normAutofit lnSpcReduction="20000"/>
          </a:bodyPr>
          <a:lstStyle/>
          <a:p>
            <a:r>
              <a:rPr lang="zh-CN" altLang="en-US">
                <a:solidFill>
                  <a:schemeClr val="tx1">
                    <a:lumMod val="65000"/>
                    <a:lumOff val="35000"/>
                  </a:schemeClr>
                </a:solidFill>
                <a:latin typeface="微软雅黑" panose="020B0503020204020204" charset="-122"/>
                <a:ea typeface="微软雅黑" panose="020B0503020204020204" charset="-122"/>
              </a:rPr>
              <a:t>（一）资金的来源</a:t>
            </a:r>
            <a:endParaRPr lang="zh-CN" altLang="en-US">
              <a:solidFill>
                <a:schemeClr val="tx1">
                  <a:lumMod val="65000"/>
                  <a:lumOff val="35000"/>
                </a:schemeClr>
              </a:solidFill>
              <a:latin typeface="微软雅黑" panose="020B0503020204020204" charset="-122"/>
              <a:ea typeface="微软雅黑" panose="020B0503020204020204" charset="-122"/>
            </a:endParaRPr>
          </a:p>
          <a:p>
            <a:r>
              <a:rPr lang="zh-CN" altLang="en-US">
                <a:solidFill>
                  <a:schemeClr val="tx1">
                    <a:lumMod val="65000"/>
                    <a:lumOff val="35000"/>
                  </a:schemeClr>
                </a:solidFill>
                <a:latin typeface="微软雅黑" panose="020B0503020204020204" charset="-122"/>
                <a:ea typeface="微软雅黑" panose="020B0503020204020204" charset="-122"/>
              </a:rPr>
              <a:t>（二）理财的习惯</a:t>
            </a:r>
            <a:endParaRPr lang="zh-CN" altLang="en-US">
              <a:solidFill>
                <a:schemeClr val="tx1">
                  <a:lumMod val="65000"/>
                  <a:lumOff val="35000"/>
                </a:schemeClr>
              </a:solidFill>
              <a:latin typeface="微软雅黑" panose="020B0503020204020204" charset="-122"/>
              <a:ea typeface="微软雅黑" panose="020B0503020204020204" charset="-122"/>
            </a:endParaRPr>
          </a:p>
          <a:p>
            <a:r>
              <a:rPr lang="zh-CN" altLang="en-US">
                <a:solidFill>
                  <a:schemeClr val="tx1">
                    <a:lumMod val="65000"/>
                    <a:lumOff val="35000"/>
                  </a:schemeClr>
                </a:solidFill>
                <a:latin typeface="微软雅黑" panose="020B0503020204020204" charset="-122"/>
                <a:ea typeface="微软雅黑" panose="020B0503020204020204" charset="-122"/>
              </a:rPr>
              <a:t>（三）理财的工具</a:t>
            </a:r>
            <a:endParaRPr lang="zh-CN" altLang="en-US">
              <a:solidFill>
                <a:schemeClr val="tx1">
                  <a:lumMod val="65000"/>
                  <a:lumOff val="35000"/>
                </a:schemeClr>
              </a:solidFill>
              <a:latin typeface="微软雅黑" panose="020B0503020204020204" charset="-122"/>
              <a:ea typeface="微软雅黑" panose="020B0503020204020204" charset="-122"/>
            </a:endParaRPr>
          </a:p>
          <a:p>
            <a:r>
              <a:rPr>
                <a:solidFill>
                  <a:schemeClr val="tx1">
                    <a:lumMod val="65000"/>
                    <a:lumOff val="35000"/>
                  </a:schemeClr>
                </a:solidFill>
                <a:latin typeface="微软雅黑" panose="020B0503020204020204" charset="-122"/>
                <a:ea typeface="微软雅黑" panose="020B0503020204020204" charset="-122"/>
              </a:rPr>
              <a:t>（四）理财的风险</a:t>
            </a:r>
            <a:endParaRPr>
              <a:solidFill>
                <a:schemeClr val="tx1">
                  <a:lumMod val="65000"/>
                  <a:lumOff val="35000"/>
                </a:schemeClr>
              </a:solidFill>
              <a:latin typeface="微软雅黑" panose="020B0503020204020204" charset="-122"/>
              <a:ea typeface="微软雅黑" panose="020B0503020204020204" charset="-122"/>
            </a:endParaRPr>
          </a:p>
        </p:txBody>
      </p:sp>
      <p:sp>
        <p:nvSpPr>
          <p:cNvPr id="6" name="标题 5"/>
          <p:cNvSpPr>
            <a:spLocks noGrp="1"/>
          </p:cNvSpPr>
          <p:nvPr>
            <p:ph type="title"/>
            <p:custDataLst>
              <p:tags r:id="rId3"/>
            </p:custDataLst>
          </p:nvPr>
        </p:nvSpPr>
        <p:spPr>
          <a:xfrm>
            <a:off x="3580375" y="2396049"/>
            <a:ext cx="4785507" cy="1079342"/>
          </a:xfrm>
        </p:spPr>
        <p:txBody>
          <a:bodyPr lIns="90000" tIns="46800" rIns="90000" bIns="46800">
            <a:normAutofit/>
          </a:bodyPr>
          <a:lstStyle/>
          <a:p>
            <a:r>
              <a:rPr lang="zh-CN" altLang="en-US" sz="5400">
                <a:solidFill>
                  <a:schemeClr val="tx1">
                    <a:lumMod val="65000"/>
                    <a:lumOff val="35000"/>
                  </a:schemeClr>
                </a:solidFill>
                <a:latin typeface="微软雅黑" panose="020B0503020204020204" charset="-122"/>
                <a:ea typeface="微软雅黑" panose="020B0503020204020204" charset="-122"/>
              </a:rPr>
              <a:t>理财规划要点</a:t>
            </a:r>
            <a:endParaRPr lang="zh-CN" altLang="en-US" sz="5400">
              <a:solidFill>
                <a:schemeClr val="tx1">
                  <a:lumMod val="65000"/>
                  <a:lumOff val="35000"/>
                </a:schemeClr>
              </a:solidFill>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0"/>
            <a:ext cx="12195175" cy="6855460"/>
          </a:xfrm>
          <a:prstGeom prst="rect">
            <a:avLst/>
          </a:prstGeom>
        </p:spPr>
      </p:pic>
      <p:pic>
        <p:nvPicPr>
          <p:cNvPr id="7" name="图片 6"/>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6" name="文本框 15"/>
          <p:cNvSpPr txBox="1"/>
          <p:nvPr>
            <p:custDataLst>
              <p:tags r:id="rId5"/>
            </p:custDataLst>
          </p:nvPr>
        </p:nvSpPr>
        <p:spPr>
          <a:xfrm>
            <a:off x="1351280" y="433070"/>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（一）资金的来源</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pic>
        <p:nvPicPr>
          <p:cNvPr id="2" name="图片 1" descr="logo"/>
          <p:cNvPicPr>
            <a:picLocks noChangeAspect="1"/>
          </p:cNvPicPr>
          <p:nvPr/>
        </p:nvPicPr>
        <p:blipFill>
          <a:blip r:embed="rId6"/>
          <a:srcRect b="26876"/>
          <a:stretch>
            <a:fillRect/>
          </a:stretch>
        </p:blipFill>
        <p:spPr>
          <a:xfrm>
            <a:off x="8694420" y="-485775"/>
            <a:ext cx="4124960" cy="2011045"/>
          </a:xfrm>
          <a:prstGeom prst="rect">
            <a:avLst/>
          </a:prstGeom>
        </p:spPr>
      </p:pic>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3" name="任意多边形 27"/>
          <p:cNvSpPr/>
          <p:nvPr>
            <p:custDataLst>
              <p:tags r:id="rId7"/>
            </p:custDataLst>
          </p:nvPr>
        </p:nvSpPr>
        <p:spPr bwMode="auto">
          <a:xfrm rot="680677">
            <a:off x="-63444" y="1426412"/>
            <a:ext cx="9505531" cy="3505270"/>
          </a:xfrm>
          <a:custGeom>
            <a:avLst/>
            <a:gdLst>
              <a:gd name="connsiteX0" fmla="*/ 951889 w 9619841"/>
              <a:gd name="connsiteY0" fmla="*/ 1648559 h 3547423"/>
              <a:gd name="connsiteX1" fmla="*/ 3004214 w 9619841"/>
              <a:gd name="connsiteY1" fmla="*/ 1936794 h 3547423"/>
              <a:gd name="connsiteX2" fmla="*/ 4524838 w 9619841"/>
              <a:gd name="connsiteY2" fmla="*/ 2234515 h 3547423"/>
              <a:gd name="connsiteX3" fmla="*/ 5370163 w 9619841"/>
              <a:gd name="connsiteY3" fmla="*/ 2049108 h 3547423"/>
              <a:gd name="connsiteX4" fmla="*/ 5707332 w 9619841"/>
              <a:gd name="connsiteY4" fmla="*/ 1804156 h 3547423"/>
              <a:gd name="connsiteX5" fmla="*/ 7115567 w 9619841"/>
              <a:gd name="connsiteY5" fmla="*/ 1032933 h 3547423"/>
              <a:gd name="connsiteX6" fmla="*/ 8228898 w 9619841"/>
              <a:gd name="connsiteY6" fmla="*/ 1138829 h 3547423"/>
              <a:gd name="connsiteX7" fmla="*/ 9309568 w 9619841"/>
              <a:gd name="connsiteY7" fmla="*/ 0 h 3547423"/>
              <a:gd name="connsiteX8" fmla="*/ 8146286 w 9619841"/>
              <a:gd name="connsiteY8" fmla="*/ 1264692 h 3547423"/>
              <a:gd name="connsiteX9" fmla="*/ 9564126 w 9619841"/>
              <a:gd name="connsiteY9" fmla="*/ 1403747 h 3547423"/>
              <a:gd name="connsiteX10" fmla="*/ 9619841 w 9619841"/>
              <a:gd name="connsiteY10" fmla="*/ 1373797 h 3547423"/>
              <a:gd name="connsiteX11" fmla="*/ 7947443 w 9619841"/>
              <a:gd name="connsiteY11" fmla="*/ 1331011 h 3547423"/>
              <a:gd name="connsiteX12" fmla="*/ 5803392 w 9619841"/>
              <a:gd name="connsiteY12" fmla="*/ 1946777 h 3547423"/>
              <a:gd name="connsiteX13" fmla="*/ 5376887 w 9619841"/>
              <a:gd name="connsiteY13" fmla="*/ 2297625 h 3547423"/>
              <a:gd name="connsiteX14" fmla="*/ 3205940 w 9619841"/>
              <a:gd name="connsiteY14" fmla="*/ 2307608 h 3547423"/>
              <a:gd name="connsiteX15" fmla="*/ 3268378 w 9619841"/>
              <a:gd name="connsiteY15" fmla="*/ 2324010 h 3547423"/>
              <a:gd name="connsiteX16" fmla="*/ 1127209 w 9619841"/>
              <a:gd name="connsiteY16" fmla="*/ 2228097 h 3547423"/>
              <a:gd name="connsiteX17" fmla="*/ 459595 w 9619841"/>
              <a:gd name="connsiteY17" fmla="*/ 2946550 h 3547423"/>
              <a:gd name="connsiteX18" fmla="*/ 335588 w 9619841"/>
              <a:gd name="connsiteY18" fmla="*/ 3473023 h 3547423"/>
              <a:gd name="connsiteX19" fmla="*/ 318241 w 9619841"/>
              <a:gd name="connsiteY19" fmla="*/ 3547423 h 3547423"/>
              <a:gd name="connsiteX20" fmla="*/ 0 w 9619841"/>
              <a:gd name="connsiteY20" fmla="*/ 1961213 h 3547423"/>
              <a:gd name="connsiteX21" fmla="*/ 48940 w 9619841"/>
              <a:gd name="connsiteY21" fmla="*/ 1973251 h 3547423"/>
              <a:gd name="connsiteX22" fmla="*/ 146440 w 9619841"/>
              <a:gd name="connsiteY22" fmla="*/ 1996338 h 3547423"/>
              <a:gd name="connsiteX23" fmla="*/ 766026 w 9619841"/>
              <a:gd name="connsiteY23" fmla="*/ 1687114 h 3547423"/>
              <a:gd name="connsiteX24" fmla="*/ 951889 w 9619841"/>
              <a:gd name="connsiteY24" fmla="*/ 1648559 h 354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19841" h="3547423">
                <a:moveTo>
                  <a:pt x="951889" y="1648559"/>
                </a:moveTo>
                <a:cubicBezTo>
                  <a:pt x="1892210" y="1496766"/>
                  <a:pt x="2971287" y="1936794"/>
                  <a:pt x="3004214" y="1936794"/>
                </a:cubicBezTo>
                <a:cubicBezTo>
                  <a:pt x="3374044" y="2016305"/>
                  <a:pt x="4252990" y="2211339"/>
                  <a:pt x="4524838" y="2234515"/>
                </a:cubicBezTo>
                <a:cubicBezTo>
                  <a:pt x="4835111" y="2264465"/>
                  <a:pt x="5115605" y="2248064"/>
                  <a:pt x="5370163" y="2049108"/>
                </a:cubicBezTo>
                <a:cubicBezTo>
                  <a:pt x="5475829" y="1963178"/>
                  <a:pt x="5581494" y="1867266"/>
                  <a:pt x="5707332" y="1804156"/>
                </a:cubicBezTo>
                <a:cubicBezTo>
                  <a:pt x="5852382" y="1731419"/>
                  <a:pt x="6939778" y="1016531"/>
                  <a:pt x="7115567" y="1032933"/>
                </a:cubicBezTo>
                <a:cubicBezTo>
                  <a:pt x="7474830" y="1105670"/>
                  <a:pt x="7983946" y="1211566"/>
                  <a:pt x="8228898" y="1138829"/>
                </a:cubicBezTo>
                <a:cubicBezTo>
                  <a:pt x="8635230" y="1022949"/>
                  <a:pt x="9163558" y="423584"/>
                  <a:pt x="9309568" y="0"/>
                </a:cubicBezTo>
                <a:cubicBezTo>
                  <a:pt x="9179888" y="469936"/>
                  <a:pt x="8585279" y="1132055"/>
                  <a:pt x="8146286" y="1264692"/>
                </a:cubicBezTo>
                <a:cubicBezTo>
                  <a:pt x="8460401" y="1549221"/>
                  <a:pt x="9186612" y="1602347"/>
                  <a:pt x="9564126" y="1403747"/>
                </a:cubicBezTo>
                <a:cubicBezTo>
                  <a:pt x="9583338" y="1393764"/>
                  <a:pt x="9599668" y="1383781"/>
                  <a:pt x="9619841" y="1373797"/>
                </a:cubicBezTo>
                <a:cubicBezTo>
                  <a:pt x="9206785" y="1691842"/>
                  <a:pt x="8334563" y="1688276"/>
                  <a:pt x="7947443" y="1331011"/>
                </a:cubicBezTo>
                <a:cubicBezTo>
                  <a:pt x="7958010" y="1321027"/>
                  <a:pt x="7065616" y="950213"/>
                  <a:pt x="5803392" y="1946777"/>
                </a:cubicBezTo>
                <a:cubicBezTo>
                  <a:pt x="5657381" y="2062656"/>
                  <a:pt x="5521937" y="2188163"/>
                  <a:pt x="5376887" y="2297625"/>
                </a:cubicBezTo>
                <a:cubicBezTo>
                  <a:pt x="4960949" y="2602121"/>
                  <a:pt x="3674711" y="2406730"/>
                  <a:pt x="3205940" y="2307608"/>
                </a:cubicBezTo>
                <a:lnTo>
                  <a:pt x="3268378" y="2324010"/>
                </a:lnTo>
                <a:cubicBezTo>
                  <a:pt x="2542168" y="2228097"/>
                  <a:pt x="1867829" y="2122201"/>
                  <a:pt x="1127209" y="2228097"/>
                </a:cubicBezTo>
                <a:cubicBezTo>
                  <a:pt x="624817" y="2300834"/>
                  <a:pt x="619054" y="2558978"/>
                  <a:pt x="459595" y="2946550"/>
                </a:cubicBezTo>
                <a:cubicBezTo>
                  <a:pt x="407722" y="3075712"/>
                  <a:pt x="374222" y="3294724"/>
                  <a:pt x="335588" y="3473023"/>
                </a:cubicBezTo>
                <a:lnTo>
                  <a:pt x="318241" y="3547423"/>
                </a:lnTo>
                <a:lnTo>
                  <a:pt x="0" y="1961213"/>
                </a:lnTo>
                <a:lnTo>
                  <a:pt x="48940" y="1973251"/>
                </a:lnTo>
                <a:cubicBezTo>
                  <a:pt x="96009" y="1985374"/>
                  <a:pt x="143078" y="1997942"/>
                  <a:pt x="146440" y="1996338"/>
                </a:cubicBezTo>
                <a:cubicBezTo>
                  <a:pt x="327993" y="1842976"/>
                  <a:pt x="540412" y="1745031"/>
                  <a:pt x="766026" y="1687114"/>
                </a:cubicBezTo>
                <a:cubicBezTo>
                  <a:pt x="827130" y="1671428"/>
                  <a:pt x="889201" y="1658679"/>
                  <a:pt x="951889" y="1648559"/>
                </a:cubicBezTo>
                <a:close/>
              </a:path>
            </a:pathLst>
          </a:custGeom>
          <a:solidFill>
            <a:schemeClr val="bg2">
              <a:lumMod val="85000"/>
            </a:schemeClr>
          </a:solidFill>
          <a:ln w="9525">
            <a:noFill/>
            <a:round/>
          </a:ln>
        </p:spPr>
        <p:txBody>
          <a:bodyPr wrap="square">
            <a:noAutofit/>
          </a:bodyPr>
          <a:lstStyle/>
          <a:p>
            <a:endParaRPr lang="en-US">
              <a:solidFill>
                <a:srgbClr val="000000"/>
              </a:solidFill>
              <a:sym typeface="Arial" panose="020B0604020202020204" pitchFamily="34" charset="0"/>
            </a:endParaRPr>
          </a:p>
        </p:txBody>
      </p:sp>
      <p:sp>
        <p:nvSpPr>
          <p:cNvPr id="4" name="Oval 6"/>
          <p:cNvSpPr/>
          <p:nvPr>
            <p:custDataLst>
              <p:tags r:id="rId8"/>
            </p:custDataLst>
          </p:nvPr>
        </p:nvSpPr>
        <p:spPr bwMode="auto">
          <a:xfrm>
            <a:off x="1781212" y="2694078"/>
            <a:ext cx="199216" cy="197648"/>
          </a:xfrm>
          <a:prstGeom prst="ellipse">
            <a:avLst/>
          </a:prstGeom>
          <a:solidFill>
            <a:schemeClr val="tx1">
              <a:lumMod val="85000"/>
              <a:lumOff val="15000"/>
            </a:schemeClr>
          </a:solidFill>
          <a:ln w="9525">
            <a:noFill/>
            <a:round/>
          </a:ln>
        </p:spPr>
        <p:txBody>
          <a:bodyPr/>
          <a:lstStyle/>
          <a:p>
            <a:pPr algn="ctr" defTabSz="913765"/>
            <a:endParaRPr lang="en-US" kern="0">
              <a:solidFill>
                <a:srgbClr val="000000"/>
              </a:solidFill>
              <a:sym typeface="Arial" panose="020B0604020202020204" pitchFamily="34" charset="0"/>
            </a:endParaRPr>
          </a:p>
        </p:txBody>
      </p:sp>
      <p:sp>
        <p:nvSpPr>
          <p:cNvPr id="10" name="Oval 8"/>
          <p:cNvSpPr/>
          <p:nvPr>
            <p:custDataLst>
              <p:tags r:id="rId9"/>
            </p:custDataLst>
          </p:nvPr>
        </p:nvSpPr>
        <p:spPr bwMode="auto">
          <a:xfrm>
            <a:off x="4768654" y="3637793"/>
            <a:ext cx="199217" cy="199216"/>
          </a:xfrm>
          <a:prstGeom prst="ellipse">
            <a:avLst/>
          </a:prstGeom>
          <a:solidFill>
            <a:schemeClr val="tx1">
              <a:lumMod val="65000"/>
              <a:lumOff val="35000"/>
            </a:schemeClr>
          </a:solidFill>
          <a:ln w="9525">
            <a:noFill/>
            <a:round/>
          </a:ln>
        </p:spPr>
        <p:txBody>
          <a:bodyPr/>
          <a:lstStyle/>
          <a:p>
            <a:pPr algn="ctr" defTabSz="913765"/>
            <a:endParaRPr lang="en-US" kern="0">
              <a:solidFill>
                <a:srgbClr val="000000"/>
              </a:solidFill>
              <a:sym typeface="Arial" panose="020B0604020202020204" pitchFamily="34" charset="0"/>
            </a:endParaRPr>
          </a:p>
        </p:txBody>
      </p:sp>
      <p:sp>
        <p:nvSpPr>
          <p:cNvPr id="13" name="Freeform 5"/>
          <p:cNvSpPr/>
          <p:nvPr>
            <p:custDataLst>
              <p:tags r:id="rId10"/>
            </p:custDataLst>
          </p:nvPr>
        </p:nvSpPr>
        <p:spPr bwMode="auto">
          <a:xfrm rot="3380677">
            <a:off x="1362386" y="3247806"/>
            <a:ext cx="2345111" cy="1014908"/>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tx2">
              <a:lumMod val="90000"/>
            </a:schemeClr>
          </a:solidFill>
          <a:ln w="9525">
            <a:noFill/>
            <a:round/>
          </a:ln>
        </p:spPr>
        <p:txBody>
          <a:bodyPr/>
          <a:lstStyle/>
          <a:p>
            <a:pPr defTabSz="913765"/>
            <a:endParaRPr lang="en-US" kern="0">
              <a:solidFill>
                <a:srgbClr val="000000"/>
              </a:solidFill>
              <a:sym typeface="Arial" panose="020B0604020202020204" pitchFamily="34" charset="0"/>
            </a:endParaRPr>
          </a:p>
        </p:txBody>
      </p:sp>
      <p:sp>
        <p:nvSpPr>
          <p:cNvPr id="19" name="TextBox 13"/>
          <p:cNvSpPr txBox="1">
            <a:spLocks noChangeArrowheads="1"/>
          </p:cNvSpPr>
          <p:nvPr>
            <p:custDataLst>
              <p:tags r:id="rId11"/>
            </p:custDataLst>
          </p:nvPr>
        </p:nvSpPr>
        <p:spPr bwMode="auto">
          <a:xfrm rot="1564774">
            <a:off x="1965442" y="3467205"/>
            <a:ext cx="1067230" cy="46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fontAlgn="base">
              <a:spcBef>
                <a:spcPct val="20000"/>
              </a:spcBef>
              <a:spcAft>
                <a:spcPct val="0"/>
              </a:spcAft>
            </a:pPr>
            <a:r>
              <a:rPr lang="zh-CN" altLang="en-US" sz="1600" b="1" dirty="0">
                <a:solidFill>
                  <a:schemeClr val="tx1">
                    <a:lumMod val="75000"/>
                    <a:lumOff val="25000"/>
                  </a:schemeClr>
                </a:solidFill>
                <a:latin typeface="+mn-lt"/>
                <a:ea typeface="+mn-ea"/>
                <a:sym typeface="Arial" panose="020B0604020202020204" pitchFamily="34" charset="0"/>
              </a:rPr>
              <a:t>压岁钱</a:t>
            </a:r>
            <a:endParaRPr lang="zh-CN" altLang="en-US" sz="1600" b="1" dirty="0">
              <a:solidFill>
                <a:schemeClr val="tx1">
                  <a:lumMod val="75000"/>
                  <a:lumOff val="25000"/>
                </a:schemeClr>
              </a:solidFill>
              <a:latin typeface="+mn-lt"/>
              <a:ea typeface="+mn-ea"/>
              <a:sym typeface="Arial" panose="020B0604020202020204" pitchFamily="34" charset="0"/>
            </a:endParaRPr>
          </a:p>
        </p:txBody>
      </p:sp>
      <p:sp>
        <p:nvSpPr>
          <p:cNvPr id="11" name="Freeform 5"/>
          <p:cNvSpPr/>
          <p:nvPr>
            <p:custDataLst>
              <p:tags r:id="rId12"/>
            </p:custDataLst>
          </p:nvPr>
        </p:nvSpPr>
        <p:spPr bwMode="auto">
          <a:xfrm rot="7345865">
            <a:off x="4276872" y="2244224"/>
            <a:ext cx="2345111" cy="1014908"/>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rgbClr val="F1B960"/>
          </a:solidFill>
          <a:ln w="9525">
            <a:noFill/>
            <a:round/>
          </a:ln>
        </p:spPr>
        <p:txBody>
          <a:bodyPr/>
          <a:lstStyle/>
          <a:p>
            <a:pPr defTabSz="913765"/>
            <a:endParaRPr lang="en-US" kern="0">
              <a:solidFill>
                <a:srgbClr val="000000"/>
              </a:solidFill>
              <a:sym typeface="Arial" panose="020B0604020202020204" pitchFamily="34" charset="0"/>
            </a:endParaRPr>
          </a:p>
        </p:txBody>
      </p:sp>
      <p:sp>
        <p:nvSpPr>
          <p:cNvPr id="12" name="TextBox 13"/>
          <p:cNvSpPr txBox="1">
            <a:spLocks noChangeArrowheads="1"/>
          </p:cNvSpPr>
          <p:nvPr>
            <p:custDataLst>
              <p:tags r:id="rId13"/>
            </p:custDataLst>
          </p:nvPr>
        </p:nvSpPr>
        <p:spPr bwMode="auto">
          <a:xfrm rot="19623458">
            <a:off x="4908375" y="2509073"/>
            <a:ext cx="1067230" cy="46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fontAlgn="base">
              <a:spcBef>
                <a:spcPct val="20000"/>
              </a:spcBef>
              <a:spcAft>
                <a:spcPct val="0"/>
              </a:spcAft>
            </a:pPr>
            <a:r>
              <a:rPr lang="zh-CN" altLang="en-US" sz="1600" b="1" dirty="0">
                <a:solidFill>
                  <a:schemeClr val="tx1">
                    <a:lumMod val="75000"/>
                    <a:lumOff val="25000"/>
                  </a:schemeClr>
                </a:solidFill>
                <a:latin typeface="+mn-lt"/>
                <a:ea typeface="+mn-ea"/>
                <a:sym typeface="Arial" panose="020B0604020202020204" pitchFamily="34" charset="0"/>
              </a:rPr>
              <a:t>零花钱</a:t>
            </a:r>
            <a:endParaRPr lang="zh-CN" altLang="en-US" sz="1600" b="1" dirty="0">
              <a:solidFill>
                <a:schemeClr val="tx1">
                  <a:lumMod val="75000"/>
                  <a:lumOff val="25000"/>
                </a:schemeClr>
              </a:solidFill>
              <a:latin typeface="+mn-lt"/>
              <a:ea typeface="+mn-ea"/>
              <a:sym typeface="Arial" panose="020B0604020202020204" pitchFamily="34" charset="0"/>
            </a:endParaRPr>
          </a:p>
        </p:txBody>
      </p:sp>
      <p:sp>
        <p:nvSpPr>
          <p:cNvPr id="8" name="文本框 7"/>
          <p:cNvSpPr txBox="1"/>
          <p:nvPr/>
        </p:nvSpPr>
        <p:spPr>
          <a:xfrm>
            <a:off x="608965" y="4859020"/>
            <a:ext cx="2680970" cy="583565"/>
          </a:xfrm>
          <a:prstGeom prst="rect">
            <a:avLst/>
          </a:prstGeom>
          <a:solidFill>
            <a:srgbClr val="F7F7EB"/>
          </a:solidFill>
          <a:ln w="12700">
            <a:solidFill>
              <a:schemeClr val="accent4">
                <a:lumMod val="75000"/>
                <a:alpha val="0"/>
              </a:schemeClr>
            </a:solidFill>
            <a:prstDash val="sysDash"/>
          </a:ln>
        </p:spPr>
        <p:txBody>
          <a:bodyPr wrap="square" rtlCol="0">
            <a:spAutoFit/>
          </a:bodyPr>
          <a:p>
            <a:r>
              <a:rPr lang="zh-CN" altLang="en-US" sz="1600">
                <a:solidFill>
                  <a:schemeClr val="tx1">
                    <a:lumMod val="85000"/>
                    <a:lumOff val="15000"/>
                  </a:schemeClr>
                </a:solidFill>
              </a:rPr>
              <a:t>压岁钱成为现在中学生的主要资金来源</a:t>
            </a:r>
            <a:endParaRPr lang="zh-CN" altLang="en-US" sz="1600">
              <a:solidFill>
                <a:schemeClr val="tx1">
                  <a:lumMod val="85000"/>
                  <a:lumOff val="15000"/>
                </a:schemeClr>
              </a:solidFill>
            </a:endParaRPr>
          </a:p>
        </p:txBody>
      </p:sp>
      <p:sp>
        <p:nvSpPr>
          <p:cNvPr id="17" name="文本框 16"/>
          <p:cNvSpPr txBox="1"/>
          <p:nvPr/>
        </p:nvSpPr>
        <p:spPr>
          <a:xfrm>
            <a:off x="6506845" y="1767840"/>
            <a:ext cx="3516630" cy="337185"/>
          </a:xfrm>
          <a:prstGeom prst="rect">
            <a:avLst/>
          </a:prstGeom>
          <a:solidFill>
            <a:srgbClr val="F7F7EB"/>
          </a:solidFill>
        </p:spPr>
        <p:txBody>
          <a:bodyPr wrap="square" rtlCol="0">
            <a:spAutoFit/>
          </a:bodyPr>
          <a:p>
            <a:r>
              <a:rPr lang="zh-CN" altLang="en-US" sz="1600"/>
              <a:t>父母给予的零花钱以及不定期的奖励</a:t>
            </a:r>
            <a:endParaRPr lang="zh-CN" altLang="en-US" sz="1600"/>
          </a:p>
        </p:txBody>
      </p:sp>
      <p:sp>
        <p:nvSpPr>
          <p:cNvPr id="23" name="Oval 6"/>
          <p:cNvSpPr/>
          <p:nvPr>
            <p:custDataLst>
              <p:tags r:id="rId14"/>
            </p:custDataLst>
          </p:nvPr>
        </p:nvSpPr>
        <p:spPr bwMode="auto">
          <a:xfrm>
            <a:off x="6234467" y="3144928"/>
            <a:ext cx="199216" cy="197648"/>
          </a:xfrm>
          <a:prstGeom prst="ellipse">
            <a:avLst/>
          </a:prstGeom>
          <a:solidFill>
            <a:schemeClr val="tx1">
              <a:lumMod val="75000"/>
              <a:lumOff val="25000"/>
            </a:schemeClr>
          </a:solidFill>
          <a:ln w="9525">
            <a:noFill/>
            <a:round/>
          </a:ln>
        </p:spPr>
        <p:txBody>
          <a:bodyPr/>
          <a:p>
            <a:pPr algn="ctr" defTabSz="913765"/>
            <a:endParaRPr lang="en-US" kern="0">
              <a:solidFill>
                <a:srgbClr val="000000"/>
              </a:solidFill>
              <a:sym typeface="Arial" panose="020B0604020202020204" pitchFamily="34" charset="0"/>
            </a:endParaRPr>
          </a:p>
        </p:txBody>
      </p:sp>
      <p:sp>
        <p:nvSpPr>
          <p:cNvPr id="18" name="Freeform 5"/>
          <p:cNvSpPr/>
          <p:nvPr>
            <p:custDataLst>
              <p:tags r:id="rId15"/>
            </p:custDataLst>
          </p:nvPr>
        </p:nvSpPr>
        <p:spPr bwMode="auto">
          <a:xfrm rot="2960676">
            <a:off x="5998210" y="3591560"/>
            <a:ext cx="2118360" cy="924560"/>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4">
              <a:lumMod val="40000"/>
              <a:lumOff val="60000"/>
            </a:schemeClr>
          </a:solidFill>
          <a:ln w="9525">
            <a:noFill/>
            <a:round/>
          </a:ln>
        </p:spPr>
        <p:txBody>
          <a:bodyPr/>
          <a:lstStyle/>
          <a:p>
            <a:pPr defTabSz="913765"/>
            <a:endParaRPr lang="en-US" kern="0">
              <a:solidFill>
                <a:srgbClr val="000000"/>
              </a:solidFill>
              <a:sym typeface="Arial" panose="020B0604020202020204" pitchFamily="34" charset="0"/>
            </a:endParaRPr>
          </a:p>
        </p:txBody>
      </p:sp>
      <p:sp>
        <p:nvSpPr>
          <p:cNvPr id="20" name="TextBox 13"/>
          <p:cNvSpPr txBox="1">
            <a:spLocks noChangeArrowheads="1"/>
          </p:cNvSpPr>
          <p:nvPr>
            <p:custDataLst>
              <p:tags r:id="rId16"/>
            </p:custDataLst>
          </p:nvPr>
        </p:nvSpPr>
        <p:spPr bwMode="auto">
          <a:xfrm rot="1564774">
            <a:off x="6510655" y="3771265"/>
            <a:ext cx="1093470" cy="42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fontAlgn="base">
              <a:spcBef>
                <a:spcPct val="20000"/>
              </a:spcBef>
              <a:spcAft>
                <a:spcPct val="0"/>
              </a:spcAft>
            </a:pPr>
            <a:r>
              <a:rPr lang="zh-CN" altLang="en-US" sz="1600" b="1" dirty="0">
                <a:solidFill>
                  <a:schemeClr val="tx1">
                    <a:lumMod val="75000"/>
                    <a:lumOff val="25000"/>
                  </a:schemeClr>
                </a:solidFill>
                <a:latin typeface="+mn-lt"/>
                <a:ea typeface="+mn-ea"/>
                <a:sym typeface="Arial" panose="020B0604020202020204" pitchFamily="34" charset="0"/>
              </a:rPr>
              <a:t>兼职收入</a:t>
            </a:r>
            <a:endParaRPr lang="zh-CN" altLang="en-US" sz="1600" b="1" dirty="0">
              <a:solidFill>
                <a:schemeClr val="tx1">
                  <a:lumMod val="75000"/>
                  <a:lumOff val="25000"/>
                </a:schemeClr>
              </a:solidFill>
              <a:latin typeface="+mn-lt"/>
              <a:ea typeface="+mn-ea"/>
              <a:sym typeface="Arial" panose="020B0604020202020204" pitchFamily="34" charset="0"/>
            </a:endParaRPr>
          </a:p>
        </p:txBody>
      </p:sp>
      <p:sp>
        <p:nvSpPr>
          <p:cNvPr id="27" name="文本框 26"/>
          <p:cNvSpPr txBox="1"/>
          <p:nvPr/>
        </p:nvSpPr>
        <p:spPr>
          <a:xfrm>
            <a:off x="8041005" y="4603750"/>
            <a:ext cx="1504950" cy="583565"/>
          </a:xfrm>
          <a:prstGeom prst="rect">
            <a:avLst/>
          </a:prstGeom>
          <a:solidFill>
            <a:srgbClr val="F7F7EB"/>
          </a:solidFill>
        </p:spPr>
        <p:txBody>
          <a:bodyPr wrap="square" rtlCol="0">
            <a:spAutoFit/>
          </a:bodyPr>
          <a:p>
            <a:r>
              <a:rPr lang="zh-CN" altLang="en-US" sz="1600"/>
              <a:t>课余社会实践、赚取收入</a:t>
            </a:r>
            <a:endParaRPr lang="zh-CN" altLang="en-US" sz="1600"/>
          </a:p>
        </p:txBody>
      </p:sp>
      <p:pic>
        <p:nvPicPr>
          <p:cNvPr id="101" name="图片 100"/>
          <p:cNvPicPr/>
          <p:nvPr/>
        </p:nvPicPr>
        <p:blipFill>
          <a:blip r:embed="rId17"/>
          <a:stretch>
            <a:fillRect/>
          </a:stretch>
        </p:blipFill>
        <p:spPr>
          <a:xfrm>
            <a:off x="10023475" y="1525270"/>
            <a:ext cx="1780540" cy="1925320"/>
          </a:xfrm>
          <a:prstGeom prst="rect">
            <a:avLst/>
          </a:prstGeom>
          <a:noFill/>
          <a:ln w="9525">
            <a:noFill/>
          </a:ln>
        </p:spPr>
      </p:pic>
      <p:pic>
        <p:nvPicPr>
          <p:cNvPr id="28" name="图片 27" descr="32313534353137313b32313534353135323bbcfdcdb7"/>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92690" y="1691005"/>
            <a:ext cx="490855" cy="490855"/>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500"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8" presetClass="entr" presetSubtype="16" fill="hold" grpId="0" nodeType="withEffect">
                                  <p:stCondLst>
                                    <p:cond delay="0"/>
                                  </p:stCondLst>
                                  <p:childTnLst>
                                    <p:set>
                                      <p:cBhvr>
                                        <p:cTn id="9" dur="500" fill="hold">
                                          <p:stCondLst>
                                            <p:cond delay="0"/>
                                          </p:stCondLst>
                                        </p:cTn>
                                        <p:tgtEl>
                                          <p:spTgt spid="13"/>
                                        </p:tgtEl>
                                        <p:attrNameLst>
                                          <p:attrName>style.visibility</p:attrName>
                                        </p:attrNameLst>
                                      </p:cBhvr>
                                      <p:to>
                                        <p:strVal val="visible"/>
                                      </p:to>
                                    </p:set>
                                    <p:animEffect transition="in" filter="diamond(in)">
                                      <p:cBhvr>
                                        <p:cTn id="10" dur="500"/>
                                        <p:tgtEl>
                                          <p:spTgt spid="13"/>
                                        </p:tgtEl>
                                      </p:cBhvr>
                                    </p:animEffect>
                                  </p:childTnLst>
                                </p:cTn>
                              </p:par>
                              <p:par>
                                <p:cTn id="11" presetID="8" presetClass="entr" presetSubtype="16" fill="hold" grpId="0" nodeType="withEffect">
                                  <p:stCondLst>
                                    <p:cond delay="0"/>
                                  </p:stCondLst>
                                  <p:childTnLst>
                                    <p:set>
                                      <p:cBhvr>
                                        <p:cTn id="12" dur="500"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500"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par>
                                <p:cTn id="19" presetID="8" presetClass="entr" presetSubtype="16" fill="hold" grpId="0" nodeType="withEffect">
                                  <p:stCondLst>
                                    <p:cond delay="0"/>
                                  </p:stCondLst>
                                  <p:childTnLst>
                                    <p:set>
                                      <p:cBhvr>
                                        <p:cTn id="20" dur="500" fill="hold">
                                          <p:stCondLst>
                                            <p:cond delay="0"/>
                                          </p:stCondLst>
                                        </p:cTn>
                                        <p:tgtEl>
                                          <p:spTgt spid="11"/>
                                        </p:tgtEl>
                                        <p:attrNameLst>
                                          <p:attrName>style.visibility</p:attrName>
                                        </p:attrNameLst>
                                      </p:cBhvr>
                                      <p:to>
                                        <p:strVal val="visible"/>
                                      </p:to>
                                    </p:set>
                                    <p:animEffect transition="in" filter="diamond(in)">
                                      <p:cBhvr>
                                        <p:cTn id="21" dur="500"/>
                                        <p:tgtEl>
                                          <p:spTgt spid="11"/>
                                        </p:tgtEl>
                                      </p:cBhvr>
                                    </p:animEffect>
                                  </p:childTnLst>
                                </p:cTn>
                              </p:par>
                              <p:par>
                                <p:cTn id="22" presetID="8" presetClass="entr" presetSubtype="16" fill="hold" grpId="0" nodeType="withEffect">
                                  <p:stCondLst>
                                    <p:cond delay="0"/>
                                  </p:stCondLst>
                                  <p:childTnLst>
                                    <p:set>
                                      <p:cBhvr>
                                        <p:cTn id="23" dur="500" fill="hold">
                                          <p:stCondLst>
                                            <p:cond delay="0"/>
                                          </p:stCondLst>
                                        </p:cTn>
                                        <p:tgtEl>
                                          <p:spTgt spid="17"/>
                                        </p:tgtEl>
                                        <p:attrNameLst>
                                          <p:attrName>style.visibility</p:attrName>
                                        </p:attrNameLst>
                                      </p:cBhvr>
                                      <p:to>
                                        <p:strVal val="visible"/>
                                      </p:to>
                                    </p:set>
                                    <p:animEffect transition="in" filter="diamond(i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strips(downLeft)">
                                      <p:cBhvr>
                                        <p:cTn id="29" dur="500"/>
                                        <p:tgtEl>
                                          <p:spTgt spid="28"/>
                                        </p:tgtEl>
                                      </p:cBhvr>
                                    </p:animEffect>
                                  </p:childTnLst>
                                </p:cTn>
                              </p:par>
                              <p:par>
                                <p:cTn id="30" presetID="18" presetClass="entr" presetSubtype="12" fill="hold" nodeType="with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strips(downLeft)">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500" fill="hold">
                                          <p:stCondLst>
                                            <p:cond delay="0"/>
                                          </p:stCondLst>
                                        </p:cTn>
                                        <p:tgtEl>
                                          <p:spTgt spid="20"/>
                                        </p:tgtEl>
                                        <p:attrNameLst>
                                          <p:attrName>style.visibility</p:attrName>
                                        </p:attrNameLst>
                                      </p:cBhvr>
                                      <p:to>
                                        <p:strVal val="visible"/>
                                      </p:to>
                                    </p:set>
                                    <p:animEffect transition="in" filter="diamond(in)">
                                      <p:cBhvr>
                                        <p:cTn id="37" dur="500"/>
                                        <p:tgtEl>
                                          <p:spTgt spid="20"/>
                                        </p:tgtEl>
                                      </p:cBhvr>
                                    </p:animEffect>
                                  </p:childTnLst>
                                </p:cTn>
                              </p:par>
                              <p:par>
                                <p:cTn id="38" presetID="8" presetClass="entr" presetSubtype="16" fill="hold" grpId="0" nodeType="withEffect">
                                  <p:stCondLst>
                                    <p:cond delay="0"/>
                                  </p:stCondLst>
                                  <p:childTnLst>
                                    <p:set>
                                      <p:cBhvr>
                                        <p:cTn id="39" dur="500" fill="hold">
                                          <p:stCondLst>
                                            <p:cond delay="0"/>
                                          </p:stCondLst>
                                        </p:cTn>
                                        <p:tgtEl>
                                          <p:spTgt spid="18"/>
                                        </p:tgtEl>
                                        <p:attrNameLst>
                                          <p:attrName>style.visibility</p:attrName>
                                        </p:attrNameLst>
                                      </p:cBhvr>
                                      <p:to>
                                        <p:strVal val="visible"/>
                                      </p:to>
                                    </p:set>
                                    <p:animEffect transition="in" filter="diamond(in)">
                                      <p:cBhvr>
                                        <p:cTn id="40" dur="500"/>
                                        <p:tgtEl>
                                          <p:spTgt spid="18"/>
                                        </p:tgtEl>
                                      </p:cBhvr>
                                    </p:animEffect>
                                  </p:childTnLst>
                                </p:cTn>
                              </p:par>
                              <p:par>
                                <p:cTn id="41" presetID="8" presetClass="entr" presetSubtype="16" fill="hold" grpId="0" nodeType="withEffect">
                                  <p:stCondLst>
                                    <p:cond delay="0"/>
                                  </p:stCondLst>
                                  <p:childTnLst>
                                    <p:set>
                                      <p:cBhvr>
                                        <p:cTn id="42" dur="500" fill="hold">
                                          <p:stCondLst>
                                            <p:cond delay="0"/>
                                          </p:stCondLst>
                                        </p:cTn>
                                        <p:tgtEl>
                                          <p:spTgt spid="27"/>
                                        </p:tgtEl>
                                        <p:attrNameLst>
                                          <p:attrName>style.visibility</p:attrName>
                                        </p:attrNameLst>
                                      </p:cBhvr>
                                      <p:to>
                                        <p:strVal val="visible"/>
                                      </p:to>
                                    </p:set>
                                    <p:animEffect transition="in" filter="diamond(in)">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8" grpId="0" animBg="1"/>
      <p:bldP spid="12" grpId="0"/>
      <p:bldP spid="11" grpId="0" animBg="1"/>
      <p:bldP spid="17" grpId="0" animBg="1"/>
      <p:bldP spid="20" grpId="0"/>
      <p:bldP spid="1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http://photo-static-api.fotomore.com/creative/vcg/400/new/VCG41N842231430.jpg" descr="&amp;pky200_sjzg_VCG41N842231430&amp;2&amp;src_toppic_inpsrchzd1&amp;"/>
          <p:cNvPicPr>
            <a:picLocks noChangeAspect="1"/>
          </p:cNvPicPr>
          <p:nvPr/>
        </p:nvPicPr>
        <p:blipFill>
          <a:blip r:embed="rId1"/>
          <a:srcRect r="71106"/>
          <a:stretch>
            <a:fillRect/>
          </a:stretch>
        </p:blipFill>
        <p:spPr>
          <a:xfrm>
            <a:off x="8923020" y="3089275"/>
            <a:ext cx="1840865" cy="3068955"/>
          </a:xfrm>
          <a:prstGeom prst="rect">
            <a:avLst/>
          </a:prstGeom>
        </p:spPr>
      </p:pic>
      <p:pic>
        <p:nvPicPr>
          <p:cNvPr id="26" name="图片 25" descr="2-底图"/>
          <p:cNvPicPr>
            <a:picLocks noChangeAspect="1"/>
          </p:cNvPicPr>
          <p:nvPr>
            <p:custDataLst>
              <p:tags r:id="rId2"/>
            </p:custDataLst>
          </p:nvPr>
        </p:nvPicPr>
        <p:blipFill>
          <a:blip r:embed="rId3"/>
          <a:stretch>
            <a:fillRect/>
          </a:stretch>
        </p:blipFill>
        <p:spPr>
          <a:xfrm>
            <a:off x="10795" y="2540"/>
            <a:ext cx="12128500" cy="6855460"/>
          </a:xfrm>
          <a:prstGeom prst="rect">
            <a:avLst/>
          </a:prstGeom>
        </p:spPr>
      </p:pic>
      <p:pic>
        <p:nvPicPr>
          <p:cNvPr id="2" name="图片 1" descr="logo"/>
          <p:cNvPicPr>
            <a:picLocks noChangeAspect="1"/>
          </p:cNvPicPr>
          <p:nvPr>
            <p:custDataLst>
              <p:tags r:id="rId4"/>
            </p:custDataLst>
          </p:nvPr>
        </p:nvPicPr>
        <p:blipFill>
          <a:blip r:embed="rId5"/>
          <a:srcRect b="26876"/>
          <a:stretch>
            <a:fillRect/>
          </a:stretch>
        </p:blipFill>
        <p:spPr>
          <a:xfrm>
            <a:off x="8694420" y="-485775"/>
            <a:ext cx="4124960" cy="201104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1351280" y="433070"/>
            <a:ext cx="4053840" cy="460375"/>
          </a:xfrm>
          <a:prstGeom prst="rect">
            <a:avLst/>
          </a:prstGeom>
          <a:noFill/>
        </p:spPr>
        <p:txBody>
          <a:bodyPr wrap="square" rtlCol="0"/>
          <a:p>
            <a:pPr algn="l"/>
            <a:r>
              <a:rPr lang="zh-CN" altLang="en-US" sz="2000" b="1">
                <a:solidFill>
                  <a:schemeClr val="tx1">
                    <a:lumMod val="75000"/>
                    <a:lumOff val="25000"/>
                  </a:schemeClr>
                </a:solidFill>
                <a:latin typeface="+mn-ea"/>
              </a:rPr>
              <a:t>（一）</a:t>
            </a:r>
            <a:r>
              <a:rPr lang="zh-CN" sz="2000" b="1">
                <a:solidFill>
                  <a:schemeClr val="tx1">
                    <a:lumMod val="75000"/>
                    <a:lumOff val="25000"/>
                  </a:schemeClr>
                </a:solidFill>
                <a:latin typeface="+mn-ea"/>
              </a:rPr>
              <a:t>资金的来源</a:t>
            </a:r>
            <a:r>
              <a:rPr lang="en-US" altLang="zh-CN" sz="2000" b="1">
                <a:solidFill>
                  <a:schemeClr val="tx1">
                    <a:lumMod val="75000"/>
                    <a:lumOff val="25000"/>
                  </a:schemeClr>
                </a:solidFill>
                <a:latin typeface="+mn-ea"/>
              </a:rPr>
              <a:t>-</a:t>
            </a:r>
            <a:r>
              <a:rPr lang="zh-CN" altLang="en-US" b="1">
                <a:solidFill>
                  <a:schemeClr val="tx1">
                    <a:lumMod val="65000"/>
                    <a:lumOff val="35000"/>
                  </a:schemeClr>
                </a:solidFill>
                <a:latin typeface="+mn-ea"/>
              </a:rPr>
              <a:t>压岁钱的故事</a:t>
            </a:r>
            <a:endParaRPr lang="zh-CN" altLang="en-US" b="1">
              <a:solidFill>
                <a:schemeClr val="tx1">
                  <a:lumMod val="65000"/>
                  <a:lumOff val="35000"/>
                </a:schemeClr>
              </a:solidFill>
              <a:latin typeface="+mn-ea"/>
            </a:endParaRPr>
          </a:p>
        </p:txBody>
      </p:sp>
      <p:pic>
        <p:nvPicPr>
          <p:cNvPr id="7" name="5988ed4c94fb39692da7ed62ad3ef76f">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930910" y="833755"/>
            <a:ext cx="7396480" cy="5525770"/>
          </a:xfrm>
          <a:prstGeom prst="rect">
            <a:avLst/>
          </a:prstGeom>
        </p:spPr>
      </p:pic>
      <p:sp>
        <p:nvSpPr>
          <p:cNvPr id="9" name="文本框 8"/>
          <p:cNvSpPr txBox="1"/>
          <p:nvPr/>
        </p:nvSpPr>
        <p:spPr>
          <a:xfrm>
            <a:off x="6209665" y="558800"/>
            <a:ext cx="199580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cs typeface="微软雅黑" panose="020B0503020204020204" charset="-122"/>
              </a:rPr>
              <a:t>视频来源：抖音</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磨时艺术</a:t>
            </a: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70" name="图形 68"/>
          <p:cNvGrpSpPr/>
          <p:nvPr/>
        </p:nvGrpSpPr>
        <p:grpSpPr>
          <a:xfrm rot="0">
            <a:off x="9036685" y="1659255"/>
            <a:ext cx="2282190" cy="1028065"/>
            <a:chOff x="3588515" y="2333625"/>
            <a:chExt cx="5014970" cy="2190750"/>
          </a:xfrm>
          <a:solidFill>
            <a:schemeClr val="accent2">
              <a:lumMod val="40000"/>
              <a:lumOff val="60000"/>
            </a:schemeClr>
          </a:solidFill>
        </p:grpSpPr>
        <p:grpSp>
          <p:nvGrpSpPr>
            <p:cNvPr id="71" name="图形 68"/>
            <p:cNvGrpSpPr/>
            <p:nvPr/>
          </p:nvGrpSpPr>
          <p:grpSpPr>
            <a:xfrm>
              <a:off x="8224722" y="3818320"/>
              <a:ext cx="380082" cy="398558"/>
              <a:chOff x="8224722" y="3818320"/>
              <a:chExt cx="380082" cy="398558"/>
            </a:xfrm>
            <a:grpFill/>
          </p:grpSpPr>
          <p:sp>
            <p:nvSpPr>
              <p:cNvPr id="72" name="任意多边形: 形状 71"/>
              <p:cNvSpPr/>
              <p:nvPr/>
            </p:nvSpPr>
            <p:spPr>
              <a:xfrm>
                <a:off x="8437199" y="3818320"/>
                <a:ext cx="167605" cy="398558"/>
              </a:xfrm>
              <a:custGeom>
                <a:avLst/>
                <a:gdLst>
                  <a:gd name="connsiteX0" fmla="*/ 15837 w 167605"/>
                  <a:gd name="connsiteY0" fmla="*/ 398558 h 398558"/>
                  <a:gd name="connsiteX1" fmla="*/ 15837 w 167605"/>
                  <a:gd name="connsiteY1" fmla="*/ 324653 h 398558"/>
                  <a:gd name="connsiteX2" fmla="*/ 84463 w 167605"/>
                  <a:gd name="connsiteY2" fmla="*/ 172884 h 398558"/>
                  <a:gd name="connsiteX3" fmla="*/ 0 w 167605"/>
                  <a:gd name="connsiteY3" fmla="*/ 172884 h 398558"/>
                  <a:gd name="connsiteX4" fmla="*/ 0 w 167605"/>
                  <a:gd name="connsiteY4" fmla="*/ 0 h 398558"/>
                  <a:gd name="connsiteX5" fmla="*/ 167606 w 167605"/>
                  <a:gd name="connsiteY5" fmla="*/ 0 h 398558"/>
                  <a:gd name="connsiteX6" fmla="*/ 167606 w 167605"/>
                  <a:gd name="connsiteY6" fmla="*/ 220395 h 398558"/>
                  <a:gd name="connsiteX7" fmla="*/ 21116 w 167605"/>
                  <a:gd name="connsiteY7" fmla="*/ 393279 h 398558"/>
                  <a:gd name="connsiteX8" fmla="*/ 15837 w 167605"/>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837" y="398558"/>
                    </a:moveTo>
                    <a:lnTo>
                      <a:pt x="15837" y="324653"/>
                    </a:lnTo>
                    <a:cubicBezTo>
                      <a:pt x="68626" y="307497"/>
                      <a:pt x="91061" y="256027"/>
                      <a:pt x="84463" y="172884"/>
                    </a:cubicBezTo>
                    <a:lnTo>
                      <a:pt x="0" y="172884"/>
                    </a:lnTo>
                    <a:lnTo>
                      <a:pt x="0" y="0"/>
                    </a:lnTo>
                    <a:lnTo>
                      <a:pt x="167606" y="0"/>
                    </a:lnTo>
                    <a:lnTo>
                      <a:pt x="167606" y="220395"/>
                    </a:lnTo>
                    <a:cubicBezTo>
                      <a:pt x="150449" y="322014"/>
                      <a:pt x="101619" y="378762"/>
                      <a:pt x="21116" y="393279"/>
                    </a:cubicBezTo>
                    <a:lnTo>
                      <a:pt x="15837" y="398558"/>
                    </a:lnTo>
                    <a:close/>
                  </a:path>
                </a:pathLst>
              </a:custGeom>
              <a:grp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任意多边形: 形状 72"/>
              <p:cNvSpPr/>
              <p:nvPr/>
            </p:nvSpPr>
            <p:spPr>
              <a:xfrm>
                <a:off x="8224722" y="3818320"/>
                <a:ext cx="172884" cy="398558"/>
              </a:xfrm>
              <a:custGeom>
                <a:avLst/>
                <a:gdLst>
                  <a:gd name="connsiteX0" fmla="*/ 21116 w 172884"/>
                  <a:gd name="connsiteY0" fmla="*/ 398558 h 398558"/>
                  <a:gd name="connsiteX1" fmla="*/ 21116 w 172884"/>
                  <a:gd name="connsiteY1" fmla="*/ 324653 h 398558"/>
                  <a:gd name="connsiteX2" fmla="*/ 89742 w 172884"/>
                  <a:gd name="connsiteY2" fmla="*/ 172884 h 398558"/>
                  <a:gd name="connsiteX3" fmla="*/ 0 w 172884"/>
                  <a:gd name="connsiteY3" fmla="*/ 172884 h 398558"/>
                  <a:gd name="connsiteX4" fmla="*/ 0 w 172884"/>
                  <a:gd name="connsiteY4" fmla="*/ 0 h 398558"/>
                  <a:gd name="connsiteX5" fmla="*/ 172885 w 172884"/>
                  <a:gd name="connsiteY5" fmla="*/ 0 h 398558"/>
                  <a:gd name="connsiteX6" fmla="*/ 172885 w 172884"/>
                  <a:gd name="connsiteY6" fmla="*/ 220395 h 398558"/>
                  <a:gd name="connsiteX7" fmla="*/ 26395 w 172884"/>
                  <a:gd name="connsiteY7" fmla="*/ 393279 h 398558"/>
                  <a:gd name="connsiteX8" fmla="*/ 21116 w 172884"/>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21116" y="398558"/>
                    </a:moveTo>
                    <a:lnTo>
                      <a:pt x="21116" y="324653"/>
                    </a:lnTo>
                    <a:cubicBezTo>
                      <a:pt x="73905" y="307497"/>
                      <a:pt x="96340" y="256027"/>
                      <a:pt x="89742" y="172884"/>
                    </a:cubicBezTo>
                    <a:lnTo>
                      <a:pt x="0" y="172884"/>
                    </a:lnTo>
                    <a:lnTo>
                      <a:pt x="0" y="0"/>
                    </a:lnTo>
                    <a:lnTo>
                      <a:pt x="172885" y="0"/>
                    </a:lnTo>
                    <a:lnTo>
                      <a:pt x="172885" y="220395"/>
                    </a:lnTo>
                    <a:cubicBezTo>
                      <a:pt x="151769" y="322014"/>
                      <a:pt x="102939" y="378762"/>
                      <a:pt x="26395" y="393279"/>
                    </a:cubicBezTo>
                    <a:lnTo>
                      <a:pt x="21116" y="398558"/>
                    </a:lnTo>
                    <a:close/>
                  </a:path>
                </a:pathLst>
              </a:custGeom>
              <a:grp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74" name="图形 68"/>
            <p:cNvGrpSpPr/>
            <p:nvPr/>
          </p:nvGrpSpPr>
          <p:grpSpPr>
            <a:xfrm>
              <a:off x="3599072" y="2333625"/>
              <a:ext cx="4985936" cy="2193389"/>
              <a:chOff x="3599072" y="2333625"/>
              <a:chExt cx="4985936" cy="2193389"/>
            </a:xfrm>
            <a:grpFill/>
          </p:grpSpPr>
          <p:sp>
            <p:nvSpPr>
              <p:cNvPr id="75" name="任意多边形: 形状 74"/>
              <p:cNvSpPr/>
              <p:nvPr/>
            </p:nvSpPr>
            <p:spPr>
              <a:xfrm>
                <a:off x="4100569" y="2333625"/>
                <a:ext cx="4484439" cy="1347443"/>
              </a:xfrm>
              <a:custGeom>
                <a:avLst/>
                <a:gdLst>
                  <a:gd name="connsiteX0" fmla="*/ 4430330 w 4484439"/>
                  <a:gd name="connsiteY0" fmla="*/ 54109 h 1347443"/>
                  <a:gd name="connsiteX1" fmla="*/ 4430330 w 4484439"/>
                  <a:gd name="connsiteY1" fmla="*/ 1347443 h 1347443"/>
                  <a:gd name="connsiteX2" fmla="*/ 4484439 w 4484439"/>
                  <a:gd name="connsiteY2" fmla="*/ 1347443 h 1347443"/>
                  <a:gd name="connsiteX3" fmla="*/ 4484439 w 4484439"/>
                  <a:gd name="connsiteY3" fmla="*/ 0 h 1347443"/>
                  <a:gd name="connsiteX4" fmla="*/ 0 w 4484439"/>
                  <a:gd name="connsiteY4" fmla="*/ 0 h 1347443"/>
                  <a:gd name="connsiteX5" fmla="*/ 0 w 4484439"/>
                  <a:gd name="connsiteY5" fmla="*/ 54109 h 13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439" h="1347443">
                    <a:moveTo>
                      <a:pt x="4430330" y="54109"/>
                    </a:moveTo>
                    <a:lnTo>
                      <a:pt x="4430330" y="1347443"/>
                    </a:lnTo>
                    <a:lnTo>
                      <a:pt x="4484439" y="1347443"/>
                    </a:lnTo>
                    <a:lnTo>
                      <a:pt x="4484439" y="0"/>
                    </a:lnTo>
                    <a:lnTo>
                      <a:pt x="0" y="0"/>
                    </a:lnTo>
                    <a:lnTo>
                      <a:pt x="0" y="54109"/>
                    </a:lnTo>
                    <a:close/>
                  </a:path>
                </a:pathLst>
              </a:custGeom>
              <a:grp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任意多边形: 形状 75"/>
              <p:cNvSpPr/>
              <p:nvPr/>
            </p:nvSpPr>
            <p:spPr>
              <a:xfrm>
                <a:off x="3599072" y="2876033"/>
                <a:ext cx="4494996" cy="1650980"/>
              </a:xfrm>
              <a:custGeom>
                <a:avLst/>
                <a:gdLst>
                  <a:gd name="connsiteX0" fmla="*/ 2818941 w 4494996"/>
                  <a:gd name="connsiteY0" fmla="*/ 1289375 h 1650980"/>
                  <a:gd name="connsiteX1" fmla="*/ 2487689 w 4494996"/>
                  <a:gd name="connsiteY1" fmla="*/ 1574437 h 1650980"/>
                  <a:gd name="connsiteX2" fmla="*/ 2157757 w 4494996"/>
                  <a:gd name="connsiteY2" fmla="*/ 1289375 h 1650980"/>
                  <a:gd name="connsiteX3" fmla="*/ 54109 w 4494996"/>
                  <a:gd name="connsiteY3" fmla="*/ 1289375 h 1650980"/>
                  <a:gd name="connsiteX4" fmla="*/ 54109 w 4494996"/>
                  <a:gd name="connsiteY4" fmla="*/ 0 h 1650980"/>
                  <a:gd name="connsiteX5" fmla="*/ 0 w 4494996"/>
                  <a:gd name="connsiteY5" fmla="*/ 0 h 1650980"/>
                  <a:gd name="connsiteX6" fmla="*/ 0 w 4494996"/>
                  <a:gd name="connsiteY6" fmla="*/ 1342164 h 1650980"/>
                  <a:gd name="connsiteX7" fmla="*/ 2135322 w 4494996"/>
                  <a:gd name="connsiteY7" fmla="*/ 1342164 h 1650980"/>
                  <a:gd name="connsiteX8" fmla="*/ 2487689 w 4494996"/>
                  <a:gd name="connsiteY8" fmla="*/ 1650981 h 1650980"/>
                  <a:gd name="connsiteX9" fmla="*/ 2841377 w 4494996"/>
                  <a:gd name="connsiteY9" fmla="*/ 1342164 h 1650980"/>
                  <a:gd name="connsiteX10" fmla="*/ 4494997 w 4494996"/>
                  <a:gd name="connsiteY10" fmla="*/ 1342164 h 1650980"/>
                  <a:gd name="connsiteX11" fmla="*/ 4494997 w 4494996"/>
                  <a:gd name="connsiteY11" fmla="*/ 1289375 h 16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4996" h="1650980">
                    <a:moveTo>
                      <a:pt x="2818941" y="1289375"/>
                    </a:moveTo>
                    <a:lnTo>
                      <a:pt x="2487689" y="1574437"/>
                    </a:lnTo>
                    <a:lnTo>
                      <a:pt x="2157757" y="1289375"/>
                    </a:lnTo>
                    <a:lnTo>
                      <a:pt x="54109" y="1289375"/>
                    </a:lnTo>
                    <a:lnTo>
                      <a:pt x="54109" y="0"/>
                    </a:lnTo>
                    <a:lnTo>
                      <a:pt x="0" y="0"/>
                    </a:lnTo>
                    <a:lnTo>
                      <a:pt x="0" y="1342164"/>
                    </a:lnTo>
                    <a:lnTo>
                      <a:pt x="2135322" y="1342164"/>
                    </a:lnTo>
                    <a:lnTo>
                      <a:pt x="2487689" y="1650981"/>
                    </a:lnTo>
                    <a:lnTo>
                      <a:pt x="2841377" y="1342164"/>
                    </a:lnTo>
                    <a:lnTo>
                      <a:pt x="4494997" y="1342164"/>
                    </a:lnTo>
                    <a:lnTo>
                      <a:pt x="4494997" y="1289375"/>
                    </a:lnTo>
                    <a:close/>
                  </a:path>
                </a:pathLst>
              </a:custGeom>
              <a:grp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77" name="图形 68"/>
            <p:cNvGrpSpPr/>
            <p:nvPr/>
          </p:nvGrpSpPr>
          <p:grpSpPr>
            <a:xfrm>
              <a:off x="3588515" y="2340223"/>
              <a:ext cx="380081" cy="398558"/>
              <a:chOff x="3588515" y="2340223"/>
              <a:chExt cx="380081" cy="398558"/>
            </a:xfrm>
            <a:grpFill/>
          </p:grpSpPr>
          <p:sp>
            <p:nvSpPr>
              <p:cNvPr id="78" name="任意多边形: 形状 77"/>
              <p:cNvSpPr/>
              <p:nvPr/>
            </p:nvSpPr>
            <p:spPr>
              <a:xfrm>
                <a:off x="3588515" y="2340223"/>
                <a:ext cx="167605" cy="398558"/>
              </a:xfrm>
              <a:custGeom>
                <a:avLst/>
                <a:gdLst>
                  <a:gd name="connsiteX0" fmla="*/ 151769 w 167605"/>
                  <a:gd name="connsiteY0" fmla="*/ 0 h 398558"/>
                  <a:gd name="connsiteX1" fmla="*/ 151769 w 167605"/>
                  <a:gd name="connsiteY1" fmla="*/ 73905 h 398558"/>
                  <a:gd name="connsiteX2" fmla="*/ 83143 w 167605"/>
                  <a:gd name="connsiteY2" fmla="*/ 225674 h 398558"/>
                  <a:gd name="connsiteX3" fmla="*/ 167606 w 167605"/>
                  <a:gd name="connsiteY3" fmla="*/ 225674 h 398558"/>
                  <a:gd name="connsiteX4" fmla="*/ 167606 w 167605"/>
                  <a:gd name="connsiteY4" fmla="*/ 398558 h 398558"/>
                  <a:gd name="connsiteX5" fmla="*/ 0 w 167605"/>
                  <a:gd name="connsiteY5" fmla="*/ 398558 h 398558"/>
                  <a:gd name="connsiteX6" fmla="*/ 0 w 167605"/>
                  <a:gd name="connsiteY6" fmla="*/ 179483 h 398558"/>
                  <a:gd name="connsiteX7" fmla="*/ 146490 w 167605"/>
                  <a:gd name="connsiteY7" fmla="*/ 5279 h 398558"/>
                  <a:gd name="connsiteX8" fmla="*/ 151769 w 167605"/>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1769" y="0"/>
                    </a:moveTo>
                    <a:lnTo>
                      <a:pt x="151769" y="73905"/>
                    </a:lnTo>
                    <a:cubicBezTo>
                      <a:pt x="98980" y="91061"/>
                      <a:pt x="76544" y="142531"/>
                      <a:pt x="83143" y="225674"/>
                    </a:cubicBezTo>
                    <a:lnTo>
                      <a:pt x="167606" y="225674"/>
                    </a:lnTo>
                    <a:lnTo>
                      <a:pt x="167606" y="398558"/>
                    </a:lnTo>
                    <a:lnTo>
                      <a:pt x="0" y="398558"/>
                    </a:lnTo>
                    <a:lnTo>
                      <a:pt x="0" y="179483"/>
                    </a:lnTo>
                    <a:cubicBezTo>
                      <a:pt x="17156" y="77864"/>
                      <a:pt x="65986" y="19796"/>
                      <a:pt x="146490" y="5279"/>
                    </a:cubicBezTo>
                    <a:lnTo>
                      <a:pt x="151769" y="0"/>
                    </a:lnTo>
                    <a:close/>
                  </a:path>
                </a:pathLst>
              </a:custGeom>
              <a:grp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任意多边形: 形状 78"/>
              <p:cNvSpPr/>
              <p:nvPr/>
            </p:nvSpPr>
            <p:spPr>
              <a:xfrm>
                <a:off x="3795712" y="2340223"/>
                <a:ext cx="172884" cy="398558"/>
              </a:xfrm>
              <a:custGeom>
                <a:avLst/>
                <a:gdLst>
                  <a:gd name="connsiteX0" fmla="*/ 151769 w 172884"/>
                  <a:gd name="connsiteY0" fmla="*/ 0 h 398558"/>
                  <a:gd name="connsiteX1" fmla="*/ 151769 w 172884"/>
                  <a:gd name="connsiteY1" fmla="*/ 73905 h 398558"/>
                  <a:gd name="connsiteX2" fmla="*/ 83143 w 172884"/>
                  <a:gd name="connsiteY2" fmla="*/ 225674 h 398558"/>
                  <a:gd name="connsiteX3" fmla="*/ 172884 w 172884"/>
                  <a:gd name="connsiteY3" fmla="*/ 225674 h 398558"/>
                  <a:gd name="connsiteX4" fmla="*/ 172884 w 172884"/>
                  <a:gd name="connsiteY4" fmla="*/ 398558 h 398558"/>
                  <a:gd name="connsiteX5" fmla="*/ 0 w 172884"/>
                  <a:gd name="connsiteY5" fmla="*/ 398558 h 398558"/>
                  <a:gd name="connsiteX6" fmla="*/ 0 w 172884"/>
                  <a:gd name="connsiteY6" fmla="*/ 179483 h 398558"/>
                  <a:gd name="connsiteX7" fmla="*/ 146490 w 172884"/>
                  <a:gd name="connsiteY7" fmla="*/ 5279 h 398558"/>
                  <a:gd name="connsiteX8" fmla="*/ 151769 w 172884"/>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151769" y="0"/>
                    </a:moveTo>
                    <a:lnTo>
                      <a:pt x="151769" y="73905"/>
                    </a:lnTo>
                    <a:cubicBezTo>
                      <a:pt x="98980" y="91061"/>
                      <a:pt x="76544" y="142531"/>
                      <a:pt x="83143" y="225674"/>
                    </a:cubicBezTo>
                    <a:lnTo>
                      <a:pt x="172884" y="225674"/>
                    </a:lnTo>
                    <a:lnTo>
                      <a:pt x="172884" y="398558"/>
                    </a:lnTo>
                    <a:lnTo>
                      <a:pt x="0" y="398558"/>
                    </a:lnTo>
                    <a:lnTo>
                      <a:pt x="0" y="179483"/>
                    </a:lnTo>
                    <a:cubicBezTo>
                      <a:pt x="21116" y="77864"/>
                      <a:pt x="69946" y="19796"/>
                      <a:pt x="146490" y="5279"/>
                    </a:cubicBezTo>
                    <a:lnTo>
                      <a:pt x="151769" y="0"/>
                    </a:lnTo>
                    <a:close/>
                  </a:path>
                </a:pathLst>
              </a:custGeom>
              <a:grpFill/>
              <a:ln>
                <a:noFill/>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48" name="文本框 47"/>
          <p:cNvSpPr txBox="1"/>
          <p:nvPr/>
        </p:nvSpPr>
        <p:spPr>
          <a:xfrm>
            <a:off x="9151620" y="1852295"/>
            <a:ext cx="2275840" cy="521970"/>
          </a:xfrm>
          <a:prstGeom prst="rect">
            <a:avLst/>
          </a:prstGeom>
          <a:noFill/>
        </p:spPr>
        <p:txBody>
          <a:bodyPr wrap="square" rtlCol="0">
            <a:spAutoFit/>
          </a:bodyPr>
          <a:p>
            <a:r>
              <a:rPr lang="zh-CN" altLang="en-US" sz="1400" b="1">
                <a:solidFill>
                  <a:schemeClr val="tx1">
                    <a:lumMod val="65000"/>
                    <a:lumOff val="35000"/>
                  </a:schemeClr>
                </a:solidFill>
              </a:rPr>
              <a:t>关于压岁钱的由来，我们一起来看个视频吧</a:t>
            </a:r>
            <a:endParaRPr lang="zh-CN" altLang="en-US" sz="1400" b="1">
              <a:solidFill>
                <a:schemeClr val="tx1">
                  <a:lumMod val="65000"/>
                  <a:lumOff val="35000"/>
                </a:schemeClr>
              </a:solidFill>
            </a:endParaRPr>
          </a:p>
        </p:txBody>
      </p:sp>
    </p:spTree>
    <p:custDataLst>
      <p:tags r:id="rId11"/>
    </p:custDataLst>
  </p:cSld>
  <p:clrMapOvr>
    <a:masterClrMapping/>
  </p:clrMapOvr>
  <p:timing>
    <p:tnLst>
      <p:par>
        <p:cTn id="1" dur="indefinite" restart="never" nodeType="tmRoot">
          <p:childTnLst>
            <p:video fullScrn="0">
              <p:cMediaNode vol="17000">
                <p:cTn id="2" fill="hold" display="1">
                  <p:stCondLst>
                    <p:cond delay="indefinite"/>
                  </p:stCondLst>
                  <p:endCondLst>
                    <p:cond evt="onNext">
                      <p:tgtEl>
                        <p:sldTgt/>
                      </p:tgtEl>
                    </p:cond>
                    <p:cond evt="onPrev">
                      <p:tgtEl>
                        <p:sldTgt/>
                      </p:tgtEl>
                    </p:cond>
                  </p:end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0"/>
            <a:ext cx="12195175" cy="6855460"/>
          </a:xfrm>
          <a:prstGeom prst="rect">
            <a:avLst/>
          </a:prstGeom>
        </p:spPr>
      </p:pic>
      <p:pic>
        <p:nvPicPr>
          <p:cNvPr id="7" name="图片 6"/>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6" name="文本框 15"/>
          <p:cNvSpPr txBox="1"/>
          <p:nvPr>
            <p:custDataLst>
              <p:tags r:id="rId5"/>
            </p:custDataLst>
          </p:nvPr>
        </p:nvSpPr>
        <p:spPr>
          <a:xfrm>
            <a:off x="1351280" y="433070"/>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（二）理财的习惯</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sp>
        <p:nvSpPr>
          <p:cNvPr id="13" name="Freeform 11"/>
          <p:cNvSpPr>
            <a:spLocks noEditPoints="1"/>
          </p:cNvSpPr>
          <p:nvPr>
            <p:custDataLst>
              <p:tags r:id="rId6"/>
            </p:custDataLst>
          </p:nvPr>
        </p:nvSpPr>
        <p:spPr bwMode="auto">
          <a:xfrm rot="16200000">
            <a:off x="4161919" y="2726748"/>
            <a:ext cx="3786389" cy="1806828"/>
          </a:xfrm>
          <a:custGeom>
            <a:avLst/>
            <a:gdLst>
              <a:gd name="T0" fmla="*/ 204 w 3289"/>
              <a:gd name="T1" fmla="*/ 0 h 1568"/>
              <a:gd name="T2" fmla="*/ 134 w 3289"/>
              <a:gd name="T3" fmla="*/ 12 h 1568"/>
              <a:gd name="T4" fmla="*/ 73 w 3289"/>
              <a:gd name="T5" fmla="*/ 48 h 1568"/>
              <a:gd name="T6" fmla="*/ 29 w 3289"/>
              <a:gd name="T7" fmla="*/ 101 h 1568"/>
              <a:gd name="T8" fmla="*/ 4 w 3289"/>
              <a:gd name="T9" fmla="*/ 167 h 1568"/>
              <a:gd name="T10" fmla="*/ 0 w 3289"/>
              <a:gd name="T11" fmla="*/ 1363 h 1568"/>
              <a:gd name="T12" fmla="*/ 13 w 3289"/>
              <a:gd name="T13" fmla="*/ 1434 h 1568"/>
              <a:gd name="T14" fmla="*/ 48 w 3289"/>
              <a:gd name="T15" fmla="*/ 1495 h 1568"/>
              <a:gd name="T16" fmla="*/ 101 w 3289"/>
              <a:gd name="T17" fmla="*/ 1540 h 1568"/>
              <a:gd name="T18" fmla="*/ 167 w 3289"/>
              <a:gd name="T19" fmla="*/ 1564 h 1568"/>
              <a:gd name="T20" fmla="*/ 3084 w 3289"/>
              <a:gd name="T21" fmla="*/ 1568 h 1568"/>
              <a:gd name="T22" fmla="*/ 3156 w 3289"/>
              <a:gd name="T23" fmla="*/ 1555 h 1568"/>
              <a:gd name="T24" fmla="*/ 3217 w 3289"/>
              <a:gd name="T25" fmla="*/ 1519 h 1568"/>
              <a:gd name="T26" fmla="*/ 3261 w 3289"/>
              <a:gd name="T27" fmla="*/ 1466 h 1568"/>
              <a:gd name="T28" fmla="*/ 3286 w 3289"/>
              <a:gd name="T29" fmla="*/ 1400 h 1568"/>
              <a:gd name="T30" fmla="*/ 3289 w 3289"/>
              <a:gd name="T31" fmla="*/ 204 h 1568"/>
              <a:gd name="T32" fmla="*/ 3276 w 3289"/>
              <a:gd name="T33" fmla="*/ 132 h 1568"/>
              <a:gd name="T34" fmla="*/ 3240 w 3289"/>
              <a:gd name="T35" fmla="*/ 73 h 1568"/>
              <a:gd name="T36" fmla="*/ 3187 w 3289"/>
              <a:gd name="T37" fmla="*/ 27 h 1568"/>
              <a:gd name="T38" fmla="*/ 3121 w 3289"/>
              <a:gd name="T39" fmla="*/ 3 h 1568"/>
              <a:gd name="T40" fmla="*/ 3270 w 3289"/>
              <a:gd name="T41" fmla="*/ 1355 h 1568"/>
              <a:gd name="T42" fmla="*/ 3257 w 3289"/>
              <a:gd name="T43" fmla="*/ 1423 h 1568"/>
              <a:gd name="T44" fmla="*/ 3223 w 3289"/>
              <a:gd name="T45" fmla="*/ 1480 h 1568"/>
              <a:gd name="T46" fmla="*/ 3173 w 3289"/>
              <a:gd name="T47" fmla="*/ 1522 h 1568"/>
              <a:gd name="T48" fmla="*/ 3110 w 3289"/>
              <a:gd name="T49" fmla="*/ 1546 h 1568"/>
              <a:gd name="T50" fmla="*/ 214 w 3289"/>
              <a:gd name="T51" fmla="*/ 1549 h 1568"/>
              <a:gd name="T52" fmla="*/ 147 w 3289"/>
              <a:gd name="T53" fmla="*/ 1537 h 1568"/>
              <a:gd name="T54" fmla="*/ 89 w 3289"/>
              <a:gd name="T55" fmla="*/ 1504 h 1568"/>
              <a:gd name="T56" fmla="*/ 46 w 3289"/>
              <a:gd name="T57" fmla="*/ 1453 h 1568"/>
              <a:gd name="T58" fmla="*/ 23 w 3289"/>
              <a:gd name="T59" fmla="*/ 1390 h 1568"/>
              <a:gd name="T60" fmla="*/ 20 w 3289"/>
              <a:gd name="T61" fmla="*/ 213 h 1568"/>
              <a:gd name="T62" fmla="*/ 32 w 3289"/>
              <a:gd name="T63" fmla="*/ 144 h 1568"/>
              <a:gd name="T64" fmla="*/ 65 w 3289"/>
              <a:gd name="T65" fmla="*/ 87 h 1568"/>
              <a:gd name="T66" fmla="*/ 116 w 3289"/>
              <a:gd name="T67" fmla="*/ 45 h 1568"/>
              <a:gd name="T68" fmla="*/ 179 w 3289"/>
              <a:gd name="T69" fmla="*/ 21 h 1568"/>
              <a:gd name="T70" fmla="*/ 3075 w 3289"/>
              <a:gd name="T71" fmla="*/ 18 h 1568"/>
              <a:gd name="T72" fmla="*/ 3143 w 3289"/>
              <a:gd name="T73" fmla="*/ 31 h 1568"/>
              <a:gd name="T74" fmla="*/ 3200 w 3289"/>
              <a:gd name="T75" fmla="*/ 63 h 1568"/>
              <a:gd name="T76" fmla="*/ 3243 w 3289"/>
              <a:gd name="T77" fmla="*/ 114 h 1568"/>
              <a:gd name="T78" fmla="*/ 3266 w 3289"/>
              <a:gd name="T79" fmla="*/ 177 h 1568"/>
              <a:gd name="T80" fmla="*/ 3270 w 3289"/>
              <a:gd name="T81" fmla="*/ 1355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9" h="1568">
                <a:moveTo>
                  <a:pt x="3084" y="0"/>
                </a:moveTo>
                <a:lnTo>
                  <a:pt x="204" y="0"/>
                </a:lnTo>
                <a:lnTo>
                  <a:pt x="167" y="3"/>
                </a:lnTo>
                <a:lnTo>
                  <a:pt x="134" y="12"/>
                </a:lnTo>
                <a:lnTo>
                  <a:pt x="101" y="27"/>
                </a:lnTo>
                <a:lnTo>
                  <a:pt x="73" y="48"/>
                </a:lnTo>
                <a:lnTo>
                  <a:pt x="48" y="73"/>
                </a:lnTo>
                <a:lnTo>
                  <a:pt x="29" y="101"/>
                </a:lnTo>
                <a:lnTo>
                  <a:pt x="13" y="132"/>
                </a:lnTo>
                <a:lnTo>
                  <a:pt x="4" y="167"/>
                </a:lnTo>
                <a:lnTo>
                  <a:pt x="0" y="204"/>
                </a:lnTo>
                <a:lnTo>
                  <a:pt x="0" y="1363"/>
                </a:lnTo>
                <a:lnTo>
                  <a:pt x="4" y="1400"/>
                </a:lnTo>
                <a:lnTo>
                  <a:pt x="13" y="1434"/>
                </a:lnTo>
                <a:lnTo>
                  <a:pt x="29" y="1466"/>
                </a:lnTo>
                <a:lnTo>
                  <a:pt x="48" y="1495"/>
                </a:lnTo>
                <a:lnTo>
                  <a:pt x="73" y="1519"/>
                </a:lnTo>
                <a:lnTo>
                  <a:pt x="101" y="1540"/>
                </a:lnTo>
                <a:lnTo>
                  <a:pt x="134" y="1555"/>
                </a:lnTo>
                <a:lnTo>
                  <a:pt x="167" y="1564"/>
                </a:lnTo>
                <a:lnTo>
                  <a:pt x="204" y="1568"/>
                </a:lnTo>
                <a:lnTo>
                  <a:pt x="3084" y="1568"/>
                </a:lnTo>
                <a:lnTo>
                  <a:pt x="3121" y="1564"/>
                </a:lnTo>
                <a:lnTo>
                  <a:pt x="3156" y="1555"/>
                </a:lnTo>
                <a:lnTo>
                  <a:pt x="3187" y="1540"/>
                </a:lnTo>
                <a:lnTo>
                  <a:pt x="3217" y="1519"/>
                </a:lnTo>
                <a:lnTo>
                  <a:pt x="3240" y="1495"/>
                </a:lnTo>
                <a:lnTo>
                  <a:pt x="3261" y="1466"/>
                </a:lnTo>
                <a:lnTo>
                  <a:pt x="3276" y="1434"/>
                </a:lnTo>
                <a:lnTo>
                  <a:pt x="3286" y="1400"/>
                </a:lnTo>
                <a:lnTo>
                  <a:pt x="3289" y="1363"/>
                </a:lnTo>
                <a:lnTo>
                  <a:pt x="3289" y="204"/>
                </a:lnTo>
                <a:lnTo>
                  <a:pt x="3286" y="167"/>
                </a:lnTo>
                <a:lnTo>
                  <a:pt x="3276" y="132"/>
                </a:lnTo>
                <a:lnTo>
                  <a:pt x="3261" y="101"/>
                </a:lnTo>
                <a:lnTo>
                  <a:pt x="3240" y="73"/>
                </a:lnTo>
                <a:lnTo>
                  <a:pt x="3217" y="48"/>
                </a:lnTo>
                <a:lnTo>
                  <a:pt x="3187" y="27"/>
                </a:lnTo>
                <a:lnTo>
                  <a:pt x="3156" y="12"/>
                </a:lnTo>
                <a:lnTo>
                  <a:pt x="3121" y="3"/>
                </a:lnTo>
                <a:lnTo>
                  <a:pt x="3084" y="0"/>
                </a:lnTo>
                <a:close/>
                <a:moveTo>
                  <a:pt x="3270" y="1355"/>
                </a:moveTo>
                <a:lnTo>
                  <a:pt x="3266" y="1390"/>
                </a:lnTo>
                <a:lnTo>
                  <a:pt x="3257" y="1423"/>
                </a:lnTo>
                <a:lnTo>
                  <a:pt x="3243" y="1453"/>
                </a:lnTo>
                <a:lnTo>
                  <a:pt x="3223" y="1480"/>
                </a:lnTo>
                <a:lnTo>
                  <a:pt x="3200" y="1504"/>
                </a:lnTo>
                <a:lnTo>
                  <a:pt x="3173" y="1522"/>
                </a:lnTo>
                <a:lnTo>
                  <a:pt x="3143" y="1537"/>
                </a:lnTo>
                <a:lnTo>
                  <a:pt x="3110" y="1546"/>
                </a:lnTo>
                <a:lnTo>
                  <a:pt x="3075" y="1549"/>
                </a:lnTo>
                <a:lnTo>
                  <a:pt x="214" y="1549"/>
                </a:lnTo>
                <a:lnTo>
                  <a:pt x="179" y="1546"/>
                </a:lnTo>
                <a:lnTo>
                  <a:pt x="147" y="1537"/>
                </a:lnTo>
                <a:lnTo>
                  <a:pt x="116" y="1522"/>
                </a:lnTo>
                <a:lnTo>
                  <a:pt x="89" y="1504"/>
                </a:lnTo>
                <a:lnTo>
                  <a:pt x="65" y="1480"/>
                </a:lnTo>
                <a:lnTo>
                  <a:pt x="46" y="1453"/>
                </a:lnTo>
                <a:lnTo>
                  <a:pt x="32" y="1423"/>
                </a:lnTo>
                <a:lnTo>
                  <a:pt x="23" y="1390"/>
                </a:lnTo>
                <a:lnTo>
                  <a:pt x="20" y="1355"/>
                </a:lnTo>
                <a:lnTo>
                  <a:pt x="20" y="213"/>
                </a:lnTo>
                <a:lnTo>
                  <a:pt x="23" y="177"/>
                </a:lnTo>
                <a:lnTo>
                  <a:pt x="32" y="144"/>
                </a:lnTo>
                <a:lnTo>
                  <a:pt x="46" y="114"/>
                </a:lnTo>
                <a:lnTo>
                  <a:pt x="65" y="87"/>
                </a:lnTo>
                <a:lnTo>
                  <a:pt x="89" y="63"/>
                </a:lnTo>
                <a:lnTo>
                  <a:pt x="116" y="45"/>
                </a:lnTo>
                <a:lnTo>
                  <a:pt x="147" y="31"/>
                </a:lnTo>
                <a:lnTo>
                  <a:pt x="179" y="21"/>
                </a:lnTo>
                <a:lnTo>
                  <a:pt x="214" y="18"/>
                </a:lnTo>
                <a:lnTo>
                  <a:pt x="3075" y="18"/>
                </a:lnTo>
                <a:lnTo>
                  <a:pt x="3110" y="21"/>
                </a:lnTo>
                <a:lnTo>
                  <a:pt x="3143" y="31"/>
                </a:lnTo>
                <a:lnTo>
                  <a:pt x="3173" y="45"/>
                </a:lnTo>
                <a:lnTo>
                  <a:pt x="3200" y="63"/>
                </a:lnTo>
                <a:lnTo>
                  <a:pt x="3223" y="87"/>
                </a:lnTo>
                <a:lnTo>
                  <a:pt x="3243" y="114"/>
                </a:lnTo>
                <a:lnTo>
                  <a:pt x="3257" y="144"/>
                </a:lnTo>
                <a:lnTo>
                  <a:pt x="3266" y="177"/>
                </a:lnTo>
                <a:lnTo>
                  <a:pt x="3270" y="213"/>
                </a:lnTo>
                <a:lnTo>
                  <a:pt x="3270" y="1355"/>
                </a:lnTo>
                <a:lnTo>
                  <a:pt x="3270" y="1355"/>
                </a:lnTo>
                <a:close/>
              </a:path>
            </a:pathLst>
          </a:custGeom>
          <a:solidFill>
            <a:schemeClr val="tx2">
              <a:lumMod val="50000"/>
            </a:schemeClr>
          </a:solidFill>
          <a:ln w="0">
            <a:solidFill>
              <a:srgbClr val="929292"/>
            </a:solidFill>
            <a:prstDash val="solid"/>
            <a:round/>
          </a:ln>
        </p:spPr>
        <p:txBody>
          <a:bodyPr vert="horz" wrap="square" lIns="91440" tIns="45720" rIns="91440" bIns="45720" numCol="1" anchor="t" anchorCtr="0" compatLnSpc="1"/>
          <a:p>
            <a:endParaRPr lang="zh-CN" altLang="en-US"/>
          </a:p>
        </p:txBody>
      </p:sp>
      <p:sp>
        <p:nvSpPr>
          <p:cNvPr id="14" name="Freeform 12"/>
          <p:cNvSpPr/>
          <p:nvPr>
            <p:custDataLst>
              <p:tags r:id="rId7"/>
            </p:custDataLst>
          </p:nvPr>
        </p:nvSpPr>
        <p:spPr bwMode="auto">
          <a:xfrm rot="16200000">
            <a:off x="5936244" y="1234236"/>
            <a:ext cx="240979" cy="754578"/>
          </a:xfrm>
          <a:custGeom>
            <a:avLst/>
            <a:gdLst>
              <a:gd name="T0" fmla="*/ 195 w 297"/>
              <a:gd name="T1" fmla="*/ 0 h 929"/>
              <a:gd name="T2" fmla="*/ 26 w 297"/>
              <a:gd name="T3" fmla="*/ 0 h 929"/>
              <a:gd name="T4" fmla="*/ 13 w 297"/>
              <a:gd name="T5" fmla="*/ 1 h 929"/>
              <a:gd name="T6" fmla="*/ 0 w 297"/>
              <a:gd name="T7" fmla="*/ 3 h 929"/>
              <a:gd name="T8" fmla="*/ 0 w 297"/>
              <a:gd name="T9" fmla="*/ 926 h 929"/>
              <a:gd name="T10" fmla="*/ 13 w 297"/>
              <a:gd name="T11" fmla="*/ 928 h 929"/>
              <a:gd name="T12" fmla="*/ 26 w 297"/>
              <a:gd name="T13" fmla="*/ 929 h 929"/>
              <a:gd name="T14" fmla="*/ 195 w 297"/>
              <a:gd name="T15" fmla="*/ 929 h 929"/>
              <a:gd name="T16" fmla="*/ 219 w 297"/>
              <a:gd name="T17" fmla="*/ 927 h 929"/>
              <a:gd name="T18" fmla="*/ 239 w 297"/>
              <a:gd name="T19" fmla="*/ 919 h 929"/>
              <a:gd name="T20" fmla="*/ 259 w 297"/>
              <a:gd name="T21" fmla="*/ 907 h 929"/>
              <a:gd name="T22" fmla="*/ 275 w 297"/>
              <a:gd name="T23" fmla="*/ 891 h 929"/>
              <a:gd name="T24" fmla="*/ 287 w 297"/>
              <a:gd name="T25" fmla="*/ 872 h 929"/>
              <a:gd name="T26" fmla="*/ 295 w 297"/>
              <a:gd name="T27" fmla="*/ 851 h 929"/>
              <a:gd name="T28" fmla="*/ 297 w 297"/>
              <a:gd name="T29" fmla="*/ 827 h 929"/>
              <a:gd name="T30" fmla="*/ 297 w 297"/>
              <a:gd name="T31" fmla="*/ 102 h 929"/>
              <a:gd name="T32" fmla="*/ 295 w 297"/>
              <a:gd name="T33" fmla="*/ 79 h 929"/>
              <a:gd name="T34" fmla="*/ 287 w 297"/>
              <a:gd name="T35" fmla="*/ 57 h 929"/>
              <a:gd name="T36" fmla="*/ 275 w 297"/>
              <a:gd name="T37" fmla="*/ 38 h 929"/>
              <a:gd name="T38" fmla="*/ 259 w 297"/>
              <a:gd name="T39" fmla="*/ 22 h 929"/>
              <a:gd name="T40" fmla="*/ 239 w 297"/>
              <a:gd name="T41" fmla="*/ 11 h 929"/>
              <a:gd name="T42" fmla="*/ 219 w 297"/>
              <a:gd name="T43" fmla="*/ 2 h 929"/>
              <a:gd name="T44" fmla="*/ 195 w 297"/>
              <a:gd name="T45" fmla="*/ 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7" h="929">
                <a:moveTo>
                  <a:pt x="195" y="0"/>
                </a:moveTo>
                <a:lnTo>
                  <a:pt x="26" y="0"/>
                </a:lnTo>
                <a:lnTo>
                  <a:pt x="13" y="1"/>
                </a:lnTo>
                <a:lnTo>
                  <a:pt x="0" y="3"/>
                </a:lnTo>
                <a:lnTo>
                  <a:pt x="0" y="926"/>
                </a:lnTo>
                <a:lnTo>
                  <a:pt x="13" y="928"/>
                </a:lnTo>
                <a:lnTo>
                  <a:pt x="26" y="929"/>
                </a:lnTo>
                <a:lnTo>
                  <a:pt x="195" y="929"/>
                </a:lnTo>
                <a:lnTo>
                  <a:pt x="219" y="927"/>
                </a:lnTo>
                <a:lnTo>
                  <a:pt x="239" y="919"/>
                </a:lnTo>
                <a:lnTo>
                  <a:pt x="259" y="907"/>
                </a:lnTo>
                <a:lnTo>
                  <a:pt x="275" y="891"/>
                </a:lnTo>
                <a:lnTo>
                  <a:pt x="287" y="872"/>
                </a:lnTo>
                <a:lnTo>
                  <a:pt x="295" y="851"/>
                </a:lnTo>
                <a:lnTo>
                  <a:pt x="297" y="827"/>
                </a:lnTo>
                <a:lnTo>
                  <a:pt x="297" y="102"/>
                </a:lnTo>
                <a:lnTo>
                  <a:pt x="295" y="79"/>
                </a:lnTo>
                <a:lnTo>
                  <a:pt x="287" y="57"/>
                </a:lnTo>
                <a:lnTo>
                  <a:pt x="275" y="38"/>
                </a:lnTo>
                <a:lnTo>
                  <a:pt x="259" y="22"/>
                </a:lnTo>
                <a:lnTo>
                  <a:pt x="239" y="11"/>
                </a:lnTo>
                <a:lnTo>
                  <a:pt x="219" y="2"/>
                </a:lnTo>
                <a:lnTo>
                  <a:pt x="195" y="0"/>
                </a:lnTo>
                <a:close/>
              </a:path>
            </a:pathLst>
          </a:custGeom>
          <a:solidFill>
            <a:schemeClr val="accent1">
              <a:lumMod val="20000"/>
              <a:lumOff val="80000"/>
            </a:schemeClr>
          </a:solidFill>
          <a:ln w="0">
            <a:solidFill>
              <a:srgbClr val="929292"/>
            </a:solidFill>
            <a:prstDash val="solid"/>
            <a:round/>
          </a:ln>
        </p:spPr>
        <p:txBody>
          <a:bodyPr vert="horz" wrap="square" lIns="91440" tIns="45720" rIns="91440" bIns="45720" numCol="1" anchor="t" anchorCtr="0" compatLnSpc="1"/>
          <a:p>
            <a:endParaRPr lang="zh-CN" altLang="en-US"/>
          </a:p>
        </p:txBody>
      </p:sp>
      <p:sp>
        <p:nvSpPr>
          <p:cNvPr id="15" name="矩形 11"/>
          <p:cNvSpPr/>
          <p:nvPr>
            <p:custDataLst>
              <p:tags r:id="rId8"/>
            </p:custDataLst>
          </p:nvPr>
        </p:nvSpPr>
        <p:spPr>
          <a:xfrm>
            <a:off x="5249355" y="4292811"/>
            <a:ext cx="1611517" cy="50939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zh-CN" altLang="en-US"/>
          </a:p>
        </p:txBody>
      </p:sp>
      <p:sp>
        <p:nvSpPr>
          <p:cNvPr id="17" name="矩形 12"/>
          <p:cNvSpPr/>
          <p:nvPr>
            <p:custDataLst>
              <p:tags r:id="rId9"/>
            </p:custDataLst>
          </p:nvPr>
        </p:nvSpPr>
        <p:spPr>
          <a:xfrm>
            <a:off x="5249355" y="3684015"/>
            <a:ext cx="1611517" cy="509396"/>
          </a:xfrm>
          <a:prstGeom prst="rect">
            <a:avLst/>
          </a:prstGeom>
          <a:solidFill>
            <a:srgbClr val="ED7D31"/>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zh-CN" altLang="en-US"/>
          </a:p>
        </p:txBody>
      </p:sp>
      <p:sp>
        <p:nvSpPr>
          <p:cNvPr id="18" name="矩形 13"/>
          <p:cNvSpPr/>
          <p:nvPr>
            <p:custDataLst>
              <p:tags r:id="rId10"/>
            </p:custDataLst>
          </p:nvPr>
        </p:nvSpPr>
        <p:spPr>
          <a:xfrm>
            <a:off x="5249355" y="3075219"/>
            <a:ext cx="1611517" cy="509396"/>
          </a:xfrm>
          <a:prstGeom prst="rect">
            <a:avLst/>
          </a:prstGeom>
          <a:solidFill>
            <a:srgbClr val="F1B960"/>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zh-CN" altLang="en-US"/>
          </a:p>
        </p:txBody>
      </p:sp>
      <p:sp>
        <p:nvSpPr>
          <p:cNvPr id="19" name="矩形 14"/>
          <p:cNvSpPr/>
          <p:nvPr>
            <p:custDataLst>
              <p:tags r:id="rId11"/>
            </p:custDataLst>
          </p:nvPr>
        </p:nvSpPr>
        <p:spPr>
          <a:xfrm>
            <a:off x="5249355" y="2466423"/>
            <a:ext cx="1611517" cy="5093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圆顶角 15"/>
          <p:cNvSpPr/>
          <p:nvPr>
            <p:custDataLst>
              <p:tags r:id="rId12"/>
            </p:custDataLst>
          </p:nvPr>
        </p:nvSpPr>
        <p:spPr>
          <a:xfrm>
            <a:off x="5249355" y="1857627"/>
            <a:ext cx="1611517" cy="509396"/>
          </a:xfrm>
          <a:prstGeom prst="round2SameRect">
            <a:avLst>
              <a:gd name="adj1" fmla="val 36836"/>
              <a:gd name="adj2" fmla="val 0"/>
            </a:avLst>
          </a:prstGeom>
          <a:gradFill>
            <a:gsLst>
              <a:gs pos="0">
                <a:srgbClr val="F4EFBC"/>
              </a:gs>
              <a:gs pos="100000">
                <a:srgbClr val="EFE79B"/>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圆顶角 20"/>
          <p:cNvSpPr/>
          <p:nvPr>
            <p:custDataLst>
              <p:tags r:id="rId13"/>
            </p:custDataLst>
          </p:nvPr>
        </p:nvSpPr>
        <p:spPr>
          <a:xfrm flipV="1">
            <a:off x="5249355" y="4893301"/>
            <a:ext cx="1611517" cy="509396"/>
          </a:xfrm>
          <a:prstGeom prst="round2SameRect">
            <a:avLst>
              <a:gd name="adj1" fmla="val 36836"/>
              <a:gd name="adj2" fmla="val 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zh-CN" altLang="en-US"/>
          </a:p>
        </p:txBody>
      </p:sp>
      <p:sp>
        <p:nvSpPr>
          <p:cNvPr id="24" name="文本框 23"/>
          <p:cNvSpPr txBox="1"/>
          <p:nvPr>
            <p:custDataLst>
              <p:tags r:id="rId14"/>
            </p:custDataLst>
          </p:nvPr>
        </p:nvSpPr>
        <p:spPr>
          <a:xfrm>
            <a:off x="981710" y="1927860"/>
            <a:ext cx="2927985" cy="646430"/>
          </a:xfrm>
          <a:prstGeom prst="rect">
            <a:avLst/>
          </a:prstGeom>
          <a:noFill/>
        </p:spPr>
        <p:txBody>
          <a:bodyPr wrap="square" rtlCol="0"/>
          <a:p>
            <a:r>
              <a:rPr lang="en-US" altLang="zh-CN" sz="1600" b="1" dirty="0">
                <a:solidFill>
                  <a:schemeClr val="tx1">
                    <a:lumMod val="75000"/>
                    <a:lumOff val="25000"/>
                  </a:schemeClr>
                </a:solidFill>
                <a:latin typeface="微软雅黑" panose="020B0503020204020204" charset="-122"/>
                <a:ea typeface="微软雅黑" panose="020B0503020204020204" charset="-122"/>
              </a:rPr>
              <a:t>1.</a:t>
            </a:r>
            <a:r>
              <a:rPr lang="zh-CN" altLang="en-US" sz="1600" b="1" dirty="0">
                <a:solidFill>
                  <a:schemeClr val="tx1">
                    <a:lumMod val="75000"/>
                    <a:lumOff val="25000"/>
                  </a:schemeClr>
                </a:solidFill>
                <a:latin typeface="微软雅黑" panose="020B0503020204020204" charset="-122"/>
                <a:ea typeface="微软雅黑" panose="020B0503020204020204" charset="-122"/>
              </a:rPr>
              <a:t>节俭的习惯</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a:p>
            <a:r>
              <a:rPr lang="zh-CN" altLang="en-US" sz="1600">
                <a:solidFill>
                  <a:schemeClr val="tx1">
                    <a:lumMod val="75000"/>
                    <a:lumOff val="25000"/>
                  </a:schemeClr>
                </a:solidFill>
                <a:latin typeface="微软雅黑" panose="020B0503020204020204" charset="-122"/>
                <a:ea typeface="微软雅黑" panose="020B0503020204020204" charset="-122"/>
                <a:sym typeface="+mn-ea"/>
              </a:rPr>
              <a:t>偶尔节省日常花销，积少成多</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2" name="任意多边形: 形状 25"/>
          <p:cNvSpPr/>
          <p:nvPr>
            <p:custDataLst>
              <p:tags r:id="rId15"/>
            </p:custDataLst>
          </p:nvPr>
        </p:nvSpPr>
        <p:spPr>
          <a:xfrm rot="485277">
            <a:off x="3880346" y="1982545"/>
            <a:ext cx="1173697" cy="280657"/>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任意多边形: 形状 26"/>
          <p:cNvSpPr/>
          <p:nvPr>
            <p:custDataLst>
              <p:tags r:id="rId16"/>
            </p:custDataLst>
          </p:nvPr>
        </p:nvSpPr>
        <p:spPr>
          <a:xfrm rot="20992798" flipH="1">
            <a:off x="7056183" y="2580792"/>
            <a:ext cx="1282343" cy="280657"/>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任意多边形: 形状 28"/>
          <p:cNvSpPr/>
          <p:nvPr>
            <p:custDataLst>
              <p:tags r:id="rId17"/>
            </p:custDataLst>
          </p:nvPr>
        </p:nvSpPr>
        <p:spPr>
          <a:xfrm>
            <a:off x="3880346" y="3189588"/>
            <a:ext cx="1186004" cy="280657"/>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custDataLst>
              <p:tags r:id="rId18"/>
            </p:custDataLst>
          </p:nvPr>
        </p:nvSpPr>
        <p:spPr>
          <a:xfrm>
            <a:off x="981710" y="3145155"/>
            <a:ext cx="2927985" cy="646430"/>
          </a:xfrm>
          <a:prstGeom prst="rect">
            <a:avLst/>
          </a:prstGeom>
          <a:noFill/>
        </p:spPr>
        <p:txBody>
          <a:bodyPr wrap="square" rtlCol="0"/>
          <a:p>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2.计划消费的习惯</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a:p>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花钱有计划，消费要理性</a:t>
            </a:r>
            <a:endParaRPr lang="zh-CN" altLang="en-US" sz="1600" b="1" kern="0" cap="all">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a:p>
            <a:endParaRPr lang="zh-CN" altLang="en-US" sz="1600" b="1" kern="0" cap="all"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31" name="任意多边形: 形状 30"/>
          <p:cNvSpPr/>
          <p:nvPr>
            <p:custDataLst>
              <p:tags r:id="rId19"/>
            </p:custDataLst>
          </p:nvPr>
        </p:nvSpPr>
        <p:spPr>
          <a:xfrm flipH="1">
            <a:off x="7056183" y="3798384"/>
            <a:ext cx="1282343" cy="280657"/>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任意多边形: 形状 32"/>
          <p:cNvSpPr/>
          <p:nvPr>
            <p:custDataLst>
              <p:tags r:id="rId20"/>
            </p:custDataLst>
          </p:nvPr>
        </p:nvSpPr>
        <p:spPr>
          <a:xfrm rot="21055131">
            <a:off x="3868697" y="4444129"/>
            <a:ext cx="1186004" cy="280657"/>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3"/>
          <p:cNvSpPr txBox="1"/>
          <p:nvPr>
            <p:custDataLst>
              <p:tags r:id="rId21"/>
            </p:custDataLst>
          </p:nvPr>
        </p:nvSpPr>
        <p:spPr>
          <a:xfrm>
            <a:off x="981710" y="4399915"/>
            <a:ext cx="2927985" cy="646430"/>
          </a:xfrm>
          <a:prstGeom prst="rect">
            <a:avLst/>
          </a:prstGeom>
          <a:noFill/>
        </p:spPr>
        <p:txBody>
          <a:bodyPr wrap="square" rtlCol="0"/>
          <a:p>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3.记账的习惯</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a:p>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提醒我们把钱花在对的地方</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endParaRPr lang="zh-CN" altLang="en-US" sz="16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39" name="任意多边形: 形状 34"/>
          <p:cNvSpPr/>
          <p:nvPr>
            <p:custDataLst>
              <p:tags r:id="rId22"/>
            </p:custDataLst>
          </p:nvPr>
        </p:nvSpPr>
        <p:spPr>
          <a:xfrm rot="635168" flipH="1">
            <a:off x="7056183" y="5100316"/>
            <a:ext cx="1282343" cy="280657"/>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custDataLst>
              <p:tags r:id="rId23"/>
            </p:custDataLst>
          </p:nvPr>
        </p:nvGrpSpPr>
        <p:grpSpPr>
          <a:xfrm>
            <a:off x="8207375" y="2103755"/>
            <a:ext cx="3090545" cy="3233420"/>
            <a:chOff x="9700" y="2656"/>
            <a:chExt cx="6563" cy="5092"/>
          </a:xfrm>
        </p:grpSpPr>
        <p:sp>
          <p:nvSpPr>
            <p:cNvPr id="3" name="文本框 2"/>
            <p:cNvSpPr txBox="1"/>
            <p:nvPr>
              <p:custDataLst>
                <p:tags r:id="rId24"/>
              </p:custDataLst>
            </p:nvPr>
          </p:nvSpPr>
          <p:spPr>
            <a:xfrm>
              <a:off x="9700" y="2656"/>
              <a:ext cx="6552" cy="822"/>
            </a:xfrm>
            <a:prstGeom prst="rect">
              <a:avLst/>
            </a:prstGeom>
            <a:noFill/>
          </p:spPr>
          <p:txBody>
            <a:bodyPr wrap="square" rtlCol="0">
              <a:normAutofit/>
            </a:bodyPr>
            <a:p>
              <a:pPr algn="l"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4.学习理财知识的习惯</a:t>
              </a:r>
              <a:endParaRPr lang="zh-CN" altLang="en-US" sz="1600" b="1" kern="0" cap="all">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4" name="文本框 3"/>
            <p:cNvSpPr txBox="1"/>
            <p:nvPr>
              <p:custDataLst>
                <p:tags r:id="rId25"/>
              </p:custDataLst>
            </p:nvPr>
          </p:nvSpPr>
          <p:spPr>
            <a:xfrm>
              <a:off x="9700" y="4561"/>
              <a:ext cx="6552" cy="822"/>
            </a:xfrm>
            <a:prstGeom prst="rect">
              <a:avLst/>
            </a:prstGeom>
            <a:noFill/>
          </p:spPr>
          <p:txBody>
            <a:bodyPr wrap="square" rtlCol="0">
              <a:normAutofit/>
            </a:bodyPr>
            <a:p>
              <a:pPr algn="l"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5.坚持不懈的习惯</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a:p>
              <a:pPr algn="l" defTabSz="1218565"/>
              <a:endParaRPr lang="zh-CN" altLang="en-US" sz="1600" b="1" kern="0" cap="all">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10" name="文本框 9"/>
            <p:cNvSpPr txBox="1"/>
            <p:nvPr>
              <p:custDataLst>
                <p:tags r:id="rId26"/>
              </p:custDataLst>
            </p:nvPr>
          </p:nvSpPr>
          <p:spPr>
            <a:xfrm>
              <a:off x="9711" y="6926"/>
              <a:ext cx="6552" cy="822"/>
            </a:xfrm>
            <a:prstGeom prst="rect">
              <a:avLst/>
            </a:prstGeom>
            <a:noFill/>
          </p:spPr>
          <p:txBody>
            <a:bodyPr wrap="square" rtlCol="0">
              <a:normAutofit/>
            </a:bodyPr>
            <a:p>
              <a:pPr algn="l"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6.遵纪守法的习惯</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a:p>
              <a:pPr algn="l" defTabSz="1218565"/>
              <a:endParaRPr lang="zh-CN" altLang="en-US" sz="1600" b="1" kern="0" cap="all">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grpSp>
      <p:sp>
        <p:nvSpPr>
          <p:cNvPr id="11" name="文本框 10"/>
          <p:cNvSpPr txBox="1"/>
          <p:nvPr>
            <p:custDataLst>
              <p:tags r:id="rId27"/>
            </p:custDataLst>
          </p:nvPr>
        </p:nvSpPr>
        <p:spPr>
          <a:xfrm>
            <a:off x="8315960" y="2440940"/>
            <a:ext cx="3294380" cy="521970"/>
          </a:xfrm>
          <a:prstGeom prst="rect">
            <a:avLst/>
          </a:prstGeom>
          <a:noFill/>
        </p:spPr>
        <p:txBody>
          <a:bodyPr wrap="square" rtlCol="0"/>
          <a:p>
            <a:pPr algn="l"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学习理财知识，丰富头脑和见闻</a:t>
            </a:r>
            <a:endPar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12" name="文本框 11"/>
          <p:cNvSpPr txBox="1"/>
          <p:nvPr>
            <p:custDataLst>
              <p:tags r:id="rId28"/>
            </p:custDataLst>
          </p:nvPr>
        </p:nvSpPr>
        <p:spPr>
          <a:xfrm>
            <a:off x="8315960" y="3661410"/>
            <a:ext cx="3317240" cy="521970"/>
          </a:xfrm>
          <a:prstGeom prst="rect">
            <a:avLst/>
          </a:prstGeom>
          <a:noFill/>
        </p:spPr>
        <p:txBody>
          <a:bodyPr wrap="square" rtlCol="0"/>
          <a:p>
            <a:pPr algn="l"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理财是一个过程，不能一蹴而就</a:t>
            </a:r>
            <a:endPar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a:p>
            <a:pPr algn="l"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只有坚持不懈才能收到良好效果</a:t>
            </a:r>
            <a:endPar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33" name="文本框 32"/>
          <p:cNvSpPr txBox="1"/>
          <p:nvPr>
            <p:custDataLst>
              <p:tags r:id="rId29"/>
            </p:custDataLst>
          </p:nvPr>
        </p:nvSpPr>
        <p:spPr>
          <a:xfrm>
            <a:off x="8315960" y="5189855"/>
            <a:ext cx="3294380" cy="521970"/>
          </a:xfrm>
          <a:prstGeom prst="rect">
            <a:avLst/>
          </a:prstGeom>
          <a:noFill/>
        </p:spPr>
        <p:txBody>
          <a:bodyPr wrap="square" rtlCol="0">
            <a:normAutofit/>
          </a:bodyPr>
          <a:p>
            <a:pPr algn="l"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理智面对诱惑，遵守金融法规</a:t>
            </a:r>
            <a:endParaRPr lang="zh-CN" altLang="en-US" sz="1600"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pic>
        <p:nvPicPr>
          <p:cNvPr id="2" name="图片 1" descr="logo"/>
          <p:cNvPicPr>
            <a:picLocks noChangeAspect="1"/>
          </p:cNvPicPr>
          <p:nvPr/>
        </p:nvPicPr>
        <p:blipFill>
          <a:blip r:embed="rId30"/>
          <a:srcRect b="26876"/>
          <a:stretch>
            <a:fillRect/>
          </a:stretch>
        </p:blipFill>
        <p:spPr>
          <a:xfrm>
            <a:off x="8694420" y="-485775"/>
            <a:ext cx="4124960" cy="2011045"/>
          </a:xfrm>
          <a:prstGeom prst="rect">
            <a:avLst/>
          </a:prstGeom>
        </p:spPr>
      </p:pic>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8" name="文本框 7"/>
          <p:cNvSpPr txBox="1"/>
          <p:nvPr/>
        </p:nvSpPr>
        <p:spPr>
          <a:xfrm>
            <a:off x="6247130" y="-300355"/>
            <a:ext cx="309880" cy="368300"/>
          </a:xfrm>
          <a:prstGeom prst="rect">
            <a:avLst/>
          </a:prstGeom>
          <a:noFill/>
        </p:spPr>
        <p:txBody>
          <a:bodyPr wrap="none" rtlCol="0">
            <a:spAutoFit/>
          </a:bodyPr>
          <a:p>
            <a:endParaRPr lang="zh-CN" altLang="en-US"/>
          </a:p>
        </p:txBody>
      </p:sp>
    </p:spTree>
    <p:custDataLst>
      <p:tags r:id="rId3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3175" y="0"/>
            <a:ext cx="12195175" cy="6855460"/>
          </a:xfrm>
          <a:prstGeom prst="rect">
            <a:avLst/>
          </a:prstGeom>
        </p:spPr>
      </p:pic>
      <p:sp>
        <p:nvSpPr>
          <p:cNvPr id="59" name="文本框 58"/>
          <p:cNvSpPr txBox="1"/>
          <p:nvPr>
            <p:custDataLst>
              <p:tags r:id="rId3"/>
            </p:custDataLst>
          </p:nvPr>
        </p:nvSpPr>
        <p:spPr>
          <a:xfrm>
            <a:off x="1828800" y="3959225"/>
            <a:ext cx="1470025" cy="460375"/>
          </a:xfrm>
          <a:prstGeom prst="rect">
            <a:avLst/>
          </a:prstGeom>
          <a:noFill/>
        </p:spPr>
        <p:txBody>
          <a:bodyPr wrap="square" rtlCol="0"/>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债券</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60" name="矩形 59"/>
          <p:cNvSpPr/>
          <p:nvPr>
            <p:custDataLst>
              <p:tags r:id="rId4"/>
            </p:custDataLst>
          </p:nvPr>
        </p:nvSpPr>
        <p:spPr>
          <a:xfrm>
            <a:off x="1217295" y="4337050"/>
            <a:ext cx="2806700" cy="922020"/>
          </a:xfrm>
          <a:prstGeom prst="rect">
            <a:avLst/>
          </a:prstGeom>
        </p:spPr>
        <p:txBody>
          <a:bodyPr wrap="square"/>
          <a:lstStyle/>
          <a:p>
            <a:pPr algn="ct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约定在一定期限内还本付息</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国债、金融债券、</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公司或企业债券</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66" name="文本框 65"/>
          <p:cNvSpPr txBox="1"/>
          <p:nvPr>
            <p:custDataLst>
              <p:tags r:id="rId5"/>
            </p:custDataLst>
          </p:nvPr>
        </p:nvSpPr>
        <p:spPr>
          <a:xfrm>
            <a:off x="1779905" y="1702435"/>
            <a:ext cx="1483995" cy="460375"/>
          </a:xfrm>
          <a:prstGeom prst="rect">
            <a:avLst/>
          </a:prstGeom>
          <a:noFill/>
        </p:spPr>
        <p:txBody>
          <a:bodyPr wrap="square" rtlCol="0"/>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储</a:t>
            </a:r>
            <a:r>
              <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 </a:t>
            </a:r>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蓄</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67" name="矩形 66"/>
          <p:cNvSpPr/>
          <p:nvPr>
            <p:custDataLst>
              <p:tags r:id="rId6"/>
            </p:custDataLst>
          </p:nvPr>
        </p:nvSpPr>
        <p:spPr>
          <a:xfrm>
            <a:off x="1175385" y="2117725"/>
            <a:ext cx="2842895" cy="922020"/>
          </a:xfrm>
          <a:prstGeom prst="rect">
            <a:avLst/>
          </a:prstGeom>
        </p:spPr>
        <p:txBody>
          <a:bodyPr wrap="square"/>
          <a:lstStyle/>
          <a:p>
            <a:pPr algn="ct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传统的理财工具（银行等机构）</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活期储蓄存款、定期储蓄存款、通知存款以及教育储蓄</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72" name="文本框 71"/>
          <p:cNvSpPr txBox="1"/>
          <p:nvPr>
            <p:custDataLst>
              <p:tags r:id="rId7"/>
            </p:custDataLst>
          </p:nvPr>
        </p:nvSpPr>
        <p:spPr>
          <a:xfrm>
            <a:off x="9131935" y="1702435"/>
            <a:ext cx="1580515" cy="460375"/>
          </a:xfrm>
          <a:prstGeom prst="rect">
            <a:avLst/>
          </a:prstGeom>
          <a:noFill/>
        </p:spPr>
        <p:txBody>
          <a:bodyPr wrap="square" rtlCol="0"/>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基金</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3" name="矩形 72"/>
          <p:cNvSpPr/>
          <p:nvPr>
            <p:custDataLst>
              <p:tags r:id="rId8"/>
            </p:custDataLst>
          </p:nvPr>
        </p:nvSpPr>
        <p:spPr>
          <a:xfrm>
            <a:off x="8895715" y="2117725"/>
            <a:ext cx="2423160" cy="922020"/>
          </a:xfrm>
          <a:prstGeom prst="rect">
            <a:avLst/>
          </a:prstGeom>
        </p:spPr>
        <p:txBody>
          <a:bodyPr wrap="square"/>
          <a:lstStyle/>
          <a:p>
            <a:pPr algn="ct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利益共享、风险共担的</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集合证券投资</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专业运作、组合投资、</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随时买卖、门槛低</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78" name="文本框 77"/>
          <p:cNvSpPr txBox="1"/>
          <p:nvPr>
            <p:custDataLst>
              <p:tags r:id="rId9"/>
            </p:custDataLst>
          </p:nvPr>
        </p:nvSpPr>
        <p:spPr>
          <a:xfrm>
            <a:off x="9198610" y="3909695"/>
            <a:ext cx="1447165" cy="460375"/>
          </a:xfrm>
          <a:prstGeom prst="rect">
            <a:avLst/>
          </a:prstGeom>
          <a:noFill/>
        </p:spPr>
        <p:txBody>
          <a:bodyPr wrap="square" rtlCol="0"/>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股票</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9" name="矩形 78"/>
          <p:cNvSpPr/>
          <p:nvPr>
            <p:custDataLst>
              <p:tags r:id="rId10"/>
            </p:custDataLst>
          </p:nvPr>
        </p:nvSpPr>
        <p:spPr>
          <a:xfrm>
            <a:off x="8752205" y="4319905"/>
            <a:ext cx="2716530" cy="922020"/>
          </a:xfrm>
          <a:prstGeom prst="rect">
            <a:avLst/>
          </a:prstGeom>
        </p:spPr>
        <p:txBody>
          <a:bodyPr wrap="square"/>
          <a:lstStyle/>
          <a:p>
            <a:pPr algn="ct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持股凭证（取得股息和红利</a:t>
            </a:r>
            <a:r>
              <a:rPr lang="zh-CN" altLang="en-US" sz="14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a:t>
            </a:r>
            <a:endParaRPr lang="zh-CN" altLang="en-US" sz="14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大众化、长期投资、</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ctr">
              <a:lnSpc>
                <a:spcPct val="150000"/>
              </a:lnSpc>
            </a:pPr>
            <a:r>
              <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高风险：巨大收益、巨额亏损</a:t>
            </a:r>
            <a:endParaRPr lang="zh-CN" altLang="en-US" sz="12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pic>
        <p:nvPicPr>
          <p:cNvPr id="6" name="图片 5"/>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8" name="文本框 7"/>
          <p:cNvSpPr txBox="1"/>
          <p:nvPr>
            <p:custDataLst>
              <p:tags r:id="rId13"/>
            </p:custDataLst>
          </p:nvPr>
        </p:nvSpPr>
        <p:spPr>
          <a:xfrm>
            <a:off x="1351280" y="433070"/>
            <a:ext cx="3497580" cy="460375"/>
          </a:xfrm>
          <a:prstGeom prst="rect">
            <a:avLst/>
          </a:prstGeom>
          <a:noFill/>
        </p:spPr>
        <p:txBody>
          <a:bodyPr wrap="square" rtlCol="0"/>
          <a:lstStyle/>
          <a:p>
            <a:pPr algn="l"/>
            <a:r>
              <a:rPr lang="zh-CN" altLang="en-US" sz="2000" b="1">
                <a:solidFill>
                  <a:schemeClr val="tx1">
                    <a:lumMod val="65000"/>
                    <a:lumOff val="35000"/>
                  </a:schemeClr>
                </a:solidFill>
                <a:latin typeface="微软雅黑" panose="020B0503020204020204" charset="-122"/>
                <a:ea typeface="微软雅黑" panose="020B0503020204020204" charset="-122"/>
              </a:rPr>
              <a:t>（三）理财的工具</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pic>
        <p:nvPicPr>
          <p:cNvPr id="7" name="https://img8.file.cache.docer.com/storage/1596795849708934000/4a6d729b1baa2f76799bb218669d6ddc.png" descr="&amp;pky4789329585_sjzg_&amp;39&amp;src_toppic_inpsrchzd1&amp;"/>
          <p:cNvPicPr>
            <a:picLocks noChangeAspect="1"/>
          </p:cNvPicPr>
          <p:nvPr/>
        </p:nvPicPr>
        <p:blipFill>
          <a:blip r:embed="rId14"/>
          <a:stretch>
            <a:fillRect/>
          </a:stretch>
        </p:blipFill>
        <p:spPr>
          <a:xfrm>
            <a:off x="3841750" y="628015"/>
            <a:ext cx="4853305" cy="4853305"/>
          </a:xfrm>
          <a:prstGeom prst="rect">
            <a:avLst/>
          </a:prstGeom>
        </p:spPr>
      </p:pic>
      <p:pic>
        <p:nvPicPr>
          <p:cNvPr id="10" name="图片 9" descr="logo"/>
          <p:cNvPicPr>
            <a:picLocks noChangeAspect="1"/>
          </p:cNvPicPr>
          <p:nvPr/>
        </p:nvPicPr>
        <p:blipFill>
          <a:blip r:embed="rId15"/>
          <a:srcRect b="26876"/>
          <a:stretch>
            <a:fillRect/>
          </a:stretch>
        </p:blipFill>
        <p:spPr>
          <a:xfrm>
            <a:off x="8694420" y="-485775"/>
            <a:ext cx="4124960" cy="2011045"/>
          </a:xfrm>
          <a:prstGeom prst="rect">
            <a:avLst/>
          </a:prstGeom>
        </p:spPr>
      </p:pic>
      <p:sp>
        <p:nvSpPr>
          <p:cNvPr id="2" name="文本框 1"/>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Tree>
    <p:custDataLst>
      <p:tags r:id="rId1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ttp://photo-static-api.fotomore.com/creative/vcg/veer/400/new/VCG41N538595308.jpg" descr="&amp;pky290_sjzg_VCG41N538595308&amp;2&amp;src_toppic_inpsrchzd1&amp;"/>
          <p:cNvPicPr>
            <a:picLocks noChangeAspect="1"/>
          </p:cNvPicPr>
          <p:nvPr/>
        </p:nvPicPr>
        <p:blipFill>
          <a:blip r:embed="rId1">
            <a:alphaModFix amt="80000"/>
          </a:blip>
          <a:stretch>
            <a:fillRect/>
          </a:stretch>
        </p:blipFill>
        <p:spPr>
          <a:xfrm>
            <a:off x="3004820" y="70485"/>
            <a:ext cx="5815330" cy="6541135"/>
          </a:xfrm>
          <a:prstGeom prst="rect">
            <a:avLst/>
          </a:prstGeom>
        </p:spPr>
      </p:pic>
      <p:pic>
        <p:nvPicPr>
          <p:cNvPr id="26" name="图片 25" descr="2-底图"/>
          <p:cNvPicPr>
            <a:picLocks noChangeAspect="1"/>
          </p:cNvPicPr>
          <p:nvPr>
            <p:custDataLst>
              <p:tags r:id="rId2"/>
            </p:custDataLst>
          </p:nvPr>
        </p:nvPicPr>
        <p:blipFill>
          <a:blip r:embed="rId3"/>
          <a:stretch>
            <a:fillRect/>
          </a:stretch>
        </p:blipFill>
        <p:spPr>
          <a:xfrm>
            <a:off x="-3175" y="8255"/>
            <a:ext cx="12195175" cy="6855460"/>
          </a:xfrm>
          <a:prstGeom prst="rect">
            <a:avLst/>
          </a:prstGeom>
        </p:spPr>
      </p:pic>
      <p:sp>
        <p:nvSpPr>
          <p:cNvPr id="59" name="文本框 58"/>
          <p:cNvSpPr txBox="1"/>
          <p:nvPr>
            <p:custDataLst>
              <p:tags r:id="rId4"/>
            </p:custDataLst>
          </p:nvPr>
        </p:nvSpPr>
        <p:spPr>
          <a:xfrm>
            <a:off x="1323340" y="3159760"/>
            <a:ext cx="2047240" cy="460375"/>
          </a:xfrm>
          <a:prstGeom prst="rect">
            <a:avLst/>
          </a:prstGeom>
          <a:noFill/>
        </p:spPr>
        <p:txBody>
          <a:bodyPr wrap="square" rtlCol="0">
            <a:noAutofit/>
          </a:bodyPr>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通货膨胀的风险</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2" name="文本框 71"/>
          <p:cNvSpPr txBox="1"/>
          <p:nvPr>
            <p:custDataLst>
              <p:tags r:id="rId5"/>
            </p:custDataLst>
          </p:nvPr>
        </p:nvSpPr>
        <p:spPr>
          <a:xfrm>
            <a:off x="7955915" y="1481455"/>
            <a:ext cx="1998345" cy="460375"/>
          </a:xfrm>
          <a:prstGeom prst="rect">
            <a:avLst/>
          </a:prstGeom>
          <a:noFill/>
        </p:spPr>
        <p:txBody>
          <a:bodyPr wrap="square" rtlCol="0">
            <a:noAutofit/>
          </a:bodyPr>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信息传递的风险</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5" name="文本框 74"/>
          <p:cNvSpPr txBox="1"/>
          <p:nvPr>
            <p:custDataLst>
              <p:tags r:id="rId6"/>
            </p:custDataLst>
          </p:nvPr>
        </p:nvSpPr>
        <p:spPr>
          <a:xfrm>
            <a:off x="8826500" y="2874645"/>
            <a:ext cx="1898650" cy="460375"/>
          </a:xfrm>
          <a:prstGeom prst="rect">
            <a:avLst/>
          </a:prstGeom>
          <a:noFill/>
        </p:spPr>
        <p:txBody>
          <a:bodyPr wrap="square" rtlCol="0">
            <a:noAutofit/>
          </a:bodyPr>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不可赎回的风险</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8" name="文本框 77"/>
          <p:cNvSpPr txBox="1"/>
          <p:nvPr>
            <p:custDataLst>
              <p:tags r:id="rId7"/>
            </p:custDataLst>
          </p:nvPr>
        </p:nvSpPr>
        <p:spPr>
          <a:xfrm>
            <a:off x="8183880" y="4505325"/>
            <a:ext cx="1835150" cy="460375"/>
          </a:xfrm>
          <a:prstGeom prst="rect">
            <a:avLst/>
          </a:prstGeom>
          <a:noFill/>
        </p:spPr>
        <p:txBody>
          <a:bodyPr wrap="square" rtlCol="0">
            <a:noAutofit/>
          </a:bodyPr>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不可预防的风险</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4" name="文本框 3"/>
          <p:cNvSpPr txBox="1"/>
          <p:nvPr>
            <p:custDataLst>
              <p:tags r:id="rId8"/>
            </p:custDataLst>
          </p:nvPr>
        </p:nvSpPr>
        <p:spPr>
          <a:xfrm>
            <a:off x="2123440" y="1623695"/>
            <a:ext cx="1771650" cy="460375"/>
          </a:xfrm>
          <a:prstGeom prst="rect">
            <a:avLst/>
          </a:prstGeom>
          <a:noFill/>
        </p:spPr>
        <p:txBody>
          <a:bodyPr wrap="square" rtlCol="0">
            <a:noAutofit/>
          </a:bodyPr>
          <a:lstStyle/>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不保本的风险</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pic>
        <p:nvPicPr>
          <p:cNvPr id="14" name="图片 13"/>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6" name="文本框 5"/>
          <p:cNvSpPr txBox="1"/>
          <p:nvPr>
            <p:custDataLst>
              <p:tags r:id="rId11"/>
            </p:custDataLst>
          </p:nvPr>
        </p:nvSpPr>
        <p:spPr>
          <a:xfrm>
            <a:off x="2145030" y="4577715"/>
            <a:ext cx="1988820" cy="460375"/>
          </a:xfrm>
          <a:prstGeom prst="rect">
            <a:avLst/>
          </a:prstGeom>
          <a:noFill/>
        </p:spPr>
        <p:txBody>
          <a:bodyPr wrap="square" rtlCol="0">
            <a:noAutofit/>
          </a:bodyPr>
          <a:p>
            <a:pPr algn="ct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市场方面的风险</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pic>
        <p:nvPicPr>
          <p:cNvPr id="18" name="图片 17"/>
          <p:cNvPicPr>
            <a:picLocks noChangeAspect="1"/>
          </p:cNvPicPr>
          <p:nvPr/>
        </p:nvPicPr>
        <p:blipFill>
          <a:blip r:embed="rId12"/>
          <a:stretch>
            <a:fillRect/>
          </a:stretch>
        </p:blipFill>
        <p:spPr>
          <a:xfrm>
            <a:off x="1751330" y="1477010"/>
            <a:ext cx="571500" cy="552450"/>
          </a:xfrm>
          <a:prstGeom prst="rect">
            <a:avLst/>
          </a:prstGeom>
        </p:spPr>
      </p:pic>
      <p:pic>
        <p:nvPicPr>
          <p:cNvPr id="20" name="图片 19"/>
          <p:cNvPicPr>
            <a:picLocks noChangeAspect="1"/>
          </p:cNvPicPr>
          <p:nvPr/>
        </p:nvPicPr>
        <p:blipFill>
          <a:blip r:embed="rId12"/>
          <a:stretch>
            <a:fillRect/>
          </a:stretch>
        </p:blipFill>
        <p:spPr>
          <a:xfrm>
            <a:off x="10649585" y="2815590"/>
            <a:ext cx="571500" cy="552450"/>
          </a:xfrm>
          <a:prstGeom prst="rect">
            <a:avLst/>
          </a:prstGeom>
        </p:spPr>
      </p:pic>
      <p:pic>
        <p:nvPicPr>
          <p:cNvPr id="21" name="图片 20"/>
          <p:cNvPicPr>
            <a:picLocks noChangeAspect="1"/>
          </p:cNvPicPr>
          <p:nvPr/>
        </p:nvPicPr>
        <p:blipFill>
          <a:blip r:embed="rId13"/>
          <a:stretch>
            <a:fillRect/>
          </a:stretch>
        </p:blipFill>
        <p:spPr>
          <a:xfrm>
            <a:off x="1066165" y="3070860"/>
            <a:ext cx="457200" cy="438150"/>
          </a:xfrm>
          <a:prstGeom prst="rect">
            <a:avLst/>
          </a:prstGeom>
        </p:spPr>
      </p:pic>
      <p:pic>
        <p:nvPicPr>
          <p:cNvPr id="22" name="图片 21"/>
          <p:cNvPicPr>
            <a:picLocks noChangeAspect="1"/>
          </p:cNvPicPr>
          <p:nvPr/>
        </p:nvPicPr>
        <p:blipFill>
          <a:blip r:embed="rId13"/>
          <a:stretch>
            <a:fillRect/>
          </a:stretch>
        </p:blipFill>
        <p:spPr>
          <a:xfrm>
            <a:off x="9887585" y="1468120"/>
            <a:ext cx="457200" cy="438150"/>
          </a:xfrm>
          <a:prstGeom prst="rect">
            <a:avLst/>
          </a:prstGeom>
        </p:spPr>
      </p:pic>
      <p:pic>
        <p:nvPicPr>
          <p:cNvPr id="23" name="图片 22"/>
          <p:cNvPicPr>
            <a:picLocks noChangeAspect="1"/>
          </p:cNvPicPr>
          <p:nvPr/>
        </p:nvPicPr>
        <p:blipFill>
          <a:blip r:embed="rId14"/>
          <a:stretch>
            <a:fillRect/>
          </a:stretch>
        </p:blipFill>
        <p:spPr>
          <a:xfrm>
            <a:off x="1704975" y="4465320"/>
            <a:ext cx="552450" cy="533400"/>
          </a:xfrm>
          <a:prstGeom prst="rect">
            <a:avLst/>
          </a:prstGeom>
        </p:spPr>
      </p:pic>
      <p:pic>
        <p:nvPicPr>
          <p:cNvPr id="30" name="图片 29"/>
          <p:cNvPicPr>
            <a:picLocks noChangeAspect="1"/>
          </p:cNvPicPr>
          <p:nvPr/>
        </p:nvPicPr>
        <p:blipFill>
          <a:blip r:embed="rId14"/>
          <a:stretch>
            <a:fillRect/>
          </a:stretch>
        </p:blipFill>
        <p:spPr>
          <a:xfrm>
            <a:off x="10142855" y="4432300"/>
            <a:ext cx="552450" cy="533400"/>
          </a:xfrm>
          <a:prstGeom prst="rect">
            <a:avLst/>
          </a:prstGeom>
        </p:spPr>
      </p:pic>
      <p:sp>
        <p:nvSpPr>
          <p:cNvPr id="5" name="文本框 4"/>
          <p:cNvSpPr txBox="1"/>
          <p:nvPr>
            <p:custDataLst>
              <p:tags r:id="rId15"/>
            </p:custDataLst>
          </p:nvPr>
        </p:nvSpPr>
        <p:spPr>
          <a:xfrm>
            <a:off x="1351280" y="433070"/>
            <a:ext cx="3497580" cy="460375"/>
          </a:xfrm>
          <a:prstGeom prst="rect">
            <a:avLst/>
          </a:prstGeom>
          <a:noFill/>
        </p:spPr>
        <p:txBody>
          <a:bodyPr wrap="square" rtlCol="0"/>
          <a:lstStyle/>
          <a:p>
            <a:pPr algn="l"/>
            <a:r>
              <a:rPr lang="zh-CN" altLang="en-US" sz="2000" b="1">
                <a:solidFill>
                  <a:schemeClr val="tx1">
                    <a:lumMod val="65000"/>
                    <a:lumOff val="35000"/>
                  </a:schemeClr>
                </a:solidFill>
                <a:latin typeface="微软雅黑" panose="020B0503020204020204" charset="-122"/>
                <a:ea typeface="微软雅黑" panose="020B0503020204020204" charset="-122"/>
              </a:rPr>
              <a:t>（四）理财的风险</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1485265" y="2080895"/>
            <a:ext cx="3228975" cy="521970"/>
          </a:xfrm>
          <a:prstGeom prst="rect">
            <a:avLst/>
          </a:prstGeom>
          <a:noFill/>
        </p:spPr>
        <p:txBody>
          <a:bodyPr wrap="square" rtlCol="0">
            <a:spAutoFit/>
          </a:bodyPr>
          <a:p>
            <a:pPr algn="ctr"/>
            <a:r>
              <a:rPr lang="zh-CN" altLang="en-US" sz="1400">
                <a:solidFill>
                  <a:schemeClr val="tx1">
                    <a:lumMod val="75000"/>
                    <a:lumOff val="25000"/>
                  </a:schemeClr>
                </a:solidFill>
              </a:rPr>
              <a:t>部分理财方式存在损失本金的可能性</a:t>
            </a:r>
            <a:endParaRPr lang="zh-CN" altLang="en-US" sz="1400">
              <a:solidFill>
                <a:schemeClr val="tx1">
                  <a:lumMod val="75000"/>
                  <a:lumOff val="25000"/>
                </a:schemeClr>
              </a:solidFill>
            </a:endParaRPr>
          </a:p>
          <a:p>
            <a:pPr algn="ctr"/>
            <a:r>
              <a:rPr lang="zh-CN" altLang="en-US" sz="1400">
                <a:solidFill>
                  <a:schemeClr val="tx1">
                    <a:lumMod val="75000"/>
                    <a:lumOff val="25000"/>
                  </a:schemeClr>
                </a:solidFill>
              </a:rPr>
              <a:t>稳健</a:t>
            </a:r>
            <a:r>
              <a:rPr lang="en-US" altLang="zh-CN" sz="1400" b="1">
                <a:solidFill>
                  <a:schemeClr val="tx1">
                    <a:lumMod val="75000"/>
                    <a:lumOff val="25000"/>
                  </a:schemeClr>
                </a:solidFill>
              </a:rPr>
              <a:t>≠</a:t>
            </a:r>
            <a:r>
              <a:rPr lang="zh-CN" altLang="en-US" sz="1400">
                <a:solidFill>
                  <a:schemeClr val="tx1">
                    <a:lumMod val="75000"/>
                    <a:lumOff val="25000"/>
                  </a:schemeClr>
                </a:solidFill>
              </a:rPr>
              <a:t>保本</a:t>
            </a:r>
            <a:endParaRPr lang="zh-CN" altLang="en-US" sz="1400">
              <a:solidFill>
                <a:schemeClr val="tx1">
                  <a:lumMod val="75000"/>
                  <a:lumOff val="25000"/>
                </a:schemeClr>
              </a:solidFill>
            </a:endParaRPr>
          </a:p>
        </p:txBody>
      </p:sp>
      <p:sp>
        <p:nvSpPr>
          <p:cNvPr id="8" name="文本框 7"/>
          <p:cNvSpPr txBox="1"/>
          <p:nvPr/>
        </p:nvSpPr>
        <p:spPr>
          <a:xfrm>
            <a:off x="741045" y="3573145"/>
            <a:ext cx="3205480" cy="737235"/>
          </a:xfrm>
          <a:prstGeom prst="rect">
            <a:avLst/>
          </a:prstGeom>
          <a:noFill/>
        </p:spPr>
        <p:txBody>
          <a:bodyPr wrap="none" rtlCol="0">
            <a:spAutoFit/>
          </a:bodyPr>
          <a:p>
            <a:pPr algn="ctr"/>
            <a:r>
              <a:rPr lang="zh-CN" altLang="en-US" sz="1400">
                <a:solidFill>
                  <a:schemeClr val="tx1">
                    <a:lumMod val="75000"/>
                    <a:lumOff val="25000"/>
                  </a:schemeClr>
                </a:solidFill>
              </a:rPr>
              <a:t>物价上涨，人民币贬值，</a:t>
            </a:r>
            <a:endParaRPr lang="zh-CN" altLang="en-US" sz="1400">
              <a:solidFill>
                <a:schemeClr val="tx1">
                  <a:lumMod val="75000"/>
                  <a:lumOff val="25000"/>
                </a:schemeClr>
              </a:solidFill>
            </a:endParaRPr>
          </a:p>
          <a:p>
            <a:pPr algn="ctr"/>
            <a:r>
              <a:rPr lang="zh-CN" altLang="en-US" sz="1400">
                <a:solidFill>
                  <a:schemeClr val="tx1">
                    <a:lumMod val="75000"/>
                    <a:lumOff val="25000"/>
                  </a:schemeClr>
                </a:solidFill>
              </a:rPr>
              <a:t>投资者手里的钱多了，但购买力下降了</a:t>
            </a:r>
            <a:endParaRPr lang="zh-CN" altLang="en-US" sz="1400">
              <a:solidFill>
                <a:schemeClr val="tx1">
                  <a:lumMod val="75000"/>
                  <a:lumOff val="25000"/>
                </a:schemeClr>
              </a:solidFill>
            </a:endParaRPr>
          </a:p>
          <a:p>
            <a:pPr algn="ctr"/>
            <a:endParaRPr lang="zh-CN" altLang="en-US" sz="1400">
              <a:solidFill>
                <a:schemeClr val="tx1">
                  <a:lumMod val="75000"/>
                  <a:lumOff val="25000"/>
                </a:schemeClr>
              </a:solidFill>
            </a:endParaRPr>
          </a:p>
        </p:txBody>
      </p:sp>
      <p:sp>
        <p:nvSpPr>
          <p:cNvPr id="9" name="文本框 8"/>
          <p:cNvSpPr txBox="1"/>
          <p:nvPr/>
        </p:nvSpPr>
        <p:spPr>
          <a:xfrm>
            <a:off x="1339215" y="5088255"/>
            <a:ext cx="3659505" cy="737235"/>
          </a:xfrm>
          <a:prstGeom prst="rect">
            <a:avLst/>
          </a:prstGeom>
          <a:noFill/>
        </p:spPr>
        <p:txBody>
          <a:bodyPr wrap="square" rtlCol="0">
            <a:spAutoFit/>
          </a:bodyPr>
          <a:p>
            <a:pPr algn="ctr"/>
            <a:r>
              <a:rPr lang="zh-CN" altLang="en-US" sz="1400">
                <a:solidFill>
                  <a:schemeClr val="tx1">
                    <a:lumMod val="75000"/>
                    <a:lumOff val="25000"/>
                  </a:schemeClr>
                </a:solidFill>
              </a:rPr>
              <a:t>理财产品受金融市场波动的影响，</a:t>
            </a:r>
            <a:r>
              <a:rPr lang="zh-CN" altLang="en-US" sz="1400">
                <a:solidFill>
                  <a:schemeClr val="tx1">
                    <a:lumMod val="75000"/>
                    <a:lumOff val="25000"/>
                  </a:schemeClr>
                </a:solidFill>
                <a:sym typeface="+mn-ea"/>
              </a:rPr>
              <a:t>金融市场</a:t>
            </a:r>
            <a:r>
              <a:rPr lang="zh-CN" altLang="en-US" sz="1400">
                <a:solidFill>
                  <a:schemeClr val="tx1">
                    <a:lumMod val="75000"/>
                    <a:lumOff val="25000"/>
                  </a:schemeClr>
                </a:solidFill>
              </a:rPr>
              <a:t>价格波动较大时，投资者面临市场风险较大</a:t>
            </a:r>
            <a:endParaRPr lang="zh-CN" altLang="en-US" sz="1400">
              <a:solidFill>
                <a:schemeClr val="tx1">
                  <a:lumMod val="75000"/>
                  <a:lumOff val="25000"/>
                </a:schemeClr>
              </a:solidFill>
            </a:endParaRPr>
          </a:p>
          <a:p>
            <a:pPr algn="ctr"/>
            <a:endParaRPr lang="zh-CN" altLang="en-US" sz="1400">
              <a:solidFill>
                <a:schemeClr val="tx1">
                  <a:lumMod val="75000"/>
                  <a:lumOff val="25000"/>
                </a:schemeClr>
              </a:solidFill>
            </a:endParaRPr>
          </a:p>
        </p:txBody>
      </p:sp>
      <p:sp>
        <p:nvSpPr>
          <p:cNvPr id="11" name="文本框 10"/>
          <p:cNvSpPr txBox="1"/>
          <p:nvPr/>
        </p:nvSpPr>
        <p:spPr>
          <a:xfrm>
            <a:off x="7395210" y="1919605"/>
            <a:ext cx="3600450" cy="737235"/>
          </a:xfrm>
          <a:prstGeom prst="rect">
            <a:avLst/>
          </a:prstGeom>
          <a:noFill/>
        </p:spPr>
        <p:txBody>
          <a:bodyPr wrap="square" rtlCol="0">
            <a:spAutoFit/>
          </a:bodyPr>
          <a:p>
            <a:pPr algn="ctr"/>
            <a:r>
              <a:rPr lang="zh-CN" altLang="en-US" sz="1400">
                <a:solidFill>
                  <a:schemeClr val="tx1">
                    <a:lumMod val="75000"/>
                    <a:lumOff val="25000"/>
                  </a:schemeClr>
                </a:solidFill>
              </a:rPr>
              <a:t>出现通讯故障、系统故障等无法预料的故障，信息传递不及时，判断失误导致损失</a:t>
            </a:r>
            <a:endParaRPr lang="zh-CN" altLang="en-US" sz="1400">
              <a:solidFill>
                <a:schemeClr val="tx1">
                  <a:lumMod val="75000"/>
                  <a:lumOff val="25000"/>
                </a:schemeClr>
              </a:solidFill>
            </a:endParaRPr>
          </a:p>
          <a:p>
            <a:pPr algn="ctr"/>
            <a:endParaRPr lang="zh-CN" altLang="en-US" sz="1400">
              <a:solidFill>
                <a:schemeClr val="tx1">
                  <a:lumMod val="75000"/>
                  <a:lumOff val="25000"/>
                </a:schemeClr>
              </a:solidFill>
            </a:endParaRPr>
          </a:p>
        </p:txBody>
      </p:sp>
      <p:sp>
        <p:nvSpPr>
          <p:cNvPr id="12" name="文本框 11"/>
          <p:cNvSpPr txBox="1"/>
          <p:nvPr/>
        </p:nvSpPr>
        <p:spPr>
          <a:xfrm>
            <a:off x="7693660" y="3280410"/>
            <a:ext cx="3983990" cy="737235"/>
          </a:xfrm>
          <a:prstGeom prst="rect">
            <a:avLst/>
          </a:prstGeom>
          <a:noFill/>
        </p:spPr>
        <p:txBody>
          <a:bodyPr wrap="square" rtlCol="0">
            <a:spAutoFit/>
          </a:bodyPr>
          <a:p>
            <a:pPr algn="ctr"/>
            <a:r>
              <a:rPr lang="zh-CN" altLang="en-US" sz="1400">
                <a:solidFill>
                  <a:schemeClr val="tx1">
                    <a:lumMod val="75000"/>
                    <a:lumOff val="25000"/>
                  </a:schemeClr>
                </a:solidFill>
              </a:rPr>
              <a:t>理财产品分为到期前可赎回和到期前不可赎回两大类，提前赎回要付出一定比例的退出手续费</a:t>
            </a:r>
            <a:endParaRPr lang="zh-CN" altLang="en-US" sz="1400">
              <a:solidFill>
                <a:schemeClr val="tx1">
                  <a:lumMod val="75000"/>
                  <a:lumOff val="25000"/>
                </a:schemeClr>
              </a:solidFill>
            </a:endParaRPr>
          </a:p>
          <a:p>
            <a:pPr algn="ctr"/>
            <a:endParaRPr lang="zh-CN" altLang="en-US" sz="1400">
              <a:solidFill>
                <a:schemeClr val="tx1">
                  <a:lumMod val="75000"/>
                  <a:lumOff val="25000"/>
                </a:schemeClr>
              </a:solidFill>
            </a:endParaRPr>
          </a:p>
        </p:txBody>
      </p:sp>
      <p:sp>
        <p:nvSpPr>
          <p:cNvPr id="13" name="文本框 12"/>
          <p:cNvSpPr txBox="1"/>
          <p:nvPr/>
        </p:nvSpPr>
        <p:spPr>
          <a:xfrm>
            <a:off x="7300595" y="5010785"/>
            <a:ext cx="3763645" cy="521970"/>
          </a:xfrm>
          <a:prstGeom prst="rect">
            <a:avLst/>
          </a:prstGeom>
          <a:noFill/>
        </p:spPr>
        <p:txBody>
          <a:bodyPr wrap="square" rtlCol="0">
            <a:spAutoFit/>
          </a:bodyPr>
          <a:p>
            <a:pPr algn="ctr"/>
            <a:r>
              <a:rPr lang="zh-CN" altLang="en-US" sz="1400">
                <a:solidFill>
                  <a:schemeClr val="tx1">
                    <a:lumMod val="75000"/>
                    <a:lumOff val="25000"/>
                  </a:schemeClr>
                </a:solidFill>
                <a:latin typeface="微软雅黑" panose="020B0503020204020204" charset="-122"/>
                <a:ea typeface="微软雅黑" panose="020B0503020204020204" charset="-122"/>
              </a:rPr>
              <a:t>天灾、政策等人力无法避免的因素</a:t>
            </a:r>
            <a:endParaRPr lang="zh-CN" altLang="en-US" sz="1400">
              <a:solidFill>
                <a:schemeClr val="tx1">
                  <a:lumMod val="75000"/>
                  <a:lumOff val="25000"/>
                </a:schemeClr>
              </a:solidFill>
              <a:latin typeface="微软雅黑" panose="020B0503020204020204" charset="-122"/>
              <a:ea typeface="微软雅黑" panose="020B0503020204020204" charset="-122"/>
            </a:endParaRPr>
          </a:p>
          <a:p>
            <a:pPr algn="ct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pic>
        <p:nvPicPr>
          <p:cNvPr id="10" name="图片 9" descr="logo"/>
          <p:cNvPicPr>
            <a:picLocks noChangeAspect="1"/>
          </p:cNvPicPr>
          <p:nvPr/>
        </p:nvPicPr>
        <p:blipFill>
          <a:blip r:embed="rId16"/>
          <a:srcRect b="26876"/>
          <a:stretch>
            <a:fillRect/>
          </a:stretch>
        </p:blipFill>
        <p:spPr>
          <a:xfrm>
            <a:off x="8694420" y="-485775"/>
            <a:ext cx="4124960" cy="2011045"/>
          </a:xfrm>
          <a:prstGeom prst="rect">
            <a:avLst/>
          </a:prstGeom>
        </p:spPr>
      </p:pic>
      <p:sp>
        <p:nvSpPr>
          <p:cNvPr id="16" name="文本框 1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数字占位符"/>
          <p:cNvSpPr>
            <a:spLocks noGrp="1"/>
          </p:cNvSpPr>
          <p:nvPr>
            <p:custDataLst>
              <p:tags r:id="rId1"/>
            </p:custDataLst>
          </p:nvPr>
        </p:nvSpPr>
        <p:spPr>
          <a:xfrm>
            <a:off x="5015865" y="1587744"/>
            <a:ext cx="2160270" cy="1014730"/>
          </a:xfrm>
          <a:prstGeom prst="rect">
            <a:avLst/>
          </a:prstGeom>
          <a:noFill/>
        </p:spPr>
        <p:txBody>
          <a:bodyPr wrap="square" lIns="90000" tIns="46800" rIns="90000" bIns="46800" rtlCol="0" anchor="ctr">
            <a:normAutofit fontScale="90000"/>
          </a:bodyPr>
          <a:lstStyle>
            <a:lvl1pPr marL="0" indent="0" algn="ctr">
              <a:lnSpc>
                <a:spcPct val="100000"/>
              </a:lnSpc>
              <a:buFontTx/>
              <a:buNone/>
              <a:defRPr lang="zh-CN" altLang="en-US" sz="5000" b="0" i="0" u="none" dirty="0">
                <a:solidFill>
                  <a:schemeClr val="accent1"/>
                </a:solidFill>
                <a:effectLst/>
                <a:latin typeface="+mj-lt"/>
                <a:ea typeface="+mj-ea"/>
                <a:cs typeface="Arial" panose="020B0604020202020204" pitchFamily="34" charset="0"/>
              </a:defRPr>
            </a:lvl1pPr>
          </a:lstStyle>
          <a:p>
            <a:pPr marL="0" lvl="0"/>
            <a:r>
              <a:rPr lang="en-US" altLang="zh-CN" sz="6000">
                <a:solidFill>
                  <a:schemeClr val="tx1">
                    <a:lumMod val="65000"/>
                    <a:lumOff val="35000"/>
                  </a:schemeClr>
                </a:solidFill>
                <a:uFillTx/>
                <a:latin typeface="微软雅黑" panose="020B0503020204020204" charset="-122"/>
                <a:ea typeface="微软雅黑" panose="020B0503020204020204" charset="-122"/>
              </a:rPr>
              <a:t>part 3</a:t>
            </a:r>
            <a:endParaRPr lang="en-US" altLang="zh-CN" sz="6000">
              <a:solidFill>
                <a:schemeClr val="tx1">
                  <a:lumMod val="65000"/>
                  <a:lumOff val="35000"/>
                </a:schemeClr>
              </a:solidFill>
              <a:uFillTx/>
              <a:latin typeface="微软雅黑" panose="020B0503020204020204" charset="-122"/>
              <a:ea typeface="微软雅黑" panose="020B0503020204020204" charset="-122"/>
            </a:endParaRPr>
          </a:p>
          <a:p>
            <a:pPr marL="0" lvl="0"/>
            <a:endParaRPr lang="en-US" altLang="zh-CN" sz="6000">
              <a:solidFill>
                <a:schemeClr val="tx1">
                  <a:lumMod val="65000"/>
                  <a:lumOff val="35000"/>
                </a:schemeClr>
              </a:solidFill>
              <a:uFillTx/>
              <a:latin typeface="微软雅黑" panose="020B0503020204020204" charset="-122"/>
              <a:ea typeface="微软雅黑" panose="020B0503020204020204" charset="-122"/>
            </a:endParaRPr>
          </a:p>
        </p:txBody>
      </p:sp>
      <p:sp>
        <p:nvSpPr>
          <p:cNvPr id="6" name="标题 5"/>
          <p:cNvSpPr>
            <a:spLocks noGrp="1"/>
          </p:cNvSpPr>
          <p:nvPr>
            <p:ph type="title"/>
            <p:custDataLst>
              <p:tags r:id="rId2"/>
            </p:custDataLst>
          </p:nvPr>
        </p:nvSpPr>
        <p:spPr>
          <a:xfrm>
            <a:off x="3605140" y="3261554"/>
            <a:ext cx="4785507" cy="1079342"/>
          </a:xfrm>
        </p:spPr>
        <p:txBody>
          <a:bodyPr lIns="90000" tIns="46800" rIns="90000" bIns="46800">
            <a:normAutofit fontScale="90000"/>
          </a:bodyPr>
          <a:lstStyle/>
          <a:p>
            <a:r>
              <a:rPr lang="zh-CN" altLang="en-US">
                <a:solidFill>
                  <a:schemeClr val="tx1">
                    <a:lumMod val="65000"/>
                    <a:lumOff val="35000"/>
                  </a:schemeClr>
                </a:solidFill>
                <a:latin typeface="微软雅黑" panose="020B0503020204020204" charset="-122"/>
                <a:ea typeface="微软雅黑" panose="020B0503020204020204" charset="-122"/>
              </a:rPr>
              <a:t>理财的原则及意义</a:t>
            </a:r>
            <a:br>
              <a:rPr lang="zh-CN" altLang="en-US">
                <a:solidFill>
                  <a:schemeClr val="tx1">
                    <a:lumMod val="65000"/>
                    <a:lumOff val="35000"/>
                  </a:schemeClr>
                </a:solidFill>
                <a:latin typeface="微软雅黑" panose="020B0503020204020204" charset="-122"/>
                <a:ea typeface="微软雅黑" panose="020B0503020204020204" charset="-122"/>
              </a:rPr>
            </a:b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2" name="文本框 1"/>
          <p:cNvSpPr txBox="1"/>
          <p:nvPr/>
        </p:nvSpPr>
        <p:spPr>
          <a:xfrm>
            <a:off x="4789170" y="4359275"/>
            <a:ext cx="2560955" cy="922020"/>
          </a:xfrm>
          <a:prstGeom prst="rect">
            <a:avLst/>
          </a:prstGeom>
          <a:noFill/>
        </p:spPr>
        <p:txBody>
          <a:bodyPr wrap="square" rtlCol="0">
            <a:spAutoFit/>
          </a:bodyPr>
          <a:p>
            <a:r>
              <a:rPr lang="zh-CN" altLang="en-US">
                <a:solidFill>
                  <a:schemeClr val="tx1">
                    <a:lumMod val="65000"/>
                    <a:lumOff val="35000"/>
                  </a:schemeClr>
                </a:solidFill>
                <a:latin typeface="微软雅黑" panose="020B0503020204020204" charset="-122"/>
                <a:ea typeface="微软雅黑" panose="020B0503020204020204" charset="-122"/>
                <a:sym typeface="+mn-ea"/>
              </a:rPr>
              <a:t>（一）理财的原则</a:t>
            </a:r>
            <a:endParaRPr lang="zh-CN" altLang="en-US">
              <a:solidFill>
                <a:schemeClr val="tx1">
                  <a:lumMod val="65000"/>
                  <a:lumOff val="35000"/>
                </a:schemeClr>
              </a:solidFill>
              <a:latin typeface="微软雅黑" panose="020B0503020204020204" charset="-122"/>
              <a:ea typeface="微软雅黑" panose="020B0503020204020204" charset="-122"/>
            </a:endParaRPr>
          </a:p>
          <a:p>
            <a:r>
              <a:rPr lang="zh-CN" altLang="en-US">
                <a:solidFill>
                  <a:schemeClr val="tx1">
                    <a:lumMod val="65000"/>
                    <a:lumOff val="35000"/>
                  </a:schemeClr>
                </a:solidFill>
                <a:latin typeface="微软雅黑" panose="020B0503020204020204" charset="-122"/>
                <a:ea typeface="微软雅黑" panose="020B0503020204020204" charset="-122"/>
                <a:sym typeface="+mn-ea"/>
              </a:rPr>
              <a:t>（二）理财的意义</a:t>
            </a:r>
            <a:endParaRPr lang="zh-CN" altLang="en-US">
              <a:solidFill>
                <a:schemeClr val="tx1">
                  <a:lumMod val="65000"/>
                  <a:lumOff val="35000"/>
                </a:schemeClr>
              </a:solidFill>
              <a:latin typeface="微软雅黑" panose="020B0503020204020204" charset="-122"/>
              <a:ea typeface="微软雅黑" panose="020B0503020204020204" charset="-122"/>
            </a:endParaRPr>
          </a:p>
          <a:p>
            <a:endParaRPr lang="zh-CN" altLang="en-US"/>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400/new/VCG211323932120.jpg" descr="&amp;pky57123105458_sjzg_&amp;2&amp;src_toppic_dropmo01&amp;"/>
          <p:cNvPicPr>
            <a:picLocks noChangeAspect="1"/>
          </p:cNvPicPr>
          <p:nvPr/>
        </p:nvPicPr>
        <p:blipFill>
          <a:blip r:embed="rId1"/>
          <a:stretch>
            <a:fillRect/>
          </a:stretch>
        </p:blipFill>
        <p:spPr>
          <a:xfrm>
            <a:off x="2724785" y="1024890"/>
            <a:ext cx="7045960" cy="4695825"/>
          </a:xfrm>
          <a:prstGeom prst="rect">
            <a:avLst/>
          </a:prstGeom>
        </p:spPr>
      </p:pic>
      <p:sp>
        <p:nvSpPr>
          <p:cNvPr id="40" name="云形 39"/>
          <p:cNvSpPr/>
          <p:nvPr/>
        </p:nvSpPr>
        <p:spPr>
          <a:xfrm rot="360000">
            <a:off x="9143365" y="3025140"/>
            <a:ext cx="996950" cy="558165"/>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云形 38"/>
          <p:cNvSpPr/>
          <p:nvPr/>
        </p:nvSpPr>
        <p:spPr>
          <a:xfrm rot="720000">
            <a:off x="8511540" y="2856865"/>
            <a:ext cx="1127125" cy="666750"/>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descr="2-底图"/>
          <p:cNvPicPr>
            <a:picLocks noChangeAspect="1"/>
          </p:cNvPicPr>
          <p:nvPr>
            <p:custDataLst>
              <p:tags r:id="rId2"/>
            </p:custDataLst>
          </p:nvPr>
        </p:nvPicPr>
        <p:blipFill>
          <a:blip r:embed="rId3"/>
          <a:stretch>
            <a:fillRect/>
          </a:stretch>
        </p:blipFill>
        <p:spPr>
          <a:xfrm>
            <a:off x="0" y="22225"/>
            <a:ext cx="12195175" cy="6855460"/>
          </a:xfrm>
          <a:prstGeom prst="rect">
            <a:avLst/>
          </a:prstGeom>
        </p:spPr>
      </p:pic>
      <p:grpSp>
        <p:nvGrpSpPr>
          <p:cNvPr id="4" name="组合 3"/>
          <p:cNvGrpSpPr/>
          <p:nvPr/>
        </p:nvGrpSpPr>
        <p:grpSpPr>
          <a:xfrm>
            <a:off x="896620" y="1021715"/>
            <a:ext cx="9916160" cy="4608195"/>
            <a:chOff x="1236" y="2306"/>
            <a:chExt cx="15616" cy="7257"/>
          </a:xfrm>
        </p:grpSpPr>
        <p:sp>
          <p:nvSpPr>
            <p:cNvPr id="42" name="云形 41"/>
            <p:cNvSpPr/>
            <p:nvPr/>
          </p:nvSpPr>
          <p:spPr>
            <a:xfrm rot="720000">
              <a:off x="15275" y="2528"/>
              <a:ext cx="1028" cy="722"/>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41" name="云形 40"/>
            <p:cNvSpPr/>
            <p:nvPr/>
          </p:nvSpPr>
          <p:spPr>
            <a:xfrm rot="720000">
              <a:off x="1766" y="3429"/>
              <a:ext cx="1775" cy="1050"/>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36" name="云形 35"/>
            <p:cNvSpPr/>
            <p:nvPr/>
          </p:nvSpPr>
          <p:spPr>
            <a:xfrm rot="720000">
              <a:off x="12800" y="2306"/>
              <a:ext cx="1775" cy="1050"/>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38" name="云形 37"/>
            <p:cNvSpPr/>
            <p:nvPr/>
          </p:nvSpPr>
          <p:spPr>
            <a:xfrm rot="720000">
              <a:off x="12396" y="8154"/>
              <a:ext cx="1775" cy="1050"/>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37" name="云形 36"/>
            <p:cNvSpPr/>
            <p:nvPr/>
          </p:nvSpPr>
          <p:spPr>
            <a:xfrm rot="720000">
              <a:off x="3039" y="8513"/>
              <a:ext cx="1775" cy="1050"/>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9" name="文本框 8"/>
            <p:cNvSpPr txBox="1"/>
            <p:nvPr>
              <p:custDataLst>
                <p:tags r:id="rId4"/>
              </p:custDataLst>
            </p:nvPr>
          </p:nvSpPr>
          <p:spPr>
            <a:xfrm>
              <a:off x="2607" y="3434"/>
              <a:ext cx="4198" cy="725"/>
            </a:xfrm>
            <a:prstGeom prst="rect">
              <a:avLst/>
            </a:prstGeom>
            <a:noFill/>
          </p:spPr>
          <p:txBody>
            <a:bodyPr wrap="square" rtlCol="0"/>
            <a:lstStyle/>
            <a:p>
              <a:pP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rPr>
                <a:t>保障基本生活</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30" name="文本框 29"/>
            <p:cNvSpPr txBox="1"/>
            <p:nvPr>
              <p:custDataLst>
                <p:tags r:id="rId5"/>
              </p:custDataLst>
            </p:nvPr>
          </p:nvSpPr>
          <p:spPr>
            <a:xfrm>
              <a:off x="13798" y="5565"/>
              <a:ext cx="2403" cy="725"/>
            </a:xfrm>
            <a:prstGeom prst="rect">
              <a:avLst/>
            </a:prstGeom>
            <a:noFill/>
          </p:spPr>
          <p:txBody>
            <a:bodyPr wrap="square" rtlCol="0"/>
            <a:lstStyle/>
            <a:p>
              <a:pP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rPr>
                <a:t>幸福理财</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31" name="文本框 30"/>
            <p:cNvSpPr txBox="1"/>
            <p:nvPr>
              <p:custDataLst>
                <p:tags r:id="rId6"/>
              </p:custDataLst>
            </p:nvPr>
          </p:nvSpPr>
          <p:spPr>
            <a:xfrm>
              <a:off x="13931" y="3460"/>
              <a:ext cx="2403" cy="725"/>
            </a:xfrm>
            <a:prstGeom prst="rect">
              <a:avLst/>
            </a:prstGeom>
            <a:noFill/>
          </p:spPr>
          <p:txBody>
            <a:bodyPr wrap="square" rtlCol="0"/>
            <a:p>
              <a:pP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rPr>
                <a:t>安全为先</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32" name="文本框 31"/>
            <p:cNvSpPr txBox="1"/>
            <p:nvPr>
              <p:custDataLst>
                <p:tags r:id="rId7"/>
              </p:custDataLst>
            </p:nvPr>
          </p:nvSpPr>
          <p:spPr>
            <a:xfrm>
              <a:off x="3173" y="7615"/>
              <a:ext cx="2403" cy="725"/>
            </a:xfrm>
            <a:prstGeom prst="rect">
              <a:avLst/>
            </a:prstGeom>
            <a:noFill/>
          </p:spPr>
          <p:txBody>
            <a:bodyPr wrap="square" rtlCol="0"/>
            <a:p>
              <a:pP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rPr>
                <a:t>变现</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33" name="文本框 32"/>
            <p:cNvSpPr txBox="1"/>
            <p:nvPr>
              <p:custDataLst>
                <p:tags r:id="rId8"/>
              </p:custDataLst>
            </p:nvPr>
          </p:nvSpPr>
          <p:spPr>
            <a:xfrm>
              <a:off x="13692" y="7670"/>
              <a:ext cx="2403" cy="725"/>
            </a:xfrm>
            <a:prstGeom prst="rect">
              <a:avLst/>
            </a:prstGeom>
            <a:noFill/>
          </p:spPr>
          <p:txBody>
            <a:bodyPr wrap="square" rtlCol="0"/>
            <a:lstStyle/>
            <a:p>
              <a:pP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rPr>
                <a:t>因人制宜</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3" name="文本框 42"/>
            <p:cNvSpPr txBox="1"/>
            <p:nvPr>
              <p:custDataLst>
                <p:tags r:id="rId9"/>
              </p:custDataLst>
            </p:nvPr>
          </p:nvSpPr>
          <p:spPr>
            <a:xfrm>
              <a:off x="2606" y="4186"/>
              <a:ext cx="3258" cy="527"/>
            </a:xfrm>
            <a:prstGeom prst="rect">
              <a:avLst/>
            </a:prstGeom>
            <a:noFill/>
          </p:spPr>
          <p:txBody>
            <a:bodyPr wrap="square" rtlCol="0"/>
            <a:p>
              <a:pPr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rPr>
                <a:t>理财不完全等于省钱</a:t>
              </a:r>
              <a:endPar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4" name="文本框 43"/>
            <p:cNvSpPr txBox="1"/>
            <p:nvPr>
              <p:custDataLst>
                <p:tags r:id="rId10"/>
              </p:custDataLst>
            </p:nvPr>
          </p:nvSpPr>
          <p:spPr>
            <a:xfrm>
              <a:off x="13594" y="4159"/>
              <a:ext cx="3258" cy="527"/>
            </a:xfrm>
            <a:prstGeom prst="rect">
              <a:avLst/>
            </a:prstGeom>
            <a:noFill/>
          </p:spPr>
          <p:txBody>
            <a:bodyPr wrap="square" rtlCol="0"/>
            <a:p>
              <a:pPr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rPr>
                <a:t>组合投资、分散风险</a:t>
              </a:r>
              <a:endPar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5" name="文本框 44"/>
            <p:cNvSpPr txBox="1"/>
            <p:nvPr>
              <p:custDataLst>
                <p:tags r:id="rId11"/>
              </p:custDataLst>
            </p:nvPr>
          </p:nvSpPr>
          <p:spPr>
            <a:xfrm>
              <a:off x="13346" y="6292"/>
              <a:ext cx="3258" cy="527"/>
            </a:xfrm>
            <a:prstGeom prst="rect">
              <a:avLst/>
            </a:prstGeom>
            <a:noFill/>
          </p:spPr>
          <p:txBody>
            <a:bodyPr wrap="square" rtlCol="0"/>
            <a:p>
              <a:pPr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rPr>
                <a:t>为了生活得更美好</a:t>
              </a:r>
              <a:endPar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7" name="文本框 46"/>
            <p:cNvSpPr txBox="1"/>
            <p:nvPr>
              <p:custDataLst>
                <p:tags r:id="rId12"/>
              </p:custDataLst>
            </p:nvPr>
          </p:nvSpPr>
          <p:spPr>
            <a:xfrm>
              <a:off x="1236" y="8225"/>
              <a:ext cx="5634" cy="527"/>
            </a:xfrm>
            <a:prstGeom prst="rect">
              <a:avLst/>
            </a:prstGeom>
            <a:noFill/>
          </p:spPr>
          <p:txBody>
            <a:bodyPr wrap="square" rtlCol="0"/>
            <a:p>
              <a:pPr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rPr>
                <a:t>兼顾财富的安全性、收益性和流动性</a:t>
              </a:r>
              <a:endPar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8" name="文本框 47"/>
            <p:cNvSpPr txBox="1"/>
            <p:nvPr>
              <p:custDataLst>
                <p:tags r:id="rId13"/>
              </p:custDataLst>
            </p:nvPr>
          </p:nvSpPr>
          <p:spPr>
            <a:xfrm>
              <a:off x="13460" y="8374"/>
              <a:ext cx="3258" cy="527"/>
            </a:xfrm>
            <a:prstGeom prst="rect">
              <a:avLst/>
            </a:prstGeom>
            <a:noFill/>
          </p:spPr>
          <p:txBody>
            <a:bodyPr wrap="square" rtlCol="0"/>
            <a:p>
              <a:pPr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rPr>
                <a:t>量身定制理财方案</a:t>
              </a:r>
              <a:endPar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grpSp>
      <p:pic>
        <p:nvPicPr>
          <p:cNvPr id="3" name="图片 2" descr="logo"/>
          <p:cNvPicPr>
            <a:picLocks noChangeAspect="1"/>
          </p:cNvPicPr>
          <p:nvPr/>
        </p:nvPicPr>
        <p:blipFill>
          <a:blip r:embed="rId14"/>
          <a:srcRect b="26876"/>
          <a:stretch>
            <a:fillRect/>
          </a:stretch>
        </p:blipFill>
        <p:spPr>
          <a:xfrm>
            <a:off x="8694420" y="-485775"/>
            <a:ext cx="4124960" cy="2011045"/>
          </a:xfrm>
          <a:prstGeom prst="rect">
            <a:avLst/>
          </a:prstGeom>
        </p:spPr>
      </p:pic>
      <p:sp>
        <p:nvSpPr>
          <p:cNvPr id="35" name="云形 34"/>
          <p:cNvSpPr/>
          <p:nvPr/>
        </p:nvSpPr>
        <p:spPr>
          <a:xfrm rot="720000">
            <a:off x="1951990" y="3039745"/>
            <a:ext cx="1127125" cy="666750"/>
          </a:xfrm>
          <a:prstGeom prst="cloud">
            <a:avLst/>
          </a:prstGeom>
          <a:solidFill>
            <a:schemeClr val="tx2">
              <a:alpha val="32000"/>
            </a:schemeClr>
          </a:solidFill>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20" name="文本框 19"/>
          <p:cNvSpPr txBox="1"/>
          <p:nvPr>
            <p:custDataLst>
              <p:tags r:id="rId17"/>
            </p:custDataLst>
          </p:nvPr>
        </p:nvSpPr>
        <p:spPr>
          <a:xfrm>
            <a:off x="1351280" y="433070"/>
            <a:ext cx="3497580" cy="460375"/>
          </a:xfrm>
          <a:prstGeom prst="rect">
            <a:avLst/>
          </a:prstGeom>
          <a:noFill/>
        </p:spPr>
        <p:txBody>
          <a:bodyPr wrap="square" rtlCol="0"/>
          <a:lstStyle/>
          <a:p>
            <a:pPr algn="l"/>
            <a:r>
              <a:rPr lang="zh-CN" altLang="en-US" sz="2000" b="1">
                <a:solidFill>
                  <a:schemeClr val="tx1">
                    <a:lumMod val="65000"/>
                    <a:lumOff val="35000"/>
                  </a:schemeClr>
                </a:solidFill>
                <a:latin typeface="微软雅黑" panose="020B0503020204020204" charset="-122"/>
                <a:ea typeface="微软雅黑" panose="020B0503020204020204" charset="-122"/>
              </a:rPr>
              <a:t>（一）理财的原则</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sp>
        <p:nvSpPr>
          <p:cNvPr id="29" name="文本框 28"/>
          <p:cNvSpPr txBox="1"/>
          <p:nvPr>
            <p:custDataLst>
              <p:tags r:id="rId18"/>
            </p:custDataLst>
          </p:nvPr>
        </p:nvSpPr>
        <p:spPr>
          <a:xfrm>
            <a:off x="1957070" y="3164205"/>
            <a:ext cx="1525905" cy="460375"/>
          </a:xfrm>
          <a:prstGeom prst="rect">
            <a:avLst/>
          </a:prstGeom>
          <a:noFill/>
        </p:spPr>
        <p:txBody>
          <a:bodyPr wrap="square" rtlCol="0"/>
          <a:p>
            <a:pPr defTabSz="1218565"/>
            <a:r>
              <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rPr>
              <a:t>终生理财</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46" name="文本框 45"/>
          <p:cNvSpPr txBox="1"/>
          <p:nvPr>
            <p:custDataLst>
              <p:tags r:id="rId19"/>
            </p:custDataLst>
          </p:nvPr>
        </p:nvSpPr>
        <p:spPr>
          <a:xfrm>
            <a:off x="1570355" y="3552825"/>
            <a:ext cx="2068830" cy="334645"/>
          </a:xfrm>
          <a:prstGeom prst="rect">
            <a:avLst/>
          </a:prstGeom>
          <a:noFill/>
        </p:spPr>
        <p:txBody>
          <a:bodyPr wrap="square" rtlCol="0"/>
          <a:p>
            <a:pPr defTabSz="1218565"/>
            <a:r>
              <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rPr>
              <a:t>考虑阶段性和延续性</a:t>
            </a:r>
            <a:endParaRPr lang="zh-CN" altLang="en-US" sz="1600" kern="0">
              <a:solidFill>
                <a:schemeClr val="tx1">
                  <a:lumMod val="75000"/>
                  <a:lumOff val="25000"/>
                </a:schemeClr>
              </a:solidFill>
              <a:latin typeface="微软雅黑" panose="020B0503020204020204" charset="-122"/>
              <a:ea typeface="微软雅黑" panose="020B0503020204020204" charset="-122"/>
              <a:cs typeface="+mn-ea"/>
              <a:sym typeface="+mn-lt"/>
            </a:endParaRPr>
          </a:p>
        </p:txBody>
      </p: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tx1">
                    <a:lumMod val="75000"/>
                    <a:lumOff val="25000"/>
                  </a:schemeClr>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chemeClr val="tx1">
                  <a:lumMod val="75000"/>
                  <a:lumOff val="25000"/>
                </a:schemeClr>
              </a:solidFill>
              <a:latin typeface="微软雅黑" panose="020B0503020204020204" charset="-122"/>
              <a:ea typeface="微软雅黑" panose="020B0503020204020204" charset="-122"/>
            </a:endParaRPr>
          </a:p>
        </p:txBody>
      </p:sp>
    </p:spTree>
    <p:custDataLst>
      <p:tags r:id="rId20"/>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图片 25" descr="2-底图"/>
          <p:cNvPicPr>
            <a:picLocks noChangeAspect="1"/>
          </p:cNvPicPr>
          <p:nvPr>
            <p:custDataLst>
              <p:tags r:id="rId1"/>
            </p:custDataLst>
          </p:nvPr>
        </p:nvPicPr>
        <p:blipFill>
          <a:blip r:embed="rId2"/>
          <a:stretch>
            <a:fillRect/>
          </a:stretch>
        </p:blipFill>
        <p:spPr>
          <a:xfrm>
            <a:off x="0" y="2540"/>
            <a:ext cx="12195175" cy="6855460"/>
          </a:xfrm>
          <a:prstGeom prst="rect">
            <a:avLst/>
          </a:prstGeom>
        </p:spPr>
      </p:pic>
      <p:sp>
        <p:nvSpPr>
          <p:cNvPr id="4" name="Title 6"/>
          <p:cNvSpPr txBox="1"/>
          <p:nvPr>
            <p:custDataLst>
              <p:tags r:id="rId3"/>
            </p:custDataLst>
          </p:nvPr>
        </p:nvSpPr>
        <p:spPr>
          <a:xfrm>
            <a:off x="782321" y="614017"/>
            <a:ext cx="10647679" cy="1211608"/>
          </a:xfrm>
          <a:prstGeom prst="rect">
            <a:avLst/>
          </a:prstGeom>
          <a:noFill/>
          <a:ln w="3175">
            <a:noFill/>
            <a:prstDash val="dash"/>
          </a:ln>
        </p:spPr>
        <p:txBody>
          <a:bodyPr wrap="square" lIns="72000" tIns="36000" rIns="72000" bIns="1080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mj-lt"/>
                <a:ea typeface="+mn-ea"/>
                <a:cs typeface="Segoe UI" panose="020B0502040204020203" pitchFamily="34" charset="0"/>
              </a:defRPr>
            </a:lvl1pPr>
          </a:lstStyle>
          <a:p>
            <a:pPr lvl="0" algn="ctr">
              <a:lnSpc>
                <a:spcPct val="130000"/>
              </a:lnSpc>
              <a:spcAft>
                <a:spcPts val="800"/>
              </a:spcAft>
              <a:defRPr/>
            </a:pPr>
            <a:r>
              <a:rPr lang="zh-CN" altLang="en-US" sz="2800" b="1" spc="300" dirty="0">
                <a:ln w="3175">
                  <a:noFill/>
                  <a:prstDash val="dash"/>
                </a:l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前言</a:t>
            </a:r>
            <a:endParaRPr lang="zh-CN" altLang="en-US" sz="2800" b="1" spc="300" dirty="0">
              <a:ln w="3175">
                <a:noFill/>
                <a:prstDash val="dash"/>
              </a:l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p:custDataLst>
              <p:tags r:id="rId4"/>
            </p:custDataLst>
          </p:nvPr>
        </p:nvSpPr>
        <p:spPr>
          <a:xfrm>
            <a:off x="549047" y="434723"/>
            <a:ext cx="11306816" cy="6163081"/>
          </a:xfrm>
          <a:prstGeom prst="rect">
            <a:avLst/>
          </a:prstGeom>
          <a:noFill/>
          <a:ln w="41275" cmpd="sng">
            <a:solidFill>
              <a:schemeClr val="tx2"/>
            </a:solid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kumimoji="1" lang="zh-CN" altLang="en-US" sz="1600" b="1">
              <a:solidFill>
                <a:srgbClr val="FFFFFF"/>
              </a:solidFill>
              <a:latin typeface="+mn-ea"/>
            </a:endParaRPr>
          </a:p>
        </p:txBody>
      </p:sp>
      <p:sp>
        <p:nvSpPr>
          <p:cNvPr id="10" name="矩形 9"/>
          <p:cNvSpPr/>
          <p:nvPr>
            <p:custDataLst>
              <p:tags r:id="rId5"/>
            </p:custDataLst>
          </p:nvPr>
        </p:nvSpPr>
        <p:spPr>
          <a:xfrm>
            <a:off x="357458" y="282323"/>
            <a:ext cx="11306816" cy="6163081"/>
          </a:xfrm>
          <a:prstGeom prst="rect">
            <a:avLst/>
          </a:prstGeom>
          <a:noFill/>
          <a:ln w="12700">
            <a:solidFill>
              <a:srgbClr val="E9EDF0"/>
            </a:solid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kumimoji="1" lang="zh-CN" altLang="en-US" sz="1600" b="1">
              <a:solidFill>
                <a:srgbClr val="FFFFFF"/>
              </a:solidFill>
              <a:latin typeface="+mn-ea"/>
            </a:endParaRPr>
          </a:p>
        </p:txBody>
      </p:sp>
      <p:sp>
        <p:nvSpPr>
          <p:cNvPr id="2" name="文本框 1" descr="7b0a20202020227461726765744d6f64756c65223a202270726f636573734f6e6c696e65466f6e7473220a7d0a"/>
          <p:cNvSpPr txBox="1"/>
          <p:nvPr/>
        </p:nvSpPr>
        <p:spPr>
          <a:xfrm>
            <a:off x="2085975" y="1426845"/>
            <a:ext cx="2118360" cy="337185"/>
          </a:xfrm>
          <a:prstGeom prst="rect">
            <a:avLst/>
          </a:prstGeom>
          <a:noFill/>
        </p:spPr>
        <p:txBody>
          <a:bodyPr wrap="square" rtlCol="0">
            <a:spAutoFit/>
          </a:bodyPr>
          <a:p>
            <a:r>
              <a:rPr lang="zh-CN" altLang="en-US" sz="16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理财意识小测试</a:t>
            </a:r>
            <a:endParaRPr lang="zh-CN" altLang="en-US" sz="16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汉仪尚巍手书W" panose="00020600040101010101" charset="-122"/>
            </a:endParaRPr>
          </a:p>
        </p:txBody>
      </p:sp>
      <p:sp>
        <p:nvSpPr>
          <p:cNvPr id="7" name="文本框 6"/>
          <p:cNvSpPr txBox="1"/>
          <p:nvPr/>
        </p:nvSpPr>
        <p:spPr>
          <a:xfrm>
            <a:off x="696595" y="2633980"/>
            <a:ext cx="10819130" cy="368300"/>
          </a:xfrm>
          <a:prstGeom prst="rect">
            <a:avLst/>
          </a:prstGeom>
          <a:noFill/>
        </p:spPr>
        <p:txBody>
          <a:bodyPr wrap="square" rtlCol="0">
            <a:spAutoFit/>
          </a:bodyPr>
          <a:p>
            <a:endParaRPr lang="zh-CN" altLang="en-US"/>
          </a:p>
        </p:txBody>
      </p:sp>
      <p:sp>
        <p:nvSpPr>
          <p:cNvPr id="12" name="文本框 11"/>
          <p:cNvSpPr txBox="1"/>
          <p:nvPr/>
        </p:nvSpPr>
        <p:spPr>
          <a:xfrm>
            <a:off x="1039495" y="2084070"/>
            <a:ext cx="9847580" cy="337185"/>
          </a:xfrm>
          <a:prstGeom prst="rect">
            <a:avLst/>
          </a:prstGeom>
          <a:noFill/>
        </p:spPr>
        <p:txBody>
          <a:bodyPr wrap="square" rtlCol="0">
            <a:spAutoFit/>
          </a:bodyPr>
          <a:p>
            <a:pPr algn="dist"/>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1.你是否需要家人告诉你怎么花钱？         </a:t>
            </a: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A是 B否C不知道</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1039495" y="2486872"/>
            <a:ext cx="9847580" cy="337185"/>
          </a:xfrm>
          <a:prstGeom prst="rect">
            <a:avLst/>
          </a:prstGeom>
          <a:noFill/>
        </p:spPr>
        <p:txBody>
          <a:bodyPr wrap="square" rtlCol="0">
            <a:spAutoFit/>
          </a:bodyPr>
          <a:p>
            <a:pPr algn="dist"/>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2.当你手里有一部分闲钱，花钱前是否做计划？     </a:t>
            </a: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A是 B否 C偶尔</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1039495" y="2889674"/>
            <a:ext cx="9847580" cy="337185"/>
          </a:xfrm>
          <a:prstGeom prst="rect">
            <a:avLst/>
          </a:prstGeom>
          <a:noFill/>
        </p:spPr>
        <p:txBody>
          <a:bodyPr wrap="square" rtlCol="0">
            <a:spAutoFit/>
          </a:bodyPr>
          <a:p>
            <a:pPr algn="dist"/>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3.</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当你和家人购物或吃饭时，是否想过由自己付账？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A是 B否 C偶尔</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1039495" y="3292475"/>
            <a:ext cx="9847580" cy="337185"/>
          </a:xfrm>
          <a:prstGeom prst="rect">
            <a:avLst/>
          </a:prstGeom>
          <a:noFill/>
        </p:spPr>
        <p:txBody>
          <a:bodyPr wrap="square" rtlCol="0">
            <a:spAutoFit/>
          </a:bodyPr>
          <a:p>
            <a:pPr algn="dist"/>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4.</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是否向其他同学安利过糖果零食或</a:t>
            </a:r>
            <a:r>
              <a:rPr 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文具用品</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A是 B否 C偶尔</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039495" y="3695277"/>
            <a:ext cx="9847580" cy="337185"/>
          </a:xfrm>
          <a:prstGeom prst="rect">
            <a:avLst/>
          </a:prstGeom>
          <a:noFill/>
        </p:spPr>
        <p:txBody>
          <a:bodyPr wrap="square" rtlCol="0">
            <a:spAutoFit/>
          </a:bodyPr>
          <a:p>
            <a:pPr algn="dist"/>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是否知道家长的收入来源？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A是 B否 C偶尔</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1039495" y="4098079"/>
            <a:ext cx="9847580" cy="337185"/>
          </a:xfrm>
          <a:prstGeom prst="rect">
            <a:avLst/>
          </a:prstGeom>
          <a:noFill/>
        </p:spPr>
        <p:txBody>
          <a:bodyPr wrap="square" rtlCol="0">
            <a:spAutoFit/>
          </a:bodyPr>
          <a:p>
            <a:pPr algn="dist"/>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6.是否因为零花钱不够向父母借钱？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A是 B否 C偶尔</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1039495" y="4500881"/>
            <a:ext cx="9847580" cy="337185"/>
          </a:xfrm>
          <a:prstGeom prst="rect">
            <a:avLst/>
          </a:prstGeom>
          <a:noFill/>
        </p:spPr>
        <p:txBody>
          <a:bodyPr wrap="square" rtlCol="0">
            <a:spAutoFit/>
          </a:bodyPr>
          <a:p>
            <a:pPr algn="dist"/>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7.有没有过自愿捐款捐物？                                  A有 B没有 C偶尔</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1039495" y="4903682"/>
            <a:ext cx="9847580" cy="337185"/>
          </a:xfrm>
          <a:prstGeom prst="rect">
            <a:avLst/>
          </a:prstGeom>
          <a:noFill/>
        </p:spPr>
        <p:txBody>
          <a:bodyPr wrap="square" rtlCol="0">
            <a:spAutoFit/>
          </a:bodyPr>
          <a:p>
            <a:pPr algn="dist"/>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8.如果你有20元，会在几天花完？                           A一周 B三天 C一天  </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1039495" y="5306484"/>
            <a:ext cx="9847580" cy="337185"/>
          </a:xfrm>
          <a:prstGeom prst="rect">
            <a:avLst/>
          </a:prstGeom>
          <a:noFill/>
        </p:spPr>
        <p:txBody>
          <a:bodyPr wrap="square" rtlCol="0">
            <a:spAutoFit/>
          </a:bodyPr>
          <a:p>
            <a:pPr algn="dist"/>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9.</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压岁钱如何处理的呢？                                    A存银行 B分分钟花掉 C慢慢花完</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nvSpPr>
        <p:spPr>
          <a:xfrm>
            <a:off x="1039495" y="5709285"/>
            <a:ext cx="9847580" cy="337185"/>
          </a:xfrm>
          <a:prstGeom prst="rect">
            <a:avLst/>
          </a:prstGeom>
          <a:noFill/>
        </p:spPr>
        <p:txBody>
          <a:bodyPr wrap="square" rtlCol="0">
            <a:spAutoFit/>
          </a:bodyPr>
          <a:p>
            <a:pPr algn="dist"/>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10.会自愿帮助父母做些家务</a:t>
            </a:r>
            <a:r>
              <a:rPr 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吗</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A是 B否 C偶尔</a:t>
            </a:r>
            <a:r>
              <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31" name="https://img8.file.cache.docer.com/storage/1636687417213909646/9c0149db-a8a7-4562-9545-e5b9fc12932btjwjv2.png" descr="&amp;pky43175846831_创客贴_&amp;39&amp;src_toppic_drop3&amp;"/>
          <p:cNvPicPr>
            <a:picLocks noChangeAspect="1"/>
          </p:cNvPicPr>
          <p:nvPr/>
        </p:nvPicPr>
        <p:blipFill>
          <a:blip r:embed="rId6"/>
          <a:stretch>
            <a:fillRect/>
          </a:stretch>
        </p:blipFill>
        <p:spPr>
          <a:xfrm>
            <a:off x="913130" y="1233170"/>
            <a:ext cx="996950" cy="741045"/>
          </a:xfrm>
          <a:prstGeom prst="rect">
            <a:avLst/>
          </a:prstGeom>
        </p:spPr>
      </p:pic>
      <p:pic>
        <p:nvPicPr>
          <p:cNvPr id="32" name="https://img8.file.cache.docer.com/storage/1636687402414203936/79cef028-48d7-4b6f-beef-25a5cd0b9e34tjwjv2.png" descr="&amp;pky42175846821_创客贴_&amp;39&amp;src_toppic_dropmo01&amp;"/>
          <p:cNvPicPr>
            <a:picLocks noChangeAspect="1"/>
          </p:cNvPicPr>
          <p:nvPr/>
        </p:nvPicPr>
        <p:blipFill>
          <a:blip r:embed="rId7"/>
          <a:stretch>
            <a:fillRect/>
          </a:stretch>
        </p:blipFill>
        <p:spPr>
          <a:xfrm rot="1080000">
            <a:off x="216535" y="5869305"/>
            <a:ext cx="1297940" cy="873125"/>
          </a:xfrm>
          <a:prstGeom prst="rect">
            <a:avLst/>
          </a:prstGeom>
        </p:spPr>
      </p:pic>
      <p:sp>
        <p:nvSpPr>
          <p:cNvPr id="43" name="文本框 42"/>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5" name="图片 4" descr="logo"/>
          <p:cNvPicPr>
            <a:picLocks noChangeAspect="1"/>
          </p:cNvPicPr>
          <p:nvPr/>
        </p:nvPicPr>
        <p:blipFill>
          <a:blip r:embed="rId8"/>
          <a:srcRect b="26876"/>
          <a:stretch>
            <a:fillRect/>
          </a:stretch>
        </p:blipFill>
        <p:spPr>
          <a:xfrm>
            <a:off x="8694420" y="-514350"/>
            <a:ext cx="4124960" cy="201104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2"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500"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500"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500"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500"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500"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500"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ox(in)">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500"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12" grpId="0"/>
      <p:bldP spid="13" grpId="0"/>
      <p:bldP spid="14" grpId="0"/>
      <p:bldP spid="15" grpId="0"/>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3175" y="2540"/>
            <a:ext cx="12195175" cy="6855460"/>
          </a:xfrm>
          <a:prstGeom prst="rect">
            <a:avLst/>
          </a:prstGeom>
        </p:spPr>
      </p:pic>
      <p:sp>
        <p:nvSpPr>
          <p:cNvPr id="6" name="矩形 5"/>
          <p:cNvSpPr/>
          <p:nvPr>
            <p:custDataLst>
              <p:tags r:id="rId3"/>
            </p:custDataLst>
          </p:nvPr>
        </p:nvSpPr>
        <p:spPr>
          <a:xfrm>
            <a:off x="4422140" y="2411730"/>
            <a:ext cx="6641465" cy="3360420"/>
          </a:xfrm>
          <a:prstGeom prst="rect">
            <a:avLst/>
          </a:prstGeom>
        </p:spPr>
        <p:txBody>
          <a:bodyPr wrap="square">
            <a:noAutofit/>
          </a:bodyPr>
          <a:lstStyle/>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连战先生的祖籍是福建漳州，祖上于明末清初迁到台湾的台南，世代以经商为生。虽说其祖上一直是台湾的名门望族，但真正使连家“富甲一方”，并不是依靠经商做买卖，而是凭借科学的理财</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说起连家的理财，不能不说到连战的母亲赵兰坤。赵兰坤出身于沈阳的名门世家，毕业于北平燕京大学。她不像一般的富人那样只会把钱存入银行，而是积极地进行投资理财，因与银行董事私交甚好，她大胆地购买一些银行原始股，这些股票为连家带来了丰厚的回报。</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3" name="文本框 2"/>
          <p:cNvSpPr txBox="1"/>
          <p:nvPr>
            <p:custDataLst>
              <p:tags r:id="rId6"/>
            </p:custDataLst>
          </p:nvPr>
        </p:nvSpPr>
        <p:spPr>
          <a:xfrm>
            <a:off x="1439545" y="485775"/>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（二）理财的意义</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sp>
        <p:nvSpPr>
          <p:cNvPr id="4" name="文本框 3"/>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13" name="图片 12" descr="logo"/>
          <p:cNvPicPr>
            <a:picLocks noChangeAspect="1"/>
          </p:cNvPicPr>
          <p:nvPr/>
        </p:nvPicPr>
        <p:blipFill>
          <a:blip r:embed="rId7"/>
          <a:srcRect b="26876"/>
          <a:stretch>
            <a:fillRect/>
          </a:stretch>
        </p:blipFill>
        <p:spPr>
          <a:xfrm>
            <a:off x="8694420" y="-485775"/>
            <a:ext cx="4124960" cy="2011045"/>
          </a:xfrm>
          <a:prstGeom prst="rect">
            <a:avLst/>
          </a:prstGeom>
        </p:spPr>
      </p:pic>
      <p:pic>
        <p:nvPicPr>
          <p:cNvPr id="12" name="https://img7.file.cache.docer.com/storage/1636686905532632654/10ce057e-0ae6-43c9-a4af-27ac93dfc987tjwjv2.png" descr="&amp;pky44175744880_创客贴_&amp;39&amp;src_toppic_dropmo111&amp;"/>
          <p:cNvPicPr>
            <a:picLocks noChangeAspect="1"/>
          </p:cNvPicPr>
          <p:nvPr/>
        </p:nvPicPr>
        <p:blipFill>
          <a:blip r:embed="rId8"/>
          <a:stretch>
            <a:fillRect/>
          </a:stretch>
        </p:blipFill>
        <p:spPr>
          <a:xfrm>
            <a:off x="104140" y="3348990"/>
            <a:ext cx="3921760" cy="2788920"/>
          </a:xfrm>
          <a:prstGeom prst="rect">
            <a:avLst/>
          </a:prstGeom>
        </p:spPr>
      </p:pic>
      <p:sp>
        <p:nvSpPr>
          <p:cNvPr id="14" name="矩形 13" descr="7b0a2020202022776f7264617274223a20227b5c2269645c223a32353030313233322c5c227469645c223a31333530367d220a7d0a"/>
          <p:cNvSpPr/>
          <p:nvPr/>
        </p:nvSpPr>
        <p:spPr>
          <a:xfrm rot="600000">
            <a:off x="1228090" y="2792730"/>
            <a:ext cx="1964690" cy="768350"/>
          </a:xfrm>
          <a:prstGeom prst="rect">
            <a:avLst/>
          </a:prstGeom>
          <a:noFill/>
          <a:ln>
            <a:noFill/>
          </a:ln>
        </p:spPr>
        <p:txBody>
          <a:bodyPr wrap="square" rtlCol="0" anchor="t">
            <a:spAutoFit/>
          </a:bodyPr>
          <a:p>
            <a:pPr algn="ctr"/>
            <a:r>
              <a:rPr lang="en-US" altLang="zh-CN" sz="4400" b="1">
                <a:ln>
                  <a:solidFill>
                    <a:schemeClr val="bg2"/>
                  </a:solidFill>
                </a:ln>
                <a:solidFill>
                  <a:srgbClr val="AFB3BA"/>
                </a:solidFill>
                <a:effectLst>
                  <a:outerShdw blurRad="50800" dist="50800" dir="5400000" algn="ctr" rotWithShape="0">
                    <a:srgbClr val="CF97A5">
                      <a:alpha val="43000"/>
                    </a:srgbClr>
                  </a:outerShdw>
                </a:effectLst>
                <a:latin typeface="汉仪神工体简" panose="02010600000101010101" charset="-122"/>
                <a:ea typeface="汉仪神工体简" panose="02010600000101010101" charset="-122"/>
              </a:rPr>
              <a:t>B</a:t>
            </a:r>
            <a:r>
              <a:rPr lang="en-US" altLang="zh-CN" sz="4000" b="1">
                <a:ln>
                  <a:solidFill>
                    <a:schemeClr val="bg2"/>
                  </a:solidFill>
                </a:ln>
                <a:solidFill>
                  <a:srgbClr val="AFB3BA"/>
                </a:solidFill>
                <a:effectLst>
                  <a:outerShdw blurRad="50800" dist="50800" dir="5400000" algn="ctr" rotWithShape="0">
                    <a:srgbClr val="CF97A5">
                      <a:alpha val="43000"/>
                    </a:srgbClr>
                  </a:outerShdw>
                </a:effectLst>
                <a:latin typeface="汉仪神工体简" panose="02010600000101010101" charset="-122"/>
                <a:ea typeface="汉仪神工体简" panose="02010600000101010101" charset="-122"/>
              </a:rPr>
              <a:t>A</a:t>
            </a:r>
            <a:r>
              <a:rPr lang="en-US" altLang="zh-CN" sz="3600" b="1">
                <a:ln>
                  <a:solidFill>
                    <a:schemeClr val="bg2"/>
                  </a:solidFill>
                </a:ln>
                <a:solidFill>
                  <a:srgbClr val="AFB3BA"/>
                </a:solidFill>
                <a:effectLst>
                  <a:outerShdw blurRad="50800" dist="50800" dir="5400000" algn="ctr" rotWithShape="0">
                    <a:srgbClr val="CF97A5">
                      <a:alpha val="43000"/>
                    </a:srgbClr>
                  </a:outerShdw>
                </a:effectLst>
                <a:latin typeface="汉仪神工体简" panose="02010600000101010101" charset="-122"/>
                <a:ea typeface="汉仪神工体简" panose="02010600000101010101" charset="-122"/>
              </a:rPr>
              <a:t>N</a:t>
            </a:r>
            <a:r>
              <a:rPr lang="en-US" altLang="zh-CN" sz="3200" b="1">
                <a:ln>
                  <a:solidFill>
                    <a:schemeClr val="bg2"/>
                  </a:solidFill>
                </a:ln>
                <a:solidFill>
                  <a:srgbClr val="AFB3BA"/>
                </a:solidFill>
                <a:effectLst>
                  <a:outerShdw blurRad="50800" dist="50800" dir="5400000" algn="ctr" rotWithShape="0">
                    <a:srgbClr val="CF97A5">
                      <a:alpha val="43000"/>
                    </a:srgbClr>
                  </a:outerShdw>
                </a:effectLst>
                <a:latin typeface="汉仪神工体简" panose="02010600000101010101" charset="-122"/>
                <a:ea typeface="汉仪神工体简" panose="02010600000101010101" charset="-122"/>
              </a:rPr>
              <a:t>K</a:t>
            </a:r>
            <a:endParaRPr lang="en-US" altLang="zh-CN" sz="3200" b="1">
              <a:ln>
                <a:solidFill>
                  <a:schemeClr val="bg2"/>
                </a:solidFill>
              </a:ln>
              <a:solidFill>
                <a:srgbClr val="AFB3BA"/>
              </a:solidFill>
              <a:effectLst>
                <a:outerShdw blurRad="50800" dist="50800" dir="5400000" algn="ctr" rotWithShape="0">
                  <a:srgbClr val="CF97A5">
                    <a:alpha val="43000"/>
                  </a:srgbClr>
                </a:outerShdw>
              </a:effectLst>
              <a:latin typeface="汉仪神工体简" panose="02010600000101010101" charset="-122"/>
              <a:ea typeface="汉仪神工体简" panose="02010600000101010101" charset="-122"/>
            </a:endParaRPr>
          </a:p>
        </p:txBody>
      </p:sp>
      <p:sp>
        <p:nvSpPr>
          <p:cNvPr id="15" name="文本框 14"/>
          <p:cNvSpPr txBox="1"/>
          <p:nvPr>
            <p:custDataLst>
              <p:tags r:id="rId9"/>
            </p:custDataLst>
          </p:nvPr>
        </p:nvSpPr>
        <p:spPr>
          <a:xfrm>
            <a:off x="7492365" y="1355725"/>
            <a:ext cx="3329940" cy="460375"/>
          </a:xfrm>
          <a:prstGeom prst="rect">
            <a:avLst/>
          </a:prstGeom>
          <a:noFill/>
        </p:spPr>
        <p:txBody>
          <a:bodyPr wrap="square" rtlCol="0"/>
          <a:p>
            <a:pPr algn="l" defTabSz="1218565"/>
            <a:r>
              <a:rPr lang="zh-CN" altLang="en-US"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故事分享</a:t>
            </a:r>
            <a:r>
              <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-连战家族的理财故事</a:t>
            </a:r>
            <a:endPar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0"/>
            <a:ext cx="12195175" cy="6855460"/>
          </a:xfrm>
          <a:prstGeom prst="rect">
            <a:avLst/>
          </a:prstGeom>
        </p:spPr>
      </p:pic>
      <p:sp>
        <p:nvSpPr>
          <p:cNvPr id="6" name="矩形 5"/>
          <p:cNvSpPr/>
          <p:nvPr>
            <p:custDataLst>
              <p:tags r:id="rId3"/>
            </p:custDataLst>
          </p:nvPr>
        </p:nvSpPr>
        <p:spPr>
          <a:xfrm>
            <a:off x="1236980" y="1924050"/>
            <a:ext cx="9799320" cy="3324860"/>
          </a:xfrm>
          <a:prstGeom prst="rect">
            <a:avLst/>
          </a:prstGeom>
        </p:spPr>
        <p:txBody>
          <a:bodyPr wrap="square">
            <a:noAutofit/>
          </a:bodyPr>
          <a:lstStyle/>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由于连家持有金融公司股份，获取贷款比较方便。在进行股票投资的同时，赵兰坤向银行贷款，陆续在台北购买了大量的房地产，并只租不卖持续投资，使连家的资产不断增值。据台湾有关部门估值，登记在连战名下的2万余坪的土地，按照台湾当前的市价计算，价值约200亿元新台币。</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连战曾透露他们家的理财方式是“无为而治”，也就是买进之后长期持有，40多年前，他家把所有的家产投资于股票和房地产，并耐心等待，在此期间很少买卖。他家长期投资的平均收益率达到每年20%以上。在不考虑复利因素的情况下，连家的资产以五年翻一番的速度在增长，从而创造了“富甲一方”的神话。</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0" name="文本框 9"/>
          <p:cNvSpPr txBox="1"/>
          <p:nvPr>
            <p:custDataLst>
              <p:tags r:id="rId6"/>
            </p:custDataLst>
          </p:nvPr>
        </p:nvSpPr>
        <p:spPr>
          <a:xfrm>
            <a:off x="1439545" y="485775"/>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（二）理财的意义</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pic>
        <p:nvPicPr>
          <p:cNvPr id="13" name="图片 12" descr="logo"/>
          <p:cNvPicPr>
            <a:picLocks noChangeAspect="1"/>
          </p:cNvPicPr>
          <p:nvPr/>
        </p:nvPicPr>
        <p:blipFill>
          <a:blip r:embed="rId7"/>
          <a:srcRect b="26876"/>
          <a:stretch>
            <a:fillRect/>
          </a:stretch>
        </p:blipFill>
        <p:spPr>
          <a:xfrm>
            <a:off x="8694420" y="-485775"/>
            <a:ext cx="4124960" cy="2011045"/>
          </a:xfrm>
          <a:prstGeom prst="rect">
            <a:avLst/>
          </a:prstGeom>
        </p:spPr>
      </p:pic>
      <p:sp>
        <p:nvSpPr>
          <p:cNvPr id="14" name="文本框 13"/>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15" name="文本框 14"/>
          <p:cNvSpPr txBox="1"/>
          <p:nvPr>
            <p:custDataLst>
              <p:tags r:id="rId8"/>
            </p:custDataLst>
          </p:nvPr>
        </p:nvSpPr>
        <p:spPr>
          <a:xfrm>
            <a:off x="7492365" y="1355725"/>
            <a:ext cx="3329940" cy="460375"/>
          </a:xfrm>
          <a:prstGeom prst="rect">
            <a:avLst/>
          </a:prstGeom>
          <a:noFill/>
        </p:spPr>
        <p:txBody>
          <a:bodyPr wrap="square" rtlCol="0"/>
          <a:p>
            <a:pPr algn="l" defTabSz="1218565"/>
            <a:r>
              <a:rPr lang="zh-CN" altLang="en-US"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故事分享</a:t>
            </a:r>
            <a:r>
              <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-连战家族的理财故事</a:t>
            </a:r>
            <a:endPar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pic>
        <p:nvPicPr>
          <p:cNvPr id="19" name="https://img7.file.cache.docer.com/storage/1596798567898576000/954cc874cbb2f28f7cd45e958d9d75cd.png" descr="&amp;pky4089333268_sjzg_&amp;39&amp;src_toppic_dropmo111&amp;"/>
          <p:cNvPicPr>
            <a:picLocks noChangeAspect="1"/>
          </p:cNvPicPr>
          <p:nvPr/>
        </p:nvPicPr>
        <p:blipFill>
          <a:blip r:embed="rId9"/>
          <a:stretch>
            <a:fillRect/>
          </a:stretch>
        </p:blipFill>
        <p:spPr>
          <a:xfrm>
            <a:off x="-80645" y="3227070"/>
            <a:ext cx="8078470" cy="362775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ttps://img7.file.cache.docer.com/storage/1596794892389675000/93bda7d344f8c26ea910bd9140773894.png" descr="&amp;pky4589327972_sjzg_&amp;39&amp;src_toppic_dropmo81&amp;"/>
          <p:cNvPicPr>
            <a:picLocks noChangeAspect="1"/>
          </p:cNvPicPr>
          <p:nvPr/>
        </p:nvPicPr>
        <p:blipFill>
          <a:blip r:embed="rId1">
            <a:alphaModFix amt="60000"/>
          </a:blip>
          <a:stretch>
            <a:fillRect/>
          </a:stretch>
        </p:blipFill>
        <p:spPr>
          <a:xfrm>
            <a:off x="8027670" y="2138680"/>
            <a:ext cx="4281805" cy="4418965"/>
          </a:xfrm>
          <a:prstGeom prst="rect">
            <a:avLst/>
          </a:prstGeom>
        </p:spPr>
      </p:pic>
      <p:pic>
        <p:nvPicPr>
          <p:cNvPr id="26" name="图片 25" descr="2-底图"/>
          <p:cNvPicPr>
            <a:picLocks noChangeAspect="1"/>
          </p:cNvPicPr>
          <p:nvPr>
            <p:custDataLst>
              <p:tags r:id="rId2"/>
            </p:custDataLst>
          </p:nvPr>
        </p:nvPicPr>
        <p:blipFill>
          <a:blip r:embed="rId3"/>
          <a:stretch>
            <a:fillRect/>
          </a:stretch>
        </p:blipFill>
        <p:spPr>
          <a:xfrm>
            <a:off x="0" y="0"/>
            <a:ext cx="12195175" cy="6855460"/>
          </a:xfrm>
          <a:prstGeom prst="rect">
            <a:avLst/>
          </a:prstGeom>
        </p:spPr>
      </p:pic>
      <p:sp>
        <p:nvSpPr>
          <p:cNvPr id="6" name="矩形 5"/>
          <p:cNvSpPr/>
          <p:nvPr>
            <p:custDataLst>
              <p:tags r:id="rId4"/>
            </p:custDataLst>
          </p:nvPr>
        </p:nvSpPr>
        <p:spPr>
          <a:xfrm>
            <a:off x="782320" y="1793240"/>
            <a:ext cx="7656195" cy="3960495"/>
          </a:xfrm>
          <a:prstGeom prst="rect">
            <a:avLst/>
          </a:prstGeom>
        </p:spPr>
        <p:txBody>
          <a:bodyPr wrap="square"/>
          <a:lstStyle/>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胡适先生是著名的学者、教育家、外交家。</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他的一生始终处于社会的上层，在步入中年之前，一直收入丰厚。</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1931年，胡适从上海回北大，任文学院院长，月薪600银元。当时他著作多，版税、稿酬非常丰厚。据估算，每月收入1500银元。那时一银元约合现在的人民币30多元，月收入相当于现在人民币45000元，年收入达到50多万元。他家住房十分宽敞，雇有6个用人，生活富裕。</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但胡适不注重理财，经常吃干花净，长期没有积蓄，在1937年抗日战争爆发时，也就是胡适步入中年以后，他的经济生活开始拮据起来，且持续一生。</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进入暮年，胡适每次生病住院医药费都告急，总要坚持提前出院。晚年他多次告诫身边的工作人员:“年轻时，要注意多留点积蓄。”</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14" name="图片 13"/>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2" name="文本框 11"/>
          <p:cNvSpPr txBox="1"/>
          <p:nvPr>
            <p:custDataLst>
              <p:tags r:id="rId7"/>
            </p:custDataLst>
          </p:nvPr>
        </p:nvSpPr>
        <p:spPr>
          <a:xfrm>
            <a:off x="1439545" y="485775"/>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（二）理财的意义</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sp>
        <p:nvSpPr>
          <p:cNvPr id="23" name="文本框 22"/>
          <p:cNvSpPr txBox="1"/>
          <p:nvPr>
            <p:custDataLst>
              <p:tags r:id="rId8"/>
            </p:custDataLst>
          </p:nvPr>
        </p:nvSpPr>
        <p:spPr>
          <a:xfrm>
            <a:off x="5637530" y="1332865"/>
            <a:ext cx="4690110" cy="460375"/>
          </a:xfrm>
          <a:prstGeom prst="rect">
            <a:avLst/>
          </a:prstGeom>
          <a:noFill/>
        </p:spPr>
        <p:txBody>
          <a:bodyPr wrap="square" rtlCol="0"/>
          <a:p>
            <a:pPr algn="l" defTabSz="1218565"/>
            <a:r>
              <a:rPr lang="zh-CN" altLang="en-US"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故事分享</a:t>
            </a:r>
            <a:r>
              <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a:t>
            </a:r>
            <a:r>
              <a:rPr lang="zh-CN" altLang="en-US"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胡适先生</a:t>
            </a:r>
            <a:r>
              <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的理财故事</a:t>
            </a:r>
            <a:endParaRPr lang="en-US" altLang="zh-CN"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pic>
        <p:nvPicPr>
          <p:cNvPr id="10" name="图片 9" descr="logo"/>
          <p:cNvPicPr>
            <a:picLocks noChangeAspect="1"/>
          </p:cNvPicPr>
          <p:nvPr/>
        </p:nvPicPr>
        <p:blipFill>
          <a:blip r:embed="rId9"/>
          <a:srcRect b="26876"/>
          <a:stretch>
            <a:fillRect/>
          </a:stretch>
        </p:blipFill>
        <p:spPr>
          <a:xfrm>
            <a:off x="8694420" y="-485775"/>
            <a:ext cx="4124960" cy="2011045"/>
          </a:xfrm>
          <a:prstGeom prst="rect">
            <a:avLst/>
          </a:prstGeom>
        </p:spPr>
      </p:pic>
      <p:sp>
        <p:nvSpPr>
          <p:cNvPr id="2" name="文本框 1"/>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3" name="https://img7.file.cache.docer.com/storage/1636032291166383158/f3ed9a3212dd936eadef171c1e9e445e.png" descr="&amp;pky41176463158_创客贴_&amp;39&amp;src_toppic_dropmo171&amp;"/>
          <p:cNvPicPr>
            <a:picLocks noChangeAspect="1"/>
          </p:cNvPicPr>
          <p:nvPr/>
        </p:nvPicPr>
        <p:blipFill>
          <a:blip r:embed="rId10">
            <a:alphaModFix amt="60000"/>
          </a:blip>
          <a:stretch>
            <a:fillRect/>
          </a:stretch>
        </p:blipFill>
        <p:spPr>
          <a:xfrm rot="8640000">
            <a:off x="9279255" y="1022985"/>
            <a:ext cx="847725" cy="958215"/>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2540"/>
            <a:ext cx="12195175" cy="6855460"/>
          </a:xfrm>
          <a:prstGeom prst="rect">
            <a:avLst/>
          </a:prstGeom>
        </p:spPr>
      </p:pic>
      <p:pic>
        <p:nvPicPr>
          <p:cNvPr id="6" name="图片 5"/>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2" name="文本框 11"/>
          <p:cNvSpPr txBox="1"/>
          <p:nvPr>
            <p:custDataLst>
              <p:tags r:id="rId5"/>
            </p:custDataLst>
          </p:nvPr>
        </p:nvSpPr>
        <p:spPr>
          <a:xfrm>
            <a:off x="1439545" y="485775"/>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（二）理财的意义</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sp>
        <p:nvSpPr>
          <p:cNvPr id="100" name="文本框 99"/>
          <p:cNvSpPr txBox="1"/>
          <p:nvPr/>
        </p:nvSpPr>
        <p:spPr>
          <a:xfrm>
            <a:off x="866775" y="2385695"/>
            <a:ext cx="4006850" cy="2676525"/>
          </a:xfrm>
          <a:prstGeom prst="rect">
            <a:avLst/>
          </a:prstGeom>
          <a:noFill/>
          <a:ln w="9525">
            <a:noFill/>
          </a:ln>
        </p:spPr>
        <p:txBody>
          <a:bodyPr wrap="square">
            <a:spAutoFit/>
          </a:bodyPr>
          <a:p>
            <a:pPr algn="l">
              <a:lnSpc>
                <a:spcPct val="150000"/>
              </a:lnSpc>
              <a:buClrTx/>
              <a:buSzTx/>
              <a:buNone/>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从上面两个小故事我们可以看出：</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150000"/>
              </a:lnSpc>
              <a:buClrTx/>
              <a:buSzTx/>
              <a:buNone/>
            </a:pP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150000"/>
              </a:lnSpc>
              <a:buClrTx/>
              <a:buSzTx/>
              <a:buNone/>
            </a:pPr>
            <a:r>
              <a:rPr lang="zh-CN"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理财理财</a:t>
            </a:r>
            <a:r>
              <a:rPr lang="en-US" altLang="zh-CN"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a:t>
            </a: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理</a:t>
            </a:r>
            <a:r>
              <a:rPr lang="en-US" altLang="zh-CN"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a:t>
            </a: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为重，如果把收入比作河流，那么财富便是水库，花出去的钱就是流出去的水，理财就是开源节流，管理好自己的水库。</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150000"/>
              </a:lnSpc>
              <a:buClrTx/>
              <a:buSzTx/>
              <a:buNone/>
            </a:pP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4" name="文本框 3"/>
          <p:cNvSpPr txBox="1"/>
          <p:nvPr/>
        </p:nvSpPr>
        <p:spPr>
          <a:xfrm>
            <a:off x="2335530" y="6357620"/>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8" name="http://photo-static-api.fotomore.com/creative/vcg/400/new/VCG211344044519.jpg" descr="&amp;pky260_sjzg_VCG211344044519&amp;2&amp;src_toppic_inpsrchzd1&amp;"/>
          <p:cNvPicPr>
            <a:picLocks noChangeAspect="1"/>
          </p:cNvPicPr>
          <p:nvPr/>
        </p:nvPicPr>
        <p:blipFill>
          <a:blip r:embed="rId6">
            <a:alphaModFix amt="80000"/>
          </a:blip>
          <a:stretch>
            <a:fillRect/>
          </a:stretch>
        </p:blipFill>
        <p:spPr>
          <a:xfrm>
            <a:off x="5480685" y="1544320"/>
            <a:ext cx="6307455" cy="3961130"/>
          </a:xfrm>
          <a:prstGeom prst="rect">
            <a:avLst/>
          </a:prstGeom>
        </p:spPr>
      </p:pic>
      <p:pic>
        <p:nvPicPr>
          <p:cNvPr id="9" name="图片 8" descr="logo"/>
          <p:cNvPicPr>
            <a:picLocks noChangeAspect="1"/>
          </p:cNvPicPr>
          <p:nvPr/>
        </p:nvPicPr>
        <p:blipFill>
          <a:blip r:embed="rId7"/>
          <a:srcRect b="26876"/>
          <a:stretch>
            <a:fillRect/>
          </a:stretch>
        </p:blipFill>
        <p:spPr>
          <a:xfrm>
            <a:off x="8694420" y="-485775"/>
            <a:ext cx="4124960" cy="2011045"/>
          </a:xfrm>
          <a:prstGeom prst="rect">
            <a:avLst/>
          </a:prstGeom>
        </p:spPr>
      </p:pic>
    </p:spTree>
    <p:custDataLst>
      <p:tags r:id="rId8"/>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2(2)"/>
          <p:cNvPicPr>
            <a:picLocks noChangeAspect="1"/>
          </p:cNvPicPr>
          <p:nvPr/>
        </p:nvPicPr>
        <p:blipFill>
          <a:blip r:embed="rId1"/>
          <a:stretch>
            <a:fillRect/>
          </a:stretch>
        </p:blipFill>
        <p:spPr>
          <a:xfrm rot="20940000">
            <a:off x="5241290" y="419100"/>
            <a:ext cx="4575175" cy="1925320"/>
          </a:xfrm>
          <a:prstGeom prst="rect">
            <a:avLst/>
          </a:prstGeom>
        </p:spPr>
      </p:pic>
      <p:pic>
        <p:nvPicPr>
          <p:cNvPr id="26" name="图片 25" descr="2-底图"/>
          <p:cNvPicPr>
            <a:picLocks noChangeAspect="1"/>
          </p:cNvPicPr>
          <p:nvPr>
            <p:custDataLst>
              <p:tags r:id="rId2"/>
            </p:custDataLst>
          </p:nvPr>
        </p:nvPicPr>
        <p:blipFill>
          <a:blip r:embed="rId3"/>
          <a:stretch>
            <a:fillRect/>
          </a:stretch>
        </p:blipFill>
        <p:spPr>
          <a:xfrm>
            <a:off x="-1270" y="0"/>
            <a:ext cx="12195175" cy="6855460"/>
          </a:xfrm>
          <a:prstGeom prst="rect">
            <a:avLst/>
          </a:prstGeom>
        </p:spPr>
      </p:pic>
      <p:pic>
        <p:nvPicPr>
          <p:cNvPr id="6" name="图片 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2" name="文本框 11"/>
          <p:cNvSpPr txBox="1"/>
          <p:nvPr>
            <p:custDataLst>
              <p:tags r:id="rId6"/>
            </p:custDataLst>
          </p:nvPr>
        </p:nvSpPr>
        <p:spPr>
          <a:xfrm>
            <a:off x="1439545" y="485775"/>
            <a:ext cx="3497580" cy="460375"/>
          </a:xfrm>
          <a:prstGeom prst="rect">
            <a:avLst/>
          </a:prstGeom>
          <a:noFill/>
        </p:spPr>
        <p:txBody>
          <a:bodyPr wrap="square" rtlCol="0"/>
          <a:p>
            <a:pPr algn="l"/>
            <a:r>
              <a:rPr lang="zh-CN" altLang="en-US" sz="2000" b="1">
                <a:solidFill>
                  <a:schemeClr val="tx1">
                    <a:lumMod val="65000"/>
                    <a:lumOff val="35000"/>
                  </a:schemeClr>
                </a:solidFill>
                <a:latin typeface="微软雅黑" panose="020B0503020204020204" charset="-122"/>
                <a:ea typeface="微软雅黑" panose="020B0503020204020204" charset="-122"/>
              </a:rPr>
              <a:t>（二）理财的意义</a:t>
            </a:r>
            <a:endParaRPr lang="zh-CN" altLang="en-US" sz="2000" b="1">
              <a:solidFill>
                <a:schemeClr val="tx1">
                  <a:lumMod val="65000"/>
                  <a:lumOff val="35000"/>
                </a:schemeClr>
              </a:solidFill>
              <a:latin typeface="微软雅黑" panose="020B0503020204020204" charset="-122"/>
              <a:ea typeface="微软雅黑" panose="020B0503020204020204" charset="-122"/>
            </a:endParaRPr>
          </a:p>
        </p:txBody>
      </p:sp>
      <p:grpSp>
        <p:nvGrpSpPr>
          <p:cNvPr id="10" name="组合 9" descr="7b0a202020202274657874626f78223a20227b5c2263617465676f72795f69645c223a31303535362c5c2269645c223a32303334373631387d220a7d0a"/>
          <p:cNvGrpSpPr/>
          <p:nvPr/>
        </p:nvGrpSpPr>
        <p:grpSpPr>
          <a:xfrm>
            <a:off x="811530" y="2063750"/>
            <a:ext cx="3568700" cy="3187700"/>
            <a:chOff x="6992" y="3245"/>
            <a:chExt cx="4610" cy="4306"/>
          </a:xfrm>
        </p:grpSpPr>
        <p:grpSp>
          <p:nvGrpSpPr>
            <p:cNvPr id="38" name="组合 37"/>
            <p:cNvGrpSpPr/>
            <p:nvPr/>
          </p:nvGrpSpPr>
          <p:grpSpPr>
            <a:xfrm>
              <a:off x="6992" y="3245"/>
              <a:ext cx="4610" cy="4307"/>
              <a:chOff x="4367802" y="2060500"/>
              <a:chExt cx="2927304" cy="2734822"/>
            </a:xfrm>
          </p:grpSpPr>
          <p:sp>
            <p:nvSpPr>
              <p:cNvPr id="15" name="任意多边形: 形状 4"/>
              <p:cNvSpPr/>
              <p:nvPr/>
            </p:nvSpPr>
            <p:spPr>
              <a:xfrm>
                <a:off x="4581952" y="2128808"/>
                <a:ext cx="2495585" cy="2651976"/>
              </a:xfrm>
              <a:custGeom>
                <a:avLst/>
                <a:gdLst>
                  <a:gd name="connsiteX0" fmla="*/ 2487235 w 2495585"/>
                  <a:gd name="connsiteY0" fmla="*/ 1906007 h 2651976"/>
                  <a:gd name="connsiteX1" fmla="*/ 2393320 w 2495585"/>
                  <a:gd name="connsiteY1" fmla="*/ 2099884 h 2651976"/>
                  <a:gd name="connsiteX2" fmla="*/ 829002 w 2495585"/>
                  <a:gd name="connsiteY2" fmla="*/ 2643627 h 2651976"/>
                  <a:gd name="connsiteX3" fmla="*/ 635125 w 2495585"/>
                  <a:gd name="connsiteY3" fmla="*/ 2549711 h 2651976"/>
                  <a:gd name="connsiteX4" fmla="*/ 8350 w 2495585"/>
                  <a:gd name="connsiteY4" fmla="*/ 745567 h 2651976"/>
                  <a:gd name="connsiteX5" fmla="*/ 102266 w 2495585"/>
                  <a:gd name="connsiteY5" fmla="*/ 551690 h 2651976"/>
                  <a:gd name="connsiteX6" fmla="*/ 1666986 w 2495585"/>
                  <a:gd name="connsiteY6" fmla="*/ 8350 h 2651976"/>
                  <a:gd name="connsiteX7" fmla="*/ 1860863 w 2495585"/>
                  <a:gd name="connsiteY7" fmla="*/ 102266 h 2651976"/>
                  <a:gd name="connsiteX8" fmla="*/ 2487235 w 2495585"/>
                  <a:gd name="connsiteY8" fmla="*/ 1906007 h 26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5585" h="2651976">
                    <a:moveTo>
                      <a:pt x="2487235" y="1906007"/>
                    </a:moveTo>
                    <a:cubicBezTo>
                      <a:pt x="2514644" y="1985412"/>
                      <a:pt x="2472321" y="2072475"/>
                      <a:pt x="2393320" y="2099884"/>
                    </a:cubicBezTo>
                    <a:lnTo>
                      <a:pt x="829002" y="2643627"/>
                    </a:lnTo>
                    <a:cubicBezTo>
                      <a:pt x="749597" y="2671035"/>
                      <a:pt x="662534" y="2628713"/>
                      <a:pt x="635125" y="2549711"/>
                    </a:cubicBezTo>
                    <a:lnTo>
                      <a:pt x="8350" y="745567"/>
                    </a:lnTo>
                    <a:cubicBezTo>
                      <a:pt x="-19058" y="666162"/>
                      <a:pt x="23264" y="579098"/>
                      <a:pt x="102266" y="551690"/>
                    </a:cubicBezTo>
                    <a:lnTo>
                      <a:pt x="1666986" y="8350"/>
                    </a:lnTo>
                    <a:cubicBezTo>
                      <a:pt x="1746391" y="-19058"/>
                      <a:pt x="1833454" y="23264"/>
                      <a:pt x="1860863" y="102266"/>
                    </a:cubicBezTo>
                    <a:lnTo>
                      <a:pt x="2487235" y="1906007"/>
                    </a:lnTo>
                    <a:close/>
                  </a:path>
                </a:pathLst>
              </a:custGeom>
              <a:solidFill>
                <a:srgbClr val="79E4F7"/>
              </a:solidFill>
              <a:ln w="4028" cap="flat">
                <a:noFill/>
                <a:prstDash val="solid"/>
                <a:miter/>
              </a:ln>
            </p:spPr>
            <p:txBody>
              <a:bodyPr rtlCol="0" anchor="ctr"/>
              <a:p>
                <a:endParaRPr lang="zh-CN" altLang="en-US"/>
              </a:p>
            </p:txBody>
          </p:sp>
          <p:grpSp>
            <p:nvGrpSpPr>
              <p:cNvPr id="16" name="图形 2"/>
              <p:cNvGrpSpPr/>
              <p:nvPr/>
            </p:nvGrpSpPr>
            <p:grpSpPr>
              <a:xfrm>
                <a:off x="5489954" y="2060500"/>
                <a:ext cx="443085" cy="205509"/>
                <a:chOff x="5489954" y="2060500"/>
                <a:chExt cx="443085" cy="205509"/>
              </a:xfrm>
            </p:grpSpPr>
            <p:sp>
              <p:nvSpPr>
                <p:cNvPr id="17" name="任意多边形: 形状 6"/>
                <p:cNvSpPr/>
                <p:nvPr/>
              </p:nvSpPr>
              <p:spPr>
                <a:xfrm>
                  <a:off x="5489954" y="2169804"/>
                  <a:ext cx="64329" cy="64495"/>
                </a:xfrm>
                <a:custGeom>
                  <a:avLst/>
                  <a:gdLst>
                    <a:gd name="connsiteX0" fmla="*/ 40712 w 64329"/>
                    <a:gd name="connsiteY0" fmla="*/ 63284 h 64495"/>
                    <a:gd name="connsiteX1" fmla="*/ 1211 w 64329"/>
                    <a:gd name="connsiteY1" fmla="*/ 40712 h 64495"/>
                    <a:gd name="connsiteX2" fmla="*/ 23783 w 64329"/>
                    <a:gd name="connsiteY2" fmla="*/ 1211 h 64495"/>
                    <a:gd name="connsiteX3" fmla="*/ 63284 w 64329"/>
                    <a:gd name="connsiteY3" fmla="*/ 23783 h 64495"/>
                    <a:gd name="connsiteX4" fmla="*/ 40712 w 64329"/>
                    <a:gd name="connsiteY4" fmla="*/ 63284 h 6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29" h="64495">
                      <a:moveTo>
                        <a:pt x="40712" y="63284"/>
                      </a:moveTo>
                      <a:cubicBezTo>
                        <a:pt x="23380" y="68121"/>
                        <a:pt x="5645" y="58044"/>
                        <a:pt x="1211" y="40712"/>
                      </a:cubicBezTo>
                      <a:cubicBezTo>
                        <a:pt x="-3625" y="23380"/>
                        <a:pt x="6451" y="5645"/>
                        <a:pt x="23783" y="1211"/>
                      </a:cubicBezTo>
                      <a:cubicBezTo>
                        <a:pt x="41115" y="-3625"/>
                        <a:pt x="58850" y="6451"/>
                        <a:pt x="63284" y="23783"/>
                      </a:cubicBezTo>
                      <a:cubicBezTo>
                        <a:pt x="67718" y="40712"/>
                        <a:pt x="57641" y="58447"/>
                        <a:pt x="40712" y="63284"/>
                      </a:cubicBezTo>
                      <a:close/>
                    </a:path>
                  </a:pathLst>
                </a:custGeom>
                <a:solidFill>
                  <a:srgbClr val="79E4F7"/>
                </a:solidFill>
                <a:ln w="4028" cap="flat">
                  <a:noFill/>
                  <a:prstDash val="solid"/>
                  <a:miter/>
                </a:ln>
              </p:spPr>
              <p:txBody>
                <a:bodyPr rtlCol="0" anchor="ctr"/>
                <a:p>
                  <a:endParaRPr lang="zh-CN" altLang="en-US"/>
                </a:p>
              </p:txBody>
            </p:sp>
            <p:sp>
              <p:nvSpPr>
                <p:cNvPr id="18" name="任意多边形: 形状 7"/>
                <p:cNvSpPr/>
                <p:nvPr/>
              </p:nvSpPr>
              <p:spPr>
                <a:xfrm>
                  <a:off x="5705730" y="2140110"/>
                  <a:ext cx="126070" cy="125899"/>
                </a:xfrm>
                <a:custGeom>
                  <a:avLst/>
                  <a:gdLst>
                    <a:gd name="connsiteX0" fmla="*/ 79677 w 126070"/>
                    <a:gd name="connsiteY0" fmla="*/ 123612 h 125899"/>
                    <a:gd name="connsiteX1" fmla="*/ 2288 w 126070"/>
                    <a:gd name="connsiteY1" fmla="*/ 79677 h 125899"/>
                    <a:gd name="connsiteX2" fmla="*/ 46222 w 126070"/>
                    <a:gd name="connsiteY2" fmla="*/ 2288 h 125899"/>
                    <a:gd name="connsiteX3" fmla="*/ 123612 w 126070"/>
                    <a:gd name="connsiteY3" fmla="*/ 46223 h 125899"/>
                    <a:gd name="connsiteX4" fmla="*/ 79677 w 126070"/>
                    <a:gd name="connsiteY4" fmla="*/ 123612 h 1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70" h="125899">
                      <a:moveTo>
                        <a:pt x="79677" y="123612"/>
                      </a:moveTo>
                      <a:cubicBezTo>
                        <a:pt x="46222" y="132883"/>
                        <a:pt x="11558" y="113132"/>
                        <a:pt x="2288" y="79677"/>
                      </a:cubicBezTo>
                      <a:cubicBezTo>
                        <a:pt x="-6983" y="46223"/>
                        <a:pt x="12768" y="11558"/>
                        <a:pt x="46222" y="2288"/>
                      </a:cubicBezTo>
                      <a:cubicBezTo>
                        <a:pt x="79677" y="-6983"/>
                        <a:pt x="114341" y="12768"/>
                        <a:pt x="123612" y="46223"/>
                      </a:cubicBezTo>
                      <a:cubicBezTo>
                        <a:pt x="133286" y="79274"/>
                        <a:pt x="113535" y="114341"/>
                        <a:pt x="79677" y="123612"/>
                      </a:cubicBezTo>
                      <a:close/>
                    </a:path>
                  </a:pathLst>
                </a:custGeom>
                <a:solidFill>
                  <a:srgbClr val="D27FF0"/>
                </a:solidFill>
                <a:ln w="4028" cap="flat">
                  <a:noFill/>
                  <a:prstDash val="solid"/>
                  <a:miter/>
                </a:ln>
              </p:spPr>
              <p:txBody>
                <a:bodyPr rtlCol="0" anchor="ctr"/>
                <a:p>
                  <a:endParaRPr lang="zh-CN" altLang="en-US"/>
                </a:p>
              </p:txBody>
            </p:sp>
            <p:sp>
              <p:nvSpPr>
                <p:cNvPr id="27" name="任意多边形: 形状 8"/>
                <p:cNvSpPr/>
                <p:nvPr/>
              </p:nvSpPr>
              <p:spPr>
                <a:xfrm>
                  <a:off x="5840150" y="2060500"/>
                  <a:ext cx="92888" cy="92854"/>
                </a:xfrm>
                <a:custGeom>
                  <a:avLst/>
                  <a:gdLst>
                    <a:gd name="connsiteX0" fmla="*/ 60132 w 92888"/>
                    <a:gd name="connsiteY0" fmla="*/ 90765 h 92854"/>
                    <a:gd name="connsiteX1" fmla="*/ 2090 w 92888"/>
                    <a:gd name="connsiteY1" fmla="*/ 60132 h 92854"/>
                    <a:gd name="connsiteX2" fmla="*/ 32723 w 92888"/>
                    <a:gd name="connsiteY2" fmla="*/ 2090 h 92854"/>
                    <a:gd name="connsiteX3" fmla="*/ 90765 w 92888"/>
                    <a:gd name="connsiteY3" fmla="*/ 32723 h 92854"/>
                    <a:gd name="connsiteX4" fmla="*/ 60132 w 92888"/>
                    <a:gd name="connsiteY4" fmla="*/ 90765 h 9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88" h="92854">
                      <a:moveTo>
                        <a:pt x="60132" y="90765"/>
                      </a:moveTo>
                      <a:cubicBezTo>
                        <a:pt x="35545" y="98423"/>
                        <a:pt x="9748" y="84316"/>
                        <a:pt x="2090" y="60132"/>
                      </a:cubicBezTo>
                      <a:cubicBezTo>
                        <a:pt x="-5569" y="35544"/>
                        <a:pt x="8539" y="9748"/>
                        <a:pt x="32723" y="2090"/>
                      </a:cubicBezTo>
                      <a:cubicBezTo>
                        <a:pt x="57310" y="-5569"/>
                        <a:pt x="83107" y="8539"/>
                        <a:pt x="90765" y="32723"/>
                      </a:cubicBezTo>
                      <a:cubicBezTo>
                        <a:pt x="98424" y="57310"/>
                        <a:pt x="84719" y="83510"/>
                        <a:pt x="60132" y="90765"/>
                      </a:cubicBezTo>
                      <a:close/>
                    </a:path>
                  </a:pathLst>
                </a:custGeom>
                <a:solidFill>
                  <a:srgbClr val="FFE57D"/>
                </a:solidFill>
                <a:ln w="4028" cap="flat">
                  <a:noFill/>
                  <a:prstDash val="solid"/>
                  <a:miter/>
                </a:ln>
              </p:spPr>
              <p:txBody>
                <a:bodyPr rtlCol="0" anchor="ctr"/>
                <a:p>
                  <a:endParaRPr lang="zh-CN" altLang="en-US"/>
                </a:p>
              </p:txBody>
            </p:sp>
          </p:grpSp>
          <p:grpSp>
            <p:nvGrpSpPr>
              <p:cNvPr id="28" name="图形 2"/>
              <p:cNvGrpSpPr/>
              <p:nvPr/>
            </p:nvGrpSpPr>
            <p:grpSpPr>
              <a:xfrm>
                <a:off x="5769348" y="4659258"/>
                <a:ext cx="306161" cy="136064"/>
                <a:chOff x="5769348" y="4659258"/>
                <a:chExt cx="306161" cy="136064"/>
              </a:xfrm>
            </p:grpSpPr>
            <p:sp>
              <p:nvSpPr>
                <p:cNvPr id="29" name="任意多边形: 形状 10"/>
                <p:cNvSpPr/>
                <p:nvPr/>
              </p:nvSpPr>
              <p:spPr>
                <a:xfrm>
                  <a:off x="6012444" y="4696362"/>
                  <a:ext cx="63065" cy="63065"/>
                </a:xfrm>
                <a:custGeom>
                  <a:avLst/>
                  <a:gdLst>
                    <a:gd name="connsiteX0" fmla="*/ 24882 w 63065"/>
                    <a:gd name="connsiteY0" fmla="*/ 698 h 63065"/>
                    <a:gd name="connsiteX1" fmla="*/ 62367 w 63065"/>
                    <a:gd name="connsiteY1" fmla="*/ 24882 h 63065"/>
                    <a:gd name="connsiteX2" fmla="*/ 38183 w 63065"/>
                    <a:gd name="connsiteY2" fmla="*/ 62368 h 63065"/>
                    <a:gd name="connsiteX3" fmla="*/ 698 w 63065"/>
                    <a:gd name="connsiteY3" fmla="*/ 38183 h 63065"/>
                    <a:gd name="connsiteX4" fmla="*/ 24882 w 63065"/>
                    <a:gd name="connsiteY4" fmla="*/ 698 h 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65" h="63065">
                      <a:moveTo>
                        <a:pt x="24882" y="698"/>
                      </a:moveTo>
                      <a:cubicBezTo>
                        <a:pt x="41811" y="-2930"/>
                        <a:pt x="58740" y="7953"/>
                        <a:pt x="62367" y="24882"/>
                      </a:cubicBezTo>
                      <a:cubicBezTo>
                        <a:pt x="65995" y="41811"/>
                        <a:pt x="55112" y="58740"/>
                        <a:pt x="38183" y="62368"/>
                      </a:cubicBezTo>
                      <a:cubicBezTo>
                        <a:pt x="21254" y="65995"/>
                        <a:pt x="4325" y="55112"/>
                        <a:pt x="698" y="38183"/>
                      </a:cubicBezTo>
                      <a:cubicBezTo>
                        <a:pt x="-2930" y="21254"/>
                        <a:pt x="7953" y="4325"/>
                        <a:pt x="24882" y="698"/>
                      </a:cubicBezTo>
                      <a:close/>
                    </a:path>
                  </a:pathLst>
                </a:custGeom>
                <a:solidFill>
                  <a:srgbClr val="D27FF0"/>
                </a:solidFill>
                <a:ln w="4028" cap="flat">
                  <a:noFill/>
                  <a:prstDash val="solid"/>
                  <a:miter/>
                </a:ln>
              </p:spPr>
              <p:txBody>
                <a:bodyPr rtlCol="0" anchor="ctr"/>
                <a:p>
                  <a:endParaRPr lang="zh-CN" altLang="en-US"/>
                </a:p>
              </p:txBody>
            </p:sp>
            <p:sp>
              <p:nvSpPr>
                <p:cNvPr id="30" name="任意多边形: 形状 11"/>
                <p:cNvSpPr/>
                <p:nvPr/>
              </p:nvSpPr>
              <p:spPr>
                <a:xfrm>
                  <a:off x="5769348" y="4659258"/>
                  <a:ext cx="136087" cy="136064"/>
                </a:xfrm>
                <a:custGeom>
                  <a:avLst/>
                  <a:gdLst>
                    <a:gd name="connsiteX0" fmla="*/ 51932 w 136087"/>
                    <a:gd name="connsiteY0" fmla="*/ 1929 h 136064"/>
                    <a:gd name="connsiteX1" fmla="*/ 134159 w 136087"/>
                    <a:gd name="connsiteY1" fmla="*/ 51909 h 136064"/>
                    <a:gd name="connsiteX2" fmla="*/ 84178 w 136087"/>
                    <a:gd name="connsiteY2" fmla="*/ 134136 h 136064"/>
                    <a:gd name="connsiteX3" fmla="*/ 1951 w 136087"/>
                    <a:gd name="connsiteY3" fmla="*/ 84155 h 136064"/>
                    <a:gd name="connsiteX4" fmla="*/ 51932 w 136087"/>
                    <a:gd name="connsiteY4" fmla="*/ 1929 h 13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87" h="136064">
                      <a:moveTo>
                        <a:pt x="51932" y="1929"/>
                      </a:moveTo>
                      <a:cubicBezTo>
                        <a:pt x="88612" y="-6939"/>
                        <a:pt x="125291" y="15633"/>
                        <a:pt x="134159" y="51909"/>
                      </a:cubicBezTo>
                      <a:cubicBezTo>
                        <a:pt x="143026" y="88589"/>
                        <a:pt x="120454" y="125268"/>
                        <a:pt x="84178" y="134136"/>
                      </a:cubicBezTo>
                      <a:cubicBezTo>
                        <a:pt x="47498" y="143004"/>
                        <a:pt x="10819" y="120431"/>
                        <a:pt x="1951" y="84155"/>
                      </a:cubicBezTo>
                      <a:cubicBezTo>
                        <a:pt x="-6916" y="47476"/>
                        <a:pt x="15253" y="10796"/>
                        <a:pt x="51932" y="1929"/>
                      </a:cubicBezTo>
                      <a:close/>
                    </a:path>
                  </a:pathLst>
                </a:custGeom>
                <a:solidFill>
                  <a:srgbClr val="FFE57D"/>
                </a:solidFill>
                <a:ln w="4028" cap="flat">
                  <a:noFill/>
                  <a:prstDash val="solid"/>
                  <a:miter/>
                </a:ln>
              </p:spPr>
              <p:txBody>
                <a:bodyPr rtlCol="0" anchor="ctr"/>
                <a:p>
                  <a:endParaRPr lang="zh-CN" altLang="en-US"/>
                </a:p>
              </p:txBody>
            </p:sp>
          </p:grpSp>
          <p:grpSp>
            <p:nvGrpSpPr>
              <p:cNvPr id="31" name="图形 2"/>
              <p:cNvGrpSpPr/>
              <p:nvPr/>
            </p:nvGrpSpPr>
            <p:grpSpPr>
              <a:xfrm>
                <a:off x="6993809" y="3189308"/>
                <a:ext cx="301297" cy="616146"/>
                <a:chOff x="6993809" y="3189308"/>
                <a:chExt cx="301297" cy="616146"/>
              </a:xfrm>
            </p:grpSpPr>
            <p:sp>
              <p:nvSpPr>
                <p:cNvPr id="32" name="任意多边形: 形状 13"/>
                <p:cNvSpPr/>
                <p:nvPr/>
              </p:nvSpPr>
              <p:spPr>
                <a:xfrm>
                  <a:off x="7115855" y="3323710"/>
                  <a:ext cx="91129" cy="91269"/>
                </a:xfrm>
                <a:custGeom>
                  <a:avLst/>
                  <a:gdLst>
                    <a:gd name="connsiteX0" fmla="*/ 57727 w 91129"/>
                    <a:gd name="connsiteY0" fmla="*/ 89570 h 91269"/>
                    <a:gd name="connsiteX1" fmla="*/ 1700 w 91129"/>
                    <a:gd name="connsiteY1" fmla="*/ 57727 h 91269"/>
                    <a:gd name="connsiteX2" fmla="*/ 33543 w 91129"/>
                    <a:gd name="connsiteY2" fmla="*/ 1700 h 91269"/>
                    <a:gd name="connsiteX3" fmla="*/ 89569 w 91129"/>
                    <a:gd name="connsiteY3" fmla="*/ 33543 h 91269"/>
                    <a:gd name="connsiteX4" fmla="*/ 57727 w 91129"/>
                    <a:gd name="connsiteY4" fmla="*/ 89570 h 9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29" h="91269">
                      <a:moveTo>
                        <a:pt x="57727" y="89570"/>
                      </a:moveTo>
                      <a:cubicBezTo>
                        <a:pt x="33543" y="96422"/>
                        <a:pt x="8149" y="81911"/>
                        <a:pt x="1700" y="57727"/>
                      </a:cubicBezTo>
                      <a:cubicBezTo>
                        <a:pt x="-5152" y="33543"/>
                        <a:pt x="9358" y="8149"/>
                        <a:pt x="33543" y="1700"/>
                      </a:cubicBezTo>
                      <a:cubicBezTo>
                        <a:pt x="57727" y="-5152"/>
                        <a:pt x="83120" y="9359"/>
                        <a:pt x="89569" y="33543"/>
                      </a:cubicBezTo>
                      <a:cubicBezTo>
                        <a:pt x="96019" y="57727"/>
                        <a:pt x="81911" y="82717"/>
                        <a:pt x="57727" y="89570"/>
                      </a:cubicBezTo>
                      <a:close/>
                    </a:path>
                  </a:pathLst>
                </a:custGeom>
                <a:solidFill>
                  <a:srgbClr val="79E4F7"/>
                </a:solidFill>
                <a:ln w="4028" cap="flat">
                  <a:noFill/>
                  <a:prstDash val="solid"/>
                  <a:miter/>
                </a:ln>
              </p:spPr>
              <p:txBody>
                <a:bodyPr rtlCol="0" anchor="ctr"/>
                <a:p>
                  <a:endParaRPr lang="zh-CN" altLang="en-US"/>
                </a:p>
              </p:txBody>
            </p:sp>
            <p:sp>
              <p:nvSpPr>
                <p:cNvPr id="33" name="任意多边形: 形状 14"/>
                <p:cNvSpPr/>
                <p:nvPr/>
              </p:nvSpPr>
              <p:spPr>
                <a:xfrm>
                  <a:off x="7175801" y="3577129"/>
                  <a:ext cx="119306" cy="119306"/>
                </a:xfrm>
                <a:custGeom>
                  <a:avLst/>
                  <a:gdLst>
                    <a:gd name="connsiteX0" fmla="*/ 75574 w 119306"/>
                    <a:gd name="connsiteY0" fmla="*/ 117091 h 119306"/>
                    <a:gd name="connsiteX1" fmla="*/ 2216 w 119306"/>
                    <a:gd name="connsiteY1" fmla="*/ 75574 h 119306"/>
                    <a:gd name="connsiteX2" fmla="*/ 43732 w 119306"/>
                    <a:gd name="connsiteY2" fmla="*/ 2215 h 119306"/>
                    <a:gd name="connsiteX3" fmla="*/ 117091 w 119306"/>
                    <a:gd name="connsiteY3" fmla="*/ 43732 h 119306"/>
                    <a:gd name="connsiteX4" fmla="*/ 75574 w 119306"/>
                    <a:gd name="connsiteY4" fmla="*/ 117091 h 11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6" h="119306">
                      <a:moveTo>
                        <a:pt x="75574" y="117091"/>
                      </a:moveTo>
                      <a:cubicBezTo>
                        <a:pt x="43732" y="125958"/>
                        <a:pt x="11083" y="107417"/>
                        <a:pt x="2216" y="75574"/>
                      </a:cubicBezTo>
                      <a:cubicBezTo>
                        <a:pt x="-6652" y="43732"/>
                        <a:pt x="11889" y="11083"/>
                        <a:pt x="43732" y="2215"/>
                      </a:cubicBezTo>
                      <a:cubicBezTo>
                        <a:pt x="75574" y="-6652"/>
                        <a:pt x="108223" y="11889"/>
                        <a:pt x="117091" y="43732"/>
                      </a:cubicBezTo>
                      <a:cubicBezTo>
                        <a:pt x="125958" y="75171"/>
                        <a:pt x="107417" y="108223"/>
                        <a:pt x="75574" y="117091"/>
                      </a:cubicBezTo>
                      <a:close/>
                    </a:path>
                  </a:pathLst>
                </a:custGeom>
                <a:solidFill>
                  <a:srgbClr val="CF6CF0"/>
                </a:solidFill>
                <a:ln w="4028" cap="flat">
                  <a:noFill/>
                  <a:prstDash val="solid"/>
                  <a:miter/>
                </a:ln>
              </p:spPr>
              <p:txBody>
                <a:bodyPr rtlCol="0" anchor="ctr"/>
                <a:p>
                  <a:endParaRPr lang="zh-CN" altLang="en-US"/>
                </a:p>
              </p:txBody>
            </p:sp>
            <p:sp>
              <p:nvSpPr>
                <p:cNvPr id="34" name="任意多边形: 形状 15"/>
                <p:cNvSpPr/>
                <p:nvPr/>
              </p:nvSpPr>
              <p:spPr>
                <a:xfrm rot="-4600431">
                  <a:off x="7009399" y="3441639"/>
                  <a:ext cx="153170" cy="153170"/>
                </a:xfrm>
                <a:custGeom>
                  <a:avLst/>
                  <a:gdLst>
                    <a:gd name="connsiteX0" fmla="*/ 153171 w 153170"/>
                    <a:gd name="connsiteY0" fmla="*/ 76585 h 153170"/>
                    <a:gd name="connsiteX1" fmla="*/ 76586 w 153170"/>
                    <a:gd name="connsiteY1" fmla="*/ 153171 h 153170"/>
                    <a:gd name="connsiteX2" fmla="*/ 0 w 153170"/>
                    <a:gd name="connsiteY2" fmla="*/ 76585 h 153170"/>
                    <a:gd name="connsiteX3" fmla="*/ 76586 w 153170"/>
                    <a:gd name="connsiteY3" fmla="*/ 0 h 153170"/>
                    <a:gd name="connsiteX4" fmla="*/ 153171 w 153170"/>
                    <a:gd name="connsiteY4" fmla="*/ 76585 h 15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70" h="153170">
                      <a:moveTo>
                        <a:pt x="153171" y="76585"/>
                      </a:moveTo>
                      <a:cubicBezTo>
                        <a:pt x="153171" y="118882"/>
                        <a:pt x="118883" y="153171"/>
                        <a:pt x="76586" y="153171"/>
                      </a:cubicBezTo>
                      <a:cubicBezTo>
                        <a:pt x="34289" y="153171"/>
                        <a:pt x="0" y="118882"/>
                        <a:pt x="0" y="76585"/>
                      </a:cubicBezTo>
                      <a:cubicBezTo>
                        <a:pt x="0" y="34288"/>
                        <a:pt x="34289" y="0"/>
                        <a:pt x="76586" y="0"/>
                      </a:cubicBezTo>
                      <a:cubicBezTo>
                        <a:pt x="118883" y="0"/>
                        <a:pt x="153171" y="34288"/>
                        <a:pt x="153171" y="76585"/>
                      </a:cubicBezTo>
                      <a:close/>
                    </a:path>
                  </a:pathLst>
                </a:custGeom>
                <a:solidFill>
                  <a:srgbClr val="FFE57D"/>
                </a:solidFill>
                <a:ln w="4028" cap="flat">
                  <a:noFill/>
                  <a:prstDash val="solid"/>
                  <a:miter/>
                </a:ln>
              </p:spPr>
              <p:txBody>
                <a:bodyPr rtlCol="0" anchor="ctr"/>
                <a:p>
                  <a:endParaRPr lang="zh-CN" altLang="en-US"/>
                </a:p>
              </p:txBody>
            </p:sp>
            <p:sp>
              <p:nvSpPr>
                <p:cNvPr id="35" name="任意多边形: 形状 16"/>
                <p:cNvSpPr/>
                <p:nvPr/>
              </p:nvSpPr>
              <p:spPr>
                <a:xfrm>
                  <a:off x="7070532" y="3189308"/>
                  <a:ext cx="63010" cy="63010"/>
                </a:xfrm>
                <a:custGeom>
                  <a:avLst/>
                  <a:gdLst>
                    <a:gd name="connsiteX0" fmla="*/ 39768 w 63010"/>
                    <a:gd name="connsiteY0" fmla="*/ 61937 h 63010"/>
                    <a:gd name="connsiteX1" fmla="*/ 1073 w 63010"/>
                    <a:gd name="connsiteY1" fmla="*/ 39768 h 63010"/>
                    <a:gd name="connsiteX2" fmla="*/ 23242 w 63010"/>
                    <a:gd name="connsiteY2" fmla="*/ 1073 h 63010"/>
                    <a:gd name="connsiteX3" fmla="*/ 61937 w 63010"/>
                    <a:gd name="connsiteY3" fmla="*/ 23242 h 63010"/>
                    <a:gd name="connsiteX4" fmla="*/ 39768 w 63010"/>
                    <a:gd name="connsiteY4" fmla="*/ 61937 h 63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0" h="63010">
                      <a:moveTo>
                        <a:pt x="39768" y="61937"/>
                      </a:moveTo>
                      <a:cubicBezTo>
                        <a:pt x="22839" y="66371"/>
                        <a:pt x="5507" y="56697"/>
                        <a:pt x="1073" y="39768"/>
                      </a:cubicBezTo>
                      <a:cubicBezTo>
                        <a:pt x="-3360" y="22839"/>
                        <a:pt x="6313" y="5507"/>
                        <a:pt x="23242" y="1073"/>
                      </a:cubicBezTo>
                      <a:cubicBezTo>
                        <a:pt x="40171" y="-3360"/>
                        <a:pt x="57503" y="6313"/>
                        <a:pt x="61937" y="23242"/>
                      </a:cubicBezTo>
                      <a:cubicBezTo>
                        <a:pt x="66371" y="39768"/>
                        <a:pt x="56697" y="57100"/>
                        <a:pt x="39768" y="61937"/>
                      </a:cubicBezTo>
                      <a:close/>
                    </a:path>
                  </a:pathLst>
                </a:custGeom>
                <a:solidFill>
                  <a:srgbClr val="FFE57D"/>
                </a:solidFill>
                <a:ln w="4028" cap="flat">
                  <a:noFill/>
                  <a:prstDash val="solid"/>
                  <a:miter/>
                </a:ln>
              </p:spPr>
              <p:txBody>
                <a:bodyPr rtlCol="0" anchor="ctr"/>
                <a:p>
                  <a:endParaRPr lang="zh-CN" altLang="en-US"/>
                </a:p>
              </p:txBody>
            </p:sp>
            <p:sp>
              <p:nvSpPr>
                <p:cNvPr id="36" name="任意多边形: 形状 17"/>
                <p:cNvSpPr/>
                <p:nvPr/>
              </p:nvSpPr>
              <p:spPr>
                <a:xfrm>
                  <a:off x="7110716" y="3759529"/>
                  <a:ext cx="45896" cy="45925"/>
                </a:xfrm>
                <a:custGeom>
                  <a:avLst/>
                  <a:gdLst>
                    <a:gd name="connsiteX0" fmla="*/ 29008 w 45896"/>
                    <a:gd name="connsiteY0" fmla="*/ 45133 h 45925"/>
                    <a:gd name="connsiteX1" fmla="*/ 793 w 45896"/>
                    <a:gd name="connsiteY1" fmla="*/ 29010 h 45925"/>
                    <a:gd name="connsiteX2" fmla="*/ 16916 w 45896"/>
                    <a:gd name="connsiteY2" fmla="*/ 795 h 45925"/>
                    <a:gd name="connsiteX3" fmla="*/ 45131 w 45896"/>
                    <a:gd name="connsiteY3" fmla="*/ 16515 h 45925"/>
                    <a:gd name="connsiteX4" fmla="*/ 29008 w 45896"/>
                    <a:gd name="connsiteY4" fmla="*/ 45133 h 4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6" h="45925">
                      <a:moveTo>
                        <a:pt x="29008" y="45133"/>
                      </a:moveTo>
                      <a:cubicBezTo>
                        <a:pt x="16916" y="48357"/>
                        <a:pt x="4421" y="41505"/>
                        <a:pt x="793" y="29010"/>
                      </a:cubicBezTo>
                      <a:cubicBezTo>
                        <a:pt x="-2431" y="16918"/>
                        <a:pt x="4421" y="4423"/>
                        <a:pt x="16916" y="795"/>
                      </a:cubicBezTo>
                      <a:cubicBezTo>
                        <a:pt x="29008" y="-2430"/>
                        <a:pt x="41503" y="4423"/>
                        <a:pt x="45131" y="16515"/>
                      </a:cubicBezTo>
                      <a:cubicBezTo>
                        <a:pt x="48355" y="29413"/>
                        <a:pt x="41100" y="41908"/>
                        <a:pt x="29008" y="45133"/>
                      </a:cubicBezTo>
                      <a:close/>
                    </a:path>
                  </a:pathLst>
                </a:custGeom>
                <a:solidFill>
                  <a:srgbClr val="79E4F7"/>
                </a:solidFill>
                <a:ln w="4028" cap="flat">
                  <a:noFill/>
                  <a:prstDash val="solid"/>
                  <a:miter/>
                </a:ln>
              </p:spPr>
              <p:txBody>
                <a:bodyPr rtlCol="0" anchor="ctr"/>
                <a:p>
                  <a:endParaRPr lang="zh-CN" altLang="en-US"/>
                </a:p>
              </p:txBody>
            </p:sp>
          </p:grpSp>
          <p:grpSp>
            <p:nvGrpSpPr>
              <p:cNvPr id="37" name="图形 2"/>
              <p:cNvGrpSpPr/>
              <p:nvPr/>
            </p:nvGrpSpPr>
            <p:grpSpPr>
              <a:xfrm>
                <a:off x="4367802" y="3114593"/>
                <a:ext cx="317225" cy="617520"/>
                <a:chOff x="4367802" y="3114593"/>
                <a:chExt cx="317225" cy="617520"/>
              </a:xfrm>
            </p:grpSpPr>
            <p:sp>
              <p:nvSpPr>
                <p:cNvPr id="39" name="任意多边形: 形状 19"/>
                <p:cNvSpPr/>
                <p:nvPr/>
              </p:nvSpPr>
              <p:spPr>
                <a:xfrm>
                  <a:off x="4367802" y="3235520"/>
                  <a:ext cx="91105" cy="91105"/>
                </a:xfrm>
                <a:custGeom>
                  <a:avLst/>
                  <a:gdLst>
                    <a:gd name="connsiteX0" fmla="*/ 45956 w 91105"/>
                    <a:gd name="connsiteY0" fmla="*/ 6 h 91105"/>
                    <a:gd name="connsiteX1" fmla="*/ 91100 w 91105"/>
                    <a:gd name="connsiteY1" fmla="*/ 45956 h 91105"/>
                    <a:gd name="connsiteX2" fmla="*/ 45150 w 91105"/>
                    <a:gd name="connsiteY2" fmla="*/ 91100 h 91105"/>
                    <a:gd name="connsiteX3" fmla="*/ 6 w 91105"/>
                    <a:gd name="connsiteY3" fmla="*/ 45150 h 91105"/>
                    <a:gd name="connsiteX4" fmla="*/ 45956 w 91105"/>
                    <a:gd name="connsiteY4" fmla="*/ 6 h 9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05" h="91105">
                      <a:moveTo>
                        <a:pt x="45956" y="6"/>
                      </a:moveTo>
                      <a:cubicBezTo>
                        <a:pt x="71349" y="409"/>
                        <a:pt x="91503" y="20966"/>
                        <a:pt x="91100" y="45956"/>
                      </a:cubicBezTo>
                      <a:cubicBezTo>
                        <a:pt x="90697" y="71350"/>
                        <a:pt x="70140" y="91503"/>
                        <a:pt x="45150" y="91100"/>
                      </a:cubicBezTo>
                      <a:cubicBezTo>
                        <a:pt x="20159" y="91100"/>
                        <a:pt x="-397" y="70140"/>
                        <a:pt x="6" y="45150"/>
                      </a:cubicBezTo>
                      <a:cubicBezTo>
                        <a:pt x="409" y="19756"/>
                        <a:pt x="20966" y="-397"/>
                        <a:pt x="45956" y="6"/>
                      </a:cubicBezTo>
                      <a:close/>
                    </a:path>
                  </a:pathLst>
                </a:custGeom>
                <a:solidFill>
                  <a:srgbClr val="79E4F7"/>
                </a:solidFill>
                <a:ln w="4028" cap="flat">
                  <a:noFill/>
                  <a:prstDash val="solid"/>
                  <a:miter/>
                </a:ln>
              </p:spPr>
              <p:txBody>
                <a:bodyPr rtlCol="0" anchor="ctr"/>
                <a:p>
                  <a:endParaRPr lang="zh-CN" altLang="en-US"/>
                </a:p>
              </p:txBody>
            </p:sp>
            <p:sp>
              <p:nvSpPr>
                <p:cNvPr id="40" name="任意多边形: 形状 20"/>
                <p:cNvSpPr/>
                <p:nvPr/>
              </p:nvSpPr>
              <p:spPr>
                <a:xfrm>
                  <a:off x="4529837" y="3613198"/>
                  <a:ext cx="118915" cy="118915"/>
                </a:xfrm>
                <a:custGeom>
                  <a:avLst/>
                  <a:gdLst>
                    <a:gd name="connsiteX0" fmla="*/ 60062 w 118915"/>
                    <a:gd name="connsiteY0" fmla="*/ 5 h 118915"/>
                    <a:gd name="connsiteX1" fmla="*/ 118910 w 118915"/>
                    <a:gd name="connsiteY1" fmla="*/ 60062 h 118915"/>
                    <a:gd name="connsiteX2" fmla="*/ 58853 w 118915"/>
                    <a:gd name="connsiteY2" fmla="*/ 118910 h 118915"/>
                    <a:gd name="connsiteX3" fmla="*/ 5 w 118915"/>
                    <a:gd name="connsiteY3" fmla="*/ 58853 h 118915"/>
                    <a:gd name="connsiteX4" fmla="*/ 60062 w 118915"/>
                    <a:gd name="connsiteY4" fmla="*/ 5 h 11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15" h="118915">
                      <a:moveTo>
                        <a:pt x="60062" y="5"/>
                      </a:moveTo>
                      <a:cubicBezTo>
                        <a:pt x="93114" y="408"/>
                        <a:pt x="119314" y="27413"/>
                        <a:pt x="118910" y="60062"/>
                      </a:cubicBezTo>
                      <a:cubicBezTo>
                        <a:pt x="118507" y="93114"/>
                        <a:pt x="91502" y="119313"/>
                        <a:pt x="58853" y="118910"/>
                      </a:cubicBezTo>
                      <a:cubicBezTo>
                        <a:pt x="25801" y="118507"/>
                        <a:pt x="-398" y="91502"/>
                        <a:pt x="5" y="58853"/>
                      </a:cubicBezTo>
                      <a:cubicBezTo>
                        <a:pt x="408" y="25801"/>
                        <a:pt x="27010" y="-399"/>
                        <a:pt x="60062" y="5"/>
                      </a:cubicBezTo>
                      <a:close/>
                    </a:path>
                  </a:pathLst>
                </a:custGeom>
                <a:solidFill>
                  <a:srgbClr val="79E4F7"/>
                </a:solidFill>
                <a:ln w="4028" cap="flat">
                  <a:noFill/>
                  <a:prstDash val="solid"/>
                  <a:miter/>
                </a:ln>
              </p:spPr>
              <p:txBody>
                <a:bodyPr rtlCol="0" anchor="ctr"/>
                <a:p>
                  <a:endParaRPr lang="zh-CN" altLang="en-US"/>
                </a:p>
              </p:txBody>
            </p:sp>
            <p:sp>
              <p:nvSpPr>
                <p:cNvPr id="41" name="任意多边形: 形状 21"/>
                <p:cNvSpPr/>
                <p:nvPr/>
              </p:nvSpPr>
              <p:spPr>
                <a:xfrm>
                  <a:off x="4531451" y="3269783"/>
                  <a:ext cx="153576" cy="153576"/>
                </a:xfrm>
                <a:custGeom>
                  <a:avLst/>
                  <a:gdLst>
                    <a:gd name="connsiteX0" fmla="*/ 77393 w 153576"/>
                    <a:gd name="connsiteY0" fmla="*/ 4 h 153576"/>
                    <a:gd name="connsiteX1" fmla="*/ 153573 w 153576"/>
                    <a:gd name="connsiteY1" fmla="*/ 77393 h 153576"/>
                    <a:gd name="connsiteX2" fmla="*/ 76184 w 153576"/>
                    <a:gd name="connsiteY2" fmla="*/ 153573 h 153576"/>
                    <a:gd name="connsiteX3" fmla="*/ 4 w 153576"/>
                    <a:gd name="connsiteY3" fmla="*/ 76184 h 153576"/>
                    <a:gd name="connsiteX4" fmla="*/ 77393 w 153576"/>
                    <a:gd name="connsiteY4" fmla="*/ 4 h 15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6" h="153576">
                      <a:moveTo>
                        <a:pt x="77393" y="4"/>
                      </a:moveTo>
                      <a:cubicBezTo>
                        <a:pt x="119716" y="407"/>
                        <a:pt x="153977" y="35071"/>
                        <a:pt x="153573" y="77393"/>
                      </a:cubicBezTo>
                      <a:cubicBezTo>
                        <a:pt x="153170" y="119716"/>
                        <a:pt x="118506" y="153977"/>
                        <a:pt x="76184" y="153573"/>
                      </a:cubicBezTo>
                      <a:cubicBezTo>
                        <a:pt x="33861" y="153170"/>
                        <a:pt x="-400" y="118506"/>
                        <a:pt x="4" y="76184"/>
                      </a:cubicBezTo>
                      <a:cubicBezTo>
                        <a:pt x="4" y="33861"/>
                        <a:pt x="34668" y="-400"/>
                        <a:pt x="77393" y="4"/>
                      </a:cubicBezTo>
                      <a:close/>
                    </a:path>
                  </a:pathLst>
                </a:custGeom>
                <a:solidFill>
                  <a:srgbClr val="FFE57D"/>
                </a:solidFill>
                <a:ln w="4028" cap="flat">
                  <a:noFill/>
                  <a:prstDash val="solid"/>
                  <a:miter/>
                </a:ln>
              </p:spPr>
              <p:txBody>
                <a:bodyPr rtlCol="0" anchor="ctr"/>
                <a:p>
                  <a:endParaRPr lang="zh-CN" altLang="en-US"/>
                </a:p>
              </p:txBody>
            </p:sp>
            <p:sp>
              <p:nvSpPr>
                <p:cNvPr id="42" name="任意多边形: 形状 22"/>
                <p:cNvSpPr/>
                <p:nvPr/>
              </p:nvSpPr>
              <p:spPr>
                <a:xfrm>
                  <a:off x="4473404" y="3487033"/>
                  <a:ext cx="62895" cy="62895"/>
                </a:xfrm>
                <a:custGeom>
                  <a:avLst/>
                  <a:gdLst>
                    <a:gd name="connsiteX0" fmla="*/ 31851 w 62895"/>
                    <a:gd name="connsiteY0" fmla="*/ 8 h 62895"/>
                    <a:gd name="connsiteX1" fmla="*/ 62887 w 62895"/>
                    <a:gd name="connsiteY1" fmla="*/ 31851 h 62895"/>
                    <a:gd name="connsiteX2" fmla="*/ 31045 w 62895"/>
                    <a:gd name="connsiteY2" fmla="*/ 62887 h 62895"/>
                    <a:gd name="connsiteX3" fmla="*/ 8 w 62895"/>
                    <a:gd name="connsiteY3" fmla="*/ 31045 h 62895"/>
                    <a:gd name="connsiteX4" fmla="*/ 31851 w 62895"/>
                    <a:gd name="connsiteY4" fmla="*/ 8 h 6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95" h="62895">
                      <a:moveTo>
                        <a:pt x="31851" y="8"/>
                      </a:moveTo>
                      <a:cubicBezTo>
                        <a:pt x="49183" y="8"/>
                        <a:pt x="63291" y="14519"/>
                        <a:pt x="62887" y="31851"/>
                      </a:cubicBezTo>
                      <a:cubicBezTo>
                        <a:pt x="62887" y="49183"/>
                        <a:pt x="48377" y="63291"/>
                        <a:pt x="31045" y="62887"/>
                      </a:cubicBezTo>
                      <a:cubicBezTo>
                        <a:pt x="13713" y="62887"/>
                        <a:pt x="-395" y="48377"/>
                        <a:pt x="8" y="31045"/>
                      </a:cubicBezTo>
                      <a:cubicBezTo>
                        <a:pt x="8" y="13713"/>
                        <a:pt x="14519" y="-395"/>
                        <a:pt x="31851" y="8"/>
                      </a:cubicBezTo>
                      <a:close/>
                    </a:path>
                  </a:pathLst>
                </a:custGeom>
                <a:solidFill>
                  <a:srgbClr val="CF6CF0"/>
                </a:solidFill>
                <a:ln w="4028" cap="flat">
                  <a:noFill/>
                  <a:prstDash val="solid"/>
                  <a:miter/>
                </a:ln>
              </p:spPr>
              <p:txBody>
                <a:bodyPr rtlCol="0" anchor="ctr"/>
                <a:p>
                  <a:endParaRPr lang="zh-CN" altLang="en-US"/>
                </a:p>
              </p:txBody>
            </p:sp>
            <p:sp>
              <p:nvSpPr>
                <p:cNvPr id="19" name="任意多边形: 形状 23"/>
                <p:cNvSpPr/>
                <p:nvPr/>
              </p:nvSpPr>
              <p:spPr>
                <a:xfrm>
                  <a:off x="4513719" y="3114593"/>
                  <a:ext cx="45546" cy="45558"/>
                </a:xfrm>
                <a:custGeom>
                  <a:avLst/>
                  <a:gdLst>
                    <a:gd name="connsiteX0" fmla="*/ 22975 w 45546"/>
                    <a:gd name="connsiteY0" fmla="*/ 12 h 45558"/>
                    <a:gd name="connsiteX1" fmla="*/ 45547 w 45546"/>
                    <a:gd name="connsiteY1" fmla="*/ 22987 h 45558"/>
                    <a:gd name="connsiteX2" fmla="*/ 22572 w 45546"/>
                    <a:gd name="connsiteY2" fmla="*/ 45559 h 45558"/>
                    <a:gd name="connsiteX3" fmla="*/ 0 w 45546"/>
                    <a:gd name="connsiteY3" fmla="*/ 22584 h 45558"/>
                    <a:gd name="connsiteX4" fmla="*/ 22975 w 45546"/>
                    <a:gd name="connsiteY4" fmla="*/ 12 h 4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6" h="45558">
                      <a:moveTo>
                        <a:pt x="22975" y="12"/>
                      </a:moveTo>
                      <a:cubicBezTo>
                        <a:pt x="35470" y="12"/>
                        <a:pt x="45547" y="10492"/>
                        <a:pt x="45547" y="22987"/>
                      </a:cubicBezTo>
                      <a:cubicBezTo>
                        <a:pt x="45547" y="35482"/>
                        <a:pt x="35067" y="45559"/>
                        <a:pt x="22572" y="45559"/>
                      </a:cubicBezTo>
                      <a:cubicBezTo>
                        <a:pt x="10077" y="45559"/>
                        <a:pt x="0" y="35079"/>
                        <a:pt x="0" y="22584"/>
                      </a:cubicBezTo>
                      <a:cubicBezTo>
                        <a:pt x="0" y="9685"/>
                        <a:pt x="10077" y="-391"/>
                        <a:pt x="22975" y="12"/>
                      </a:cubicBezTo>
                      <a:close/>
                    </a:path>
                  </a:pathLst>
                </a:custGeom>
                <a:solidFill>
                  <a:srgbClr val="D27FF0"/>
                </a:solidFill>
                <a:ln w="4028" cap="flat">
                  <a:noFill/>
                  <a:prstDash val="solid"/>
                  <a:miter/>
                </a:ln>
              </p:spPr>
              <p:txBody>
                <a:bodyPr rtlCol="0" anchor="ctr"/>
                <a:p>
                  <a:endParaRPr lang="zh-CN" altLang="en-US"/>
                </a:p>
              </p:txBody>
            </p:sp>
          </p:grpSp>
          <p:sp>
            <p:nvSpPr>
              <p:cNvPr id="20" name="任意多边形: 形状 24"/>
              <p:cNvSpPr/>
              <p:nvPr/>
            </p:nvSpPr>
            <p:spPr>
              <a:xfrm>
                <a:off x="4716740" y="2290728"/>
                <a:ext cx="2220439" cy="2481150"/>
              </a:xfrm>
              <a:custGeom>
                <a:avLst/>
                <a:gdLst>
                  <a:gd name="connsiteX0" fmla="*/ 2084002 w 2220439"/>
                  <a:gd name="connsiteY0" fmla="*/ 2325718 h 2481150"/>
                  <a:gd name="connsiteX1" fmla="*/ 522507 w 2220439"/>
                  <a:gd name="connsiteY1" fmla="*/ 2325718 h 2481150"/>
                  <a:gd name="connsiteX2" fmla="*/ 399167 w 2220439"/>
                  <a:gd name="connsiteY2" fmla="*/ 2379327 h 2481150"/>
                  <a:gd name="connsiteX3" fmla="*/ 172641 w 2220439"/>
                  <a:gd name="connsiteY3" fmla="*/ 2477676 h 2481150"/>
                  <a:gd name="connsiteX4" fmla="*/ 115808 w 2220439"/>
                  <a:gd name="connsiteY4" fmla="*/ 2428904 h 2481150"/>
                  <a:gd name="connsiteX5" fmla="*/ 178687 w 2220439"/>
                  <a:gd name="connsiteY5" fmla="*/ 2190286 h 2481150"/>
                  <a:gd name="connsiteX6" fmla="*/ 213351 w 2220439"/>
                  <a:gd name="connsiteY6" fmla="*/ 2058482 h 2481150"/>
                  <a:gd name="connsiteX7" fmla="*/ 933 w 2220439"/>
                  <a:gd name="connsiteY7" fmla="*/ 152361 h 2481150"/>
                  <a:gd name="connsiteX8" fmla="*/ 136365 w 2220439"/>
                  <a:gd name="connsiteY8" fmla="*/ 0 h 2481150"/>
                  <a:gd name="connsiteX9" fmla="*/ 1824828 w 2220439"/>
                  <a:gd name="connsiteY9" fmla="*/ 0 h 2481150"/>
                  <a:gd name="connsiteX10" fmla="*/ 1994118 w 2220439"/>
                  <a:gd name="connsiteY10" fmla="*/ 152361 h 2481150"/>
                  <a:gd name="connsiteX11" fmla="*/ 2219434 w 2220439"/>
                  <a:gd name="connsiteY11" fmla="*/ 2173760 h 2481150"/>
                  <a:gd name="connsiteX12" fmla="*/ 2084002 w 2220439"/>
                  <a:gd name="connsiteY12" fmla="*/ 2325718 h 24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0439" h="2481150">
                    <a:moveTo>
                      <a:pt x="2084002" y="2325718"/>
                    </a:moveTo>
                    <a:lnTo>
                      <a:pt x="522507" y="2325718"/>
                    </a:lnTo>
                    <a:lnTo>
                      <a:pt x="399167" y="2379327"/>
                    </a:lnTo>
                    <a:lnTo>
                      <a:pt x="172641" y="2477676"/>
                    </a:lnTo>
                    <a:cubicBezTo>
                      <a:pt x="140799" y="2491380"/>
                      <a:pt x="106941" y="2462359"/>
                      <a:pt x="115808" y="2428904"/>
                    </a:cubicBezTo>
                    <a:lnTo>
                      <a:pt x="178687" y="2190286"/>
                    </a:lnTo>
                    <a:lnTo>
                      <a:pt x="213351" y="2058482"/>
                    </a:lnTo>
                    <a:lnTo>
                      <a:pt x="933" y="152361"/>
                    </a:lnTo>
                    <a:cubicBezTo>
                      <a:pt x="-8337" y="68925"/>
                      <a:pt x="52526" y="0"/>
                      <a:pt x="136365" y="0"/>
                    </a:cubicBezTo>
                    <a:lnTo>
                      <a:pt x="1824828" y="0"/>
                    </a:lnTo>
                    <a:cubicBezTo>
                      <a:pt x="1908667" y="0"/>
                      <a:pt x="1984847" y="68925"/>
                      <a:pt x="1994118" y="152361"/>
                    </a:cubicBezTo>
                    <a:lnTo>
                      <a:pt x="2219434" y="2173760"/>
                    </a:lnTo>
                    <a:cubicBezTo>
                      <a:pt x="2229108" y="2257196"/>
                      <a:pt x="2167841" y="2325718"/>
                      <a:pt x="2084002" y="2325718"/>
                    </a:cubicBezTo>
                    <a:close/>
                  </a:path>
                </a:pathLst>
              </a:custGeom>
              <a:solidFill>
                <a:srgbClr val="FFE57D"/>
              </a:solidFill>
              <a:ln w="4028" cap="flat">
                <a:noFill/>
                <a:prstDash val="solid"/>
                <a:miter/>
              </a:ln>
            </p:spPr>
            <p:txBody>
              <a:bodyPr rtlCol="0" anchor="ctr"/>
              <a:p>
                <a:endParaRPr lang="zh-CN" altLang="en-US"/>
              </a:p>
            </p:txBody>
          </p:sp>
          <p:sp>
            <p:nvSpPr>
              <p:cNvPr id="45" name="任意多边形: 形状 25"/>
              <p:cNvSpPr/>
              <p:nvPr/>
            </p:nvSpPr>
            <p:spPr>
              <a:xfrm>
                <a:off x="4880110" y="2929192"/>
                <a:ext cx="141074" cy="1262820"/>
              </a:xfrm>
              <a:custGeom>
                <a:avLst/>
                <a:gdLst>
                  <a:gd name="connsiteX0" fmla="*/ 0 w 141074"/>
                  <a:gd name="connsiteY0" fmla="*/ 0 h 1262820"/>
                  <a:gd name="connsiteX1" fmla="*/ 141075 w 141074"/>
                  <a:gd name="connsiteY1" fmla="*/ 1262820 h 1262820"/>
                </a:gdLst>
                <a:ahLst/>
                <a:cxnLst>
                  <a:cxn ang="0">
                    <a:pos x="connsiteX0" y="connsiteY0"/>
                  </a:cxn>
                  <a:cxn ang="0">
                    <a:pos x="connsiteX1" y="connsiteY1"/>
                  </a:cxn>
                </a:cxnLst>
                <a:rect l="l" t="t" r="r" b="b"/>
                <a:pathLst>
                  <a:path w="141074" h="1262820">
                    <a:moveTo>
                      <a:pt x="0" y="0"/>
                    </a:moveTo>
                    <a:lnTo>
                      <a:pt x="141075" y="1262820"/>
                    </a:lnTo>
                  </a:path>
                </a:pathLst>
              </a:custGeom>
              <a:ln w="14470" cap="rnd">
                <a:solidFill>
                  <a:srgbClr val="FFFFFF"/>
                </a:solidFill>
                <a:custDash>
                  <a:ds d="1077773" sp="1077773"/>
                </a:custDash>
                <a:round/>
              </a:ln>
            </p:spPr>
            <p:txBody>
              <a:bodyPr rtlCol="0" anchor="ctr"/>
              <a:p>
                <a:endParaRPr lang="zh-CN" altLang="en-US"/>
              </a:p>
            </p:txBody>
          </p:sp>
          <p:sp>
            <p:nvSpPr>
              <p:cNvPr id="21" name="任意多边形: 形状 26"/>
              <p:cNvSpPr/>
              <p:nvPr/>
            </p:nvSpPr>
            <p:spPr>
              <a:xfrm>
                <a:off x="6627422" y="2720401"/>
                <a:ext cx="135028" cy="1210421"/>
              </a:xfrm>
              <a:custGeom>
                <a:avLst/>
                <a:gdLst>
                  <a:gd name="connsiteX0" fmla="*/ 135029 w 135028"/>
                  <a:gd name="connsiteY0" fmla="*/ 1210421 h 1210421"/>
                  <a:gd name="connsiteX1" fmla="*/ 0 w 135028"/>
                  <a:gd name="connsiteY1" fmla="*/ 0 h 1210421"/>
                </a:gdLst>
                <a:ahLst/>
                <a:cxnLst>
                  <a:cxn ang="0">
                    <a:pos x="connsiteX0" y="connsiteY0"/>
                  </a:cxn>
                  <a:cxn ang="0">
                    <a:pos x="connsiteX1" y="connsiteY1"/>
                  </a:cxn>
                </a:cxnLst>
                <a:rect l="l" t="t" r="r" b="b"/>
                <a:pathLst>
                  <a:path w="135028" h="1210421">
                    <a:moveTo>
                      <a:pt x="135029" y="1210421"/>
                    </a:moveTo>
                    <a:lnTo>
                      <a:pt x="0" y="0"/>
                    </a:lnTo>
                  </a:path>
                </a:pathLst>
              </a:custGeom>
              <a:ln w="14470" cap="rnd">
                <a:solidFill>
                  <a:srgbClr val="FFFFFF"/>
                </a:solidFill>
                <a:custDash>
                  <a:ds d="1077773" sp="1077773"/>
                </a:custDash>
                <a:round/>
              </a:ln>
            </p:spPr>
            <p:txBody>
              <a:bodyPr rtlCol="0" anchor="ctr"/>
              <a:p>
                <a:endParaRPr lang="zh-CN" altLang="en-US"/>
              </a:p>
            </p:txBody>
          </p:sp>
          <p:grpSp>
            <p:nvGrpSpPr>
              <p:cNvPr id="47" name="图形 2"/>
              <p:cNvGrpSpPr/>
              <p:nvPr/>
            </p:nvGrpSpPr>
            <p:grpSpPr>
              <a:xfrm>
                <a:off x="4531051" y="2441476"/>
                <a:ext cx="2591744" cy="2018577"/>
                <a:chOff x="4531051" y="2441476"/>
                <a:chExt cx="2591744" cy="2018577"/>
              </a:xfrm>
              <a:solidFill>
                <a:srgbClr val="D27FF0"/>
              </a:solidFill>
            </p:grpSpPr>
            <p:sp>
              <p:nvSpPr>
                <p:cNvPr id="48" name="任意多边形: 形状 28"/>
                <p:cNvSpPr/>
                <p:nvPr/>
              </p:nvSpPr>
              <p:spPr>
                <a:xfrm>
                  <a:off x="5994601" y="2441476"/>
                  <a:ext cx="1128194" cy="1055239"/>
                </a:xfrm>
                <a:custGeom>
                  <a:avLst/>
                  <a:gdLst>
                    <a:gd name="connsiteX0" fmla="*/ 0 w 1128194"/>
                    <a:gd name="connsiteY0" fmla="*/ 0 h 1055239"/>
                    <a:gd name="connsiteX1" fmla="*/ 1128195 w 1128194"/>
                    <a:gd name="connsiteY1" fmla="*/ 0 h 1055239"/>
                    <a:gd name="connsiteX2" fmla="*/ 914970 w 1128194"/>
                    <a:gd name="connsiteY2" fmla="*/ 1055239 h 1055239"/>
                    <a:gd name="connsiteX3" fmla="*/ 914970 w 1128194"/>
                    <a:gd name="connsiteY3" fmla="*/ 195892 h 1055239"/>
                  </a:gdLst>
                  <a:ahLst/>
                  <a:cxnLst>
                    <a:cxn ang="0">
                      <a:pos x="connsiteX0" y="connsiteY0"/>
                    </a:cxn>
                    <a:cxn ang="0">
                      <a:pos x="connsiteX1" y="connsiteY1"/>
                    </a:cxn>
                    <a:cxn ang="0">
                      <a:pos x="connsiteX2" y="connsiteY2"/>
                    </a:cxn>
                    <a:cxn ang="0">
                      <a:pos x="connsiteX3" y="connsiteY3"/>
                    </a:cxn>
                  </a:cxnLst>
                  <a:rect l="l" t="t" r="r" b="b"/>
                  <a:pathLst>
                    <a:path w="1128194" h="1055239">
                      <a:moveTo>
                        <a:pt x="0" y="0"/>
                      </a:moveTo>
                      <a:lnTo>
                        <a:pt x="1128195" y="0"/>
                      </a:lnTo>
                      <a:lnTo>
                        <a:pt x="914970" y="1055239"/>
                      </a:lnTo>
                      <a:lnTo>
                        <a:pt x="914970" y="195892"/>
                      </a:lnTo>
                      <a:close/>
                    </a:path>
                  </a:pathLst>
                </a:custGeom>
                <a:solidFill>
                  <a:srgbClr val="D27FF0"/>
                </a:solidFill>
                <a:ln w="4028" cap="flat">
                  <a:noFill/>
                  <a:prstDash val="solid"/>
                  <a:miter/>
                </a:ln>
              </p:spPr>
              <p:txBody>
                <a:bodyPr rtlCol="0" anchor="ctr"/>
                <a:p>
                  <a:endParaRPr lang="zh-CN" altLang="en-US"/>
                </a:p>
              </p:txBody>
            </p:sp>
            <p:sp>
              <p:nvSpPr>
                <p:cNvPr id="49" name="任意多边形: 形状 29"/>
                <p:cNvSpPr/>
                <p:nvPr/>
              </p:nvSpPr>
              <p:spPr>
                <a:xfrm>
                  <a:off x="4531051" y="3403606"/>
                  <a:ext cx="1128194" cy="1056448"/>
                </a:xfrm>
                <a:custGeom>
                  <a:avLst/>
                  <a:gdLst>
                    <a:gd name="connsiteX0" fmla="*/ 1128195 w 1128194"/>
                    <a:gd name="connsiteY0" fmla="*/ 1056448 h 1056448"/>
                    <a:gd name="connsiteX1" fmla="*/ 0 w 1128194"/>
                    <a:gd name="connsiteY1" fmla="*/ 1056448 h 1056448"/>
                    <a:gd name="connsiteX2" fmla="*/ 214837 w 1128194"/>
                    <a:gd name="connsiteY2" fmla="*/ 0 h 1056448"/>
                    <a:gd name="connsiteX3" fmla="*/ 214837 w 1128194"/>
                    <a:gd name="connsiteY3" fmla="*/ 858944 h 1056448"/>
                  </a:gdLst>
                  <a:ahLst/>
                  <a:cxnLst>
                    <a:cxn ang="0">
                      <a:pos x="connsiteX0" y="connsiteY0"/>
                    </a:cxn>
                    <a:cxn ang="0">
                      <a:pos x="connsiteX1" y="connsiteY1"/>
                    </a:cxn>
                    <a:cxn ang="0">
                      <a:pos x="connsiteX2" y="connsiteY2"/>
                    </a:cxn>
                    <a:cxn ang="0">
                      <a:pos x="connsiteX3" y="connsiteY3"/>
                    </a:cxn>
                  </a:cxnLst>
                  <a:rect l="l" t="t" r="r" b="b"/>
                  <a:pathLst>
                    <a:path w="1128194" h="1056448">
                      <a:moveTo>
                        <a:pt x="1128195" y="1056448"/>
                      </a:moveTo>
                      <a:lnTo>
                        <a:pt x="0" y="1056448"/>
                      </a:lnTo>
                      <a:lnTo>
                        <a:pt x="214837" y="0"/>
                      </a:lnTo>
                      <a:lnTo>
                        <a:pt x="214837" y="858944"/>
                      </a:lnTo>
                      <a:close/>
                    </a:path>
                  </a:pathLst>
                </a:custGeom>
                <a:solidFill>
                  <a:srgbClr val="D27FF0"/>
                </a:solidFill>
                <a:ln w="4028" cap="flat">
                  <a:noFill/>
                  <a:prstDash val="solid"/>
                  <a:miter/>
                </a:ln>
              </p:spPr>
              <p:txBody>
                <a:bodyPr rtlCol="0" anchor="ctr"/>
                <a:p>
                  <a:endParaRPr lang="zh-CN" altLang="en-US"/>
                </a:p>
              </p:txBody>
            </p:sp>
          </p:grpSp>
          <p:grpSp>
            <p:nvGrpSpPr>
              <p:cNvPr id="50" name="图形 2"/>
              <p:cNvGrpSpPr/>
              <p:nvPr/>
            </p:nvGrpSpPr>
            <p:grpSpPr>
              <a:xfrm>
                <a:off x="4879304" y="2424950"/>
                <a:ext cx="1870247" cy="2014547"/>
                <a:chOff x="4879304" y="2424950"/>
                <a:chExt cx="1870247" cy="2014547"/>
              </a:xfrm>
              <a:solidFill>
                <a:srgbClr val="FFFFFF"/>
              </a:solidFill>
            </p:grpSpPr>
            <p:grpSp>
              <p:nvGrpSpPr>
                <p:cNvPr id="51" name="图形 2"/>
                <p:cNvGrpSpPr/>
                <p:nvPr/>
              </p:nvGrpSpPr>
              <p:grpSpPr>
                <a:xfrm>
                  <a:off x="6367844" y="4192012"/>
                  <a:ext cx="381707" cy="247485"/>
                  <a:chOff x="6367844" y="4192012"/>
                  <a:chExt cx="381707" cy="247485"/>
                </a:xfrm>
                <a:solidFill>
                  <a:srgbClr val="FFFFFF"/>
                </a:solidFill>
              </p:grpSpPr>
              <p:sp>
                <p:nvSpPr>
                  <p:cNvPr id="52" name="任意多边形: 形状 32"/>
                  <p:cNvSpPr/>
                  <p:nvPr/>
                </p:nvSpPr>
                <p:spPr>
                  <a:xfrm>
                    <a:off x="6576232" y="4192012"/>
                    <a:ext cx="173320" cy="247485"/>
                  </a:xfrm>
                  <a:custGeom>
                    <a:avLst/>
                    <a:gdLst>
                      <a:gd name="connsiteX0" fmla="*/ 77389 w 173320"/>
                      <a:gd name="connsiteY0" fmla="*/ 172514 h 247485"/>
                      <a:gd name="connsiteX1" fmla="*/ 22572 w 173320"/>
                      <a:gd name="connsiteY1" fmla="*/ 247486 h 247485"/>
                      <a:gd name="connsiteX2" fmla="*/ 172917 w 173320"/>
                      <a:gd name="connsiteY2" fmla="*/ 93915 h 247485"/>
                      <a:gd name="connsiteX3" fmla="*/ 173320 w 173320"/>
                      <a:gd name="connsiteY3" fmla="*/ 90288 h 247485"/>
                      <a:gd name="connsiteX4" fmla="*/ 173320 w 173320"/>
                      <a:gd name="connsiteY4" fmla="*/ 89885 h 247485"/>
                      <a:gd name="connsiteX5" fmla="*/ 173320 w 173320"/>
                      <a:gd name="connsiteY5" fmla="*/ 89885 h 247485"/>
                      <a:gd name="connsiteX6" fmla="*/ 173320 w 173320"/>
                      <a:gd name="connsiteY6" fmla="*/ 86660 h 247485"/>
                      <a:gd name="connsiteX7" fmla="*/ 86660 w 173320"/>
                      <a:gd name="connsiteY7" fmla="*/ 0 h 247485"/>
                      <a:gd name="connsiteX8" fmla="*/ 0 w 173320"/>
                      <a:gd name="connsiteY8" fmla="*/ 86660 h 247485"/>
                      <a:gd name="connsiteX9" fmla="*/ 77389 w 173320"/>
                      <a:gd name="connsiteY9" fmla="*/ 172514 h 24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20" h="247485">
                        <a:moveTo>
                          <a:pt x="77389" y="172514"/>
                        </a:moveTo>
                        <a:cubicBezTo>
                          <a:pt x="74165" y="188234"/>
                          <a:pt x="62476" y="216852"/>
                          <a:pt x="22572" y="247486"/>
                        </a:cubicBezTo>
                        <a:cubicBezTo>
                          <a:pt x="22572" y="247486"/>
                          <a:pt x="163244" y="230154"/>
                          <a:pt x="172917" y="93915"/>
                        </a:cubicBezTo>
                        <a:cubicBezTo>
                          <a:pt x="172917" y="92706"/>
                          <a:pt x="172917" y="91497"/>
                          <a:pt x="173320" y="90288"/>
                        </a:cubicBezTo>
                        <a:cubicBezTo>
                          <a:pt x="173320" y="90288"/>
                          <a:pt x="173320" y="89885"/>
                          <a:pt x="173320" y="89885"/>
                        </a:cubicBezTo>
                        <a:lnTo>
                          <a:pt x="173320" y="89885"/>
                        </a:lnTo>
                        <a:cubicBezTo>
                          <a:pt x="173320" y="88676"/>
                          <a:pt x="173320" y="87869"/>
                          <a:pt x="173320" y="86660"/>
                        </a:cubicBezTo>
                        <a:cubicBezTo>
                          <a:pt x="173320" y="38695"/>
                          <a:pt x="134625" y="0"/>
                          <a:pt x="86660" y="0"/>
                        </a:cubicBezTo>
                        <a:cubicBezTo>
                          <a:pt x="38695" y="0"/>
                          <a:pt x="0" y="38695"/>
                          <a:pt x="0" y="86660"/>
                        </a:cubicBezTo>
                        <a:cubicBezTo>
                          <a:pt x="403" y="130998"/>
                          <a:pt x="34261" y="167678"/>
                          <a:pt x="77389" y="172514"/>
                        </a:cubicBezTo>
                        <a:close/>
                      </a:path>
                    </a:pathLst>
                  </a:custGeom>
                  <a:solidFill>
                    <a:srgbClr val="FFFFFF"/>
                  </a:solidFill>
                  <a:ln w="4028" cap="flat">
                    <a:noFill/>
                    <a:prstDash val="solid"/>
                    <a:miter/>
                  </a:ln>
                </p:spPr>
                <p:txBody>
                  <a:bodyPr rtlCol="0" anchor="ctr"/>
                  <a:p>
                    <a:endParaRPr lang="zh-CN" altLang="en-US"/>
                  </a:p>
                </p:txBody>
              </p:sp>
              <p:sp>
                <p:nvSpPr>
                  <p:cNvPr id="53" name="任意多边形: 形状 33"/>
                  <p:cNvSpPr/>
                  <p:nvPr/>
                </p:nvSpPr>
                <p:spPr>
                  <a:xfrm>
                    <a:off x="6367844" y="4192012"/>
                    <a:ext cx="173320" cy="247485"/>
                  </a:xfrm>
                  <a:custGeom>
                    <a:avLst/>
                    <a:gdLst>
                      <a:gd name="connsiteX0" fmla="*/ 77390 w 173320"/>
                      <a:gd name="connsiteY0" fmla="*/ 172514 h 247485"/>
                      <a:gd name="connsiteX1" fmla="*/ 22572 w 173320"/>
                      <a:gd name="connsiteY1" fmla="*/ 247486 h 247485"/>
                      <a:gd name="connsiteX2" fmla="*/ 172917 w 173320"/>
                      <a:gd name="connsiteY2" fmla="*/ 93915 h 247485"/>
                      <a:gd name="connsiteX3" fmla="*/ 173320 w 173320"/>
                      <a:gd name="connsiteY3" fmla="*/ 90288 h 247485"/>
                      <a:gd name="connsiteX4" fmla="*/ 173320 w 173320"/>
                      <a:gd name="connsiteY4" fmla="*/ 89885 h 247485"/>
                      <a:gd name="connsiteX5" fmla="*/ 173320 w 173320"/>
                      <a:gd name="connsiteY5" fmla="*/ 89885 h 247485"/>
                      <a:gd name="connsiteX6" fmla="*/ 173320 w 173320"/>
                      <a:gd name="connsiteY6" fmla="*/ 86660 h 247485"/>
                      <a:gd name="connsiteX7" fmla="*/ 86660 w 173320"/>
                      <a:gd name="connsiteY7" fmla="*/ 0 h 247485"/>
                      <a:gd name="connsiteX8" fmla="*/ 0 w 173320"/>
                      <a:gd name="connsiteY8" fmla="*/ 86660 h 247485"/>
                      <a:gd name="connsiteX9" fmla="*/ 77390 w 173320"/>
                      <a:gd name="connsiteY9" fmla="*/ 172514 h 24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20" h="247485">
                        <a:moveTo>
                          <a:pt x="77390" y="172514"/>
                        </a:moveTo>
                        <a:cubicBezTo>
                          <a:pt x="74165" y="188234"/>
                          <a:pt x="62476" y="216852"/>
                          <a:pt x="22572" y="247486"/>
                        </a:cubicBezTo>
                        <a:cubicBezTo>
                          <a:pt x="22572" y="247486"/>
                          <a:pt x="163244" y="230154"/>
                          <a:pt x="172917" y="93915"/>
                        </a:cubicBezTo>
                        <a:cubicBezTo>
                          <a:pt x="172917" y="92706"/>
                          <a:pt x="172917" y="91497"/>
                          <a:pt x="173320" y="90288"/>
                        </a:cubicBezTo>
                        <a:cubicBezTo>
                          <a:pt x="173320" y="90288"/>
                          <a:pt x="173320" y="89885"/>
                          <a:pt x="173320" y="89885"/>
                        </a:cubicBezTo>
                        <a:lnTo>
                          <a:pt x="173320" y="89885"/>
                        </a:lnTo>
                        <a:cubicBezTo>
                          <a:pt x="173320" y="88676"/>
                          <a:pt x="173320" y="87869"/>
                          <a:pt x="173320" y="86660"/>
                        </a:cubicBezTo>
                        <a:cubicBezTo>
                          <a:pt x="173320" y="38695"/>
                          <a:pt x="134625" y="0"/>
                          <a:pt x="86660" y="0"/>
                        </a:cubicBezTo>
                        <a:cubicBezTo>
                          <a:pt x="38695" y="0"/>
                          <a:pt x="0" y="38695"/>
                          <a:pt x="0" y="86660"/>
                        </a:cubicBezTo>
                        <a:cubicBezTo>
                          <a:pt x="0" y="130998"/>
                          <a:pt x="33858" y="167678"/>
                          <a:pt x="77390" y="172514"/>
                        </a:cubicBezTo>
                        <a:close/>
                      </a:path>
                    </a:pathLst>
                  </a:custGeom>
                  <a:solidFill>
                    <a:srgbClr val="FFFFFF"/>
                  </a:solidFill>
                  <a:ln w="4028" cap="flat">
                    <a:noFill/>
                    <a:prstDash val="solid"/>
                    <a:miter/>
                  </a:ln>
                </p:spPr>
                <p:txBody>
                  <a:bodyPr rtlCol="0" anchor="ctr"/>
                  <a:p>
                    <a:endParaRPr lang="zh-CN" altLang="en-US"/>
                  </a:p>
                </p:txBody>
              </p:sp>
            </p:grpSp>
            <p:grpSp>
              <p:nvGrpSpPr>
                <p:cNvPr id="54" name="图形 2"/>
                <p:cNvGrpSpPr/>
                <p:nvPr/>
              </p:nvGrpSpPr>
              <p:grpSpPr>
                <a:xfrm>
                  <a:off x="4879304" y="2424950"/>
                  <a:ext cx="381707" cy="247485"/>
                  <a:chOff x="4879304" y="2424950"/>
                  <a:chExt cx="381707" cy="247485"/>
                </a:xfrm>
                <a:solidFill>
                  <a:srgbClr val="FFFFFF"/>
                </a:solidFill>
              </p:grpSpPr>
              <p:sp>
                <p:nvSpPr>
                  <p:cNvPr id="55" name="任意多边形: 形状 35"/>
                  <p:cNvSpPr/>
                  <p:nvPr/>
                </p:nvSpPr>
                <p:spPr>
                  <a:xfrm>
                    <a:off x="4879304" y="2424950"/>
                    <a:ext cx="173320" cy="247485"/>
                  </a:xfrm>
                  <a:custGeom>
                    <a:avLst/>
                    <a:gdLst>
                      <a:gd name="connsiteX0" fmla="*/ 95931 w 173320"/>
                      <a:gd name="connsiteY0" fmla="*/ 74971 h 247485"/>
                      <a:gd name="connsiteX1" fmla="*/ 150748 w 173320"/>
                      <a:gd name="connsiteY1" fmla="*/ 0 h 247485"/>
                      <a:gd name="connsiteX2" fmla="*/ 403 w 173320"/>
                      <a:gd name="connsiteY2" fmla="*/ 153570 h 247485"/>
                      <a:gd name="connsiteX3" fmla="*/ 0 w 173320"/>
                      <a:gd name="connsiteY3" fmla="*/ 157198 h 247485"/>
                      <a:gd name="connsiteX4" fmla="*/ 0 w 173320"/>
                      <a:gd name="connsiteY4" fmla="*/ 157601 h 247485"/>
                      <a:gd name="connsiteX5" fmla="*/ 0 w 173320"/>
                      <a:gd name="connsiteY5" fmla="*/ 157601 h 247485"/>
                      <a:gd name="connsiteX6" fmla="*/ 0 w 173320"/>
                      <a:gd name="connsiteY6" fmla="*/ 160825 h 247485"/>
                      <a:gd name="connsiteX7" fmla="*/ 86660 w 173320"/>
                      <a:gd name="connsiteY7" fmla="*/ 247485 h 247485"/>
                      <a:gd name="connsiteX8" fmla="*/ 173320 w 173320"/>
                      <a:gd name="connsiteY8" fmla="*/ 160825 h 247485"/>
                      <a:gd name="connsiteX9" fmla="*/ 95931 w 173320"/>
                      <a:gd name="connsiteY9" fmla="*/ 74971 h 24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20" h="247485">
                        <a:moveTo>
                          <a:pt x="95931" y="74971"/>
                        </a:moveTo>
                        <a:cubicBezTo>
                          <a:pt x="99155" y="59251"/>
                          <a:pt x="110844" y="30633"/>
                          <a:pt x="150748" y="0"/>
                        </a:cubicBezTo>
                        <a:cubicBezTo>
                          <a:pt x="150748" y="0"/>
                          <a:pt x="10077" y="17332"/>
                          <a:pt x="403" y="153570"/>
                        </a:cubicBezTo>
                        <a:cubicBezTo>
                          <a:pt x="403" y="154779"/>
                          <a:pt x="403" y="155988"/>
                          <a:pt x="0" y="157198"/>
                        </a:cubicBezTo>
                        <a:cubicBezTo>
                          <a:pt x="0" y="157198"/>
                          <a:pt x="0" y="157601"/>
                          <a:pt x="0" y="157601"/>
                        </a:cubicBezTo>
                        <a:lnTo>
                          <a:pt x="0" y="157601"/>
                        </a:lnTo>
                        <a:cubicBezTo>
                          <a:pt x="0" y="158810"/>
                          <a:pt x="0" y="159616"/>
                          <a:pt x="0" y="160825"/>
                        </a:cubicBezTo>
                        <a:cubicBezTo>
                          <a:pt x="0" y="208791"/>
                          <a:pt x="38695" y="247485"/>
                          <a:pt x="86660" y="247485"/>
                        </a:cubicBezTo>
                        <a:cubicBezTo>
                          <a:pt x="134626" y="247485"/>
                          <a:pt x="173320" y="208791"/>
                          <a:pt x="173320" y="160825"/>
                        </a:cubicBezTo>
                        <a:cubicBezTo>
                          <a:pt x="173320" y="116084"/>
                          <a:pt x="139462" y="79405"/>
                          <a:pt x="95931" y="74971"/>
                        </a:cubicBezTo>
                        <a:close/>
                      </a:path>
                    </a:pathLst>
                  </a:custGeom>
                  <a:solidFill>
                    <a:srgbClr val="FFFFFF"/>
                  </a:solidFill>
                  <a:ln w="4028" cap="flat">
                    <a:noFill/>
                    <a:prstDash val="solid"/>
                    <a:miter/>
                  </a:ln>
                </p:spPr>
                <p:txBody>
                  <a:bodyPr rtlCol="0" anchor="ctr"/>
                  <a:p>
                    <a:endParaRPr lang="zh-CN" altLang="en-US"/>
                  </a:p>
                </p:txBody>
              </p:sp>
              <p:sp>
                <p:nvSpPr>
                  <p:cNvPr id="56" name="任意多边形: 形状 36"/>
                  <p:cNvSpPr/>
                  <p:nvPr/>
                </p:nvSpPr>
                <p:spPr>
                  <a:xfrm>
                    <a:off x="5087692" y="2424950"/>
                    <a:ext cx="173320" cy="247485"/>
                  </a:xfrm>
                  <a:custGeom>
                    <a:avLst/>
                    <a:gdLst>
                      <a:gd name="connsiteX0" fmla="*/ 95931 w 173320"/>
                      <a:gd name="connsiteY0" fmla="*/ 74971 h 247485"/>
                      <a:gd name="connsiteX1" fmla="*/ 150748 w 173320"/>
                      <a:gd name="connsiteY1" fmla="*/ 0 h 247485"/>
                      <a:gd name="connsiteX2" fmla="*/ 403 w 173320"/>
                      <a:gd name="connsiteY2" fmla="*/ 153570 h 247485"/>
                      <a:gd name="connsiteX3" fmla="*/ 0 w 173320"/>
                      <a:gd name="connsiteY3" fmla="*/ 157198 h 247485"/>
                      <a:gd name="connsiteX4" fmla="*/ 0 w 173320"/>
                      <a:gd name="connsiteY4" fmla="*/ 157601 h 247485"/>
                      <a:gd name="connsiteX5" fmla="*/ 0 w 173320"/>
                      <a:gd name="connsiteY5" fmla="*/ 157601 h 247485"/>
                      <a:gd name="connsiteX6" fmla="*/ 0 w 173320"/>
                      <a:gd name="connsiteY6" fmla="*/ 160825 h 247485"/>
                      <a:gd name="connsiteX7" fmla="*/ 86660 w 173320"/>
                      <a:gd name="connsiteY7" fmla="*/ 247485 h 247485"/>
                      <a:gd name="connsiteX8" fmla="*/ 173320 w 173320"/>
                      <a:gd name="connsiteY8" fmla="*/ 160825 h 247485"/>
                      <a:gd name="connsiteX9" fmla="*/ 95931 w 173320"/>
                      <a:gd name="connsiteY9" fmla="*/ 74971 h 24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20" h="247485">
                        <a:moveTo>
                          <a:pt x="95931" y="74971"/>
                        </a:moveTo>
                        <a:cubicBezTo>
                          <a:pt x="99155" y="59251"/>
                          <a:pt x="110844" y="30633"/>
                          <a:pt x="150748" y="0"/>
                        </a:cubicBezTo>
                        <a:cubicBezTo>
                          <a:pt x="150748" y="0"/>
                          <a:pt x="10077" y="17332"/>
                          <a:pt x="403" y="153570"/>
                        </a:cubicBezTo>
                        <a:cubicBezTo>
                          <a:pt x="403" y="154779"/>
                          <a:pt x="403" y="155988"/>
                          <a:pt x="0" y="157198"/>
                        </a:cubicBezTo>
                        <a:cubicBezTo>
                          <a:pt x="0" y="157198"/>
                          <a:pt x="0" y="157601"/>
                          <a:pt x="0" y="157601"/>
                        </a:cubicBezTo>
                        <a:lnTo>
                          <a:pt x="0" y="157601"/>
                        </a:lnTo>
                        <a:cubicBezTo>
                          <a:pt x="0" y="158810"/>
                          <a:pt x="0" y="159616"/>
                          <a:pt x="0" y="160825"/>
                        </a:cubicBezTo>
                        <a:cubicBezTo>
                          <a:pt x="0" y="208791"/>
                          <a:pt x="38695" y="247485"/>
                          <a:pt x="86660" y="247485"/>
                        </a:cubicBezTo>
                        <a:cubicBezTo>
                          <a:pt x="134626" y="247485"/>
                          <a:pt x="173320" y="208791"/>
                          <a:pt x="173320" y="160825"/>
                        </a:cubicBezTo>
                        <a:cubicBezTo>
                          <a:pt x="173320" y="116084"/>
                          <a:pt x="139462" y="79405"/>
                          <a:pt x="95931" y="74971"/>
                        </a:cubicBezTo>
                        <a:close/>
                      </a:path>
                    </a:pathLst>
                  </a:custGeom>
                  <a:solidFill>
                    <a:srgbClr val="FFFFFF"/>
                  </a:solidFill>
                  <a:ln w="4028" cap="flat">
                    <a:noFill/>
                    <a:prstDash val="solid"/>
                    <a:miter/>
                  </a:ln>
                </p:spPr>
                <p:txBody>
                  <a:bodyPr rtlCol="0" anchor="ctr"/>
                  <a:p>
                    <a:endParaRPr lang="zh-CN" altLang="en-US"/>
                  </a:p>
                </p:txBody>
              </p:sp>
            </p:grpSp>
          </p:grpSp>
        </p:grpSp>
        <p:sp>
          <p:nvSpPr>
            <p:cNvPr id="22" name="文本框 21"/>
            <p:cNvSpPr txBox="1"/>
            <p:nvPr/>
          </p:nvSpPr>
          <p:spPr>
            <a:xfrm>
              <a:off x="8466" y="4550"/>
              <a:ext cx="1777" cy="1848"/>
            </a:xfrm>
            <a:prstGeom prst="rect">
              <a:avLst/>
            </a:prstGeom>
            <a:noFill/>
          </p:spPr>
          <p:txBody>
            <a:bodyPr wrap="square" rtlCol="0" anchor="ctr" anchorCtr="0">
              <a:noAutofit/>
            </a:bodyPr>
            <a:p>
              <a:pPr>
                <a:lnSpc>
                  <a:spcPct val="110000"/>
                </a:lnSpc>
              </a:pPr>
              <a:r>
                <a:rPr lang="zh-CN" altLang="en-US" sz="2400" spc="100">
                  <a:solidFill>
                    <a:srgbClr val="A427D3"/>
                  </a:solidFill>
                  <a:uFillTx/>
                  <a:latin typeface="微软雅黑" panose="020B0503020204020204" charset="-122"/>
                  <a:ea typeface="微软雅黑" panose="020B0503020204020204" charset="-122"/>
                </a:rPr>
                <a:t>培养中学生理财能力的意义</a:t>
              </a:r>
              <a:endParaRPr lang="zh-CN" altLang="en-US" sz="2400" spc="100">
                <a:solidFill>
                  <a:srgbClr val="A427D3"/>
                </a:solidFill>
                <a:uFillTx/>
                <a:latin typeface="微软雅黑" panose="020B0503020204020204" charset="-122"/>
                <a:ea typeface="微软雅黑" panose="020B0503020204020204" charset="-122"/>
              </a:endParaRPr>
            </a:p>
          </p:txBody>
        </p:sp>
      </p:grpSp>
      <p:sp>
        <p:nvSpPr>
          <p:cNvPr id="4" name="文本框 3"/>
          <p:cNvSpPr txBox="1"/>
          <p:nvPr/>
        </p:nvSpPr>
        <p:spPr>
          <a:xfrm>
            <a:off x="2335530" y="6357620"/>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8" name="文本框 7"/>
          <p:cNvSpPr txBox="1"/>
          <p:nvPr/>
        </p:nvSpPr>
        <p:spPr>
          <a:xfrm>
            <a:off x="5609590" y="2183130"/>
            <a:ext cx="5702935" cy="3415030"/>
          </a:xfrm>
          <a:prstGeom prst="rect">
            <a:avLst/>
          </a:prstGeom>
          <a:noFill/>
          <a:ln w="9525">
            <a:noFill/>
          </a:ln>
        </p:spPr>
        <p:txBody>
          <a:bodyPr wrap="square">
            <a:spAutoFit/>
          </a:bodyPr>
          <a:p>
            <a:pPr algn="l">
              <a:lnSpc>
                <a:spcPct val="150000"/>
              </a:lnSpc>
              <a:buClrTx/>
              <a:buSzTx/>
              <a:buNone/>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首先，从学生</a:t>
            </a:r>
            <a:r>
              <a:rPr lang="zh-CN" altLang="en-US" sz="1600" b="1">
                <a:solidFill>
                  <a:schemeClr val="accent2">
                    <a:lumMod val="75000"/>
                  </a:schemeClr>
                </a:solidFill>
                <a:latin typeface="微软雅黑" panose="020B0503020204020204" charset="-122"/>
                <a:ea typeface="微软雅黑" panose="020B0503020204020204" charset="-122"/>
                <a:cs typeface="Arial" panose="020B0604020202020204" pitchFamily="34" charset="0"/>
              </a:rPr>
              <a:t>自身</a:t>
            </a: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的角度来看。学生学会理财之后，才能对自己每个月的支出情况有一个明晰的认识，树立正确的金钱观和消费观，有利于中学生生活自理能力的提高。</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150000"/>
              </a:lnSpc>
              <a:buClrTx/>
              <a:buSzTx/>
              <a:buNone/>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其次，从学生</a:t>
            </a:r>
            <a:r>
              <a:rPr lang="zh-CN" altLang="en-US" sz="1600" b="1">
                <a:solidFill>
                  <a:schemeClr val="accent2">
                    <a:lumMod val="75000"/>
                  </a:schemeClr>
                </a:solidFill>
                <a:latin typeface="微软雅黑" panose="020B0503020204020204" charset="-122"/>
                <a:ea typeface="微软雅黑" panose="020B0503020204020204" charset="-122"/>
                <a:cs typeface="Arial" panose="020B0604020202020204" pitchFamily="34" charset="0"/>
              </a:rPr>
              <a:t>家庭</a:t>
            </a: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的角度来看。培养孩子形成一种理财意识并具有一定的理财能力，是新时代的学生必须要掌握的能力，也是每个家庭必须要进行的教育工作。</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150000"/>
              </a:lnSpc>
              <a:buClrTx/>
              <a:buSzTx/>
              <a:buNone/>
            </a:pP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最后，从未来</a:t>
            </a:r>
            <a:r>
              <a:rPr lang="zh-CN" altLang="en-US" sz="1600" b="1">
                <a:solidFill>
                  <a:schemeClr val="accent2">
                    <a:lumMod val="75000"/>
                  </a:schemeClr>
                </a:solidFill>
                <a:latin typeface="微软雅黑" panose="020B0503020204020204" charset="-122"/>
                <a:ea typeface="微软雅黑" panose="020B0503020204020204" charset="-122"/>
                <a:cs typeface="Arial" panose="020B0604020202020204" pitchFamily="34" charset="0"/>
              </a:rPr>
              <a:t>社会</a:t>
            </a:r>
            <a:r>
              <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的经济发展的角度来看。培养中学生的理财能力不仅能提高其生活质量，对未来社会的发展起着非常重要的作用。</a:t>
            </a:r>
            <a:endParaRPr lang="zh-CN" altLang="en-US" sz="16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pic>
        <p:nvPicPr>
          <p:cNvPr id="13" name="图片 12" descr="图片2(1)"/>
          <p:cNvPicPr>
            <a:picLocks noChangeAspect="1"/>
          </p:cNvPicPr>
          <p:nvPr/>
        </p:nvPicPr>
        <p:blipFill>
          <a:blip r:embed="rId7"/>
          <a:stretch>
            <a:fillRect/>
          </a:stretch>
        </p:blipFill>
        <p:spPr>
          <a:xfrm>
            <a:off x="6216015" y="485775"/>
            <a:ext cx="4874260" cy="2051050"/>
          </a:xfrm>
          <a:prstGeom prst="rect">
            <a:avLst/>
          </a:prstGeom>
        </p:spPr>
      </p:pic>
      <p:grpSp>
        <p:nvGrpSpPr>
          <p:cNvPr id="24" name="图形 5"/>
          <p:cNvGrpSpPr/>
          <p:nvPr/>
        </p:nvGrpSpPr>
        <p:grpSpPr>
          <a:xfrm rot="0">
            <a:off x="4559300" y="1298575"/>
            <a:ext cx="7433310" cy="5078095"/>
            <a:chOff x="4410075" y="2133600"/>
            <a:chExt cx="3371850" cy="2590800"/>
          </a:xfrm>
        </p:grpSpPr>
        <p:sp>
          <p:nvSpPr>
            <p:cNvPr id="25" name="任意多边形: 形状 2"/>
            <p:cNvSpPr/>
            <p:nvPr/>
          </p:nvSpPr>
          <p:spPr>
            <a:xfrm>
              <a:off x="4854892" y="2231112"/>
              <a:ext cx="1605915" cy="520659"/>
            </a:xfrm>
            <a:custGeom>
              <a:avLst/>
              <a:gdLst>
                <a:gd name="connsiteX0" fmla="*/ 0 w 1605915"/>
                <a:gd name="connsiteY0" fmla="*/ 520660 h 520659"/>
                <a:gd name="connsiteX1" fmla="*/ 63818 w 1605915"/>
                <a:gd name="connsiteY1" fmla="*/ 428267 h 520659"/>
                <a:gd name="connsiteX2" fmla="*/ 138113 w 1605915"/>
                <a:gd name="connsiteY2" fmla="*/ 343495 h 520659"/>
                <a:gd name="connsiteX3" fmla="*/ 311468 w 1605915"/>
                <a:gd name="connsiteY3" fmla="*/ 196810 h 520659"/>
                <a:gd name="connsiteX4" fmla="*/ 511493 w 1605915"/>
                <a:gd name="connsiteY4" fmla="*/ 86320 h 520659"/>
                <a:gd name="connsiteX5" fmla="*/ 730568 w 1605915"/>
                <a:gd name="connsiteY5" fmla="*/ 19645 h 520659"/>
                <a:gd name="connsiteX6" fmla="*/ 959167 w 1605915"/>
                <a:gd name="connsiteY6" fmla="*/ 595 h 520659"/>
                <a:gd name="connsiteX7" fmla="*/ 987742 w 1605915"/>
                <a:gd name="connsiteY7" fmla="*/ 1547 h 520659"/>
                <a:gd name="connsiteX8" fmla="*/ 1016317 w 1605915"/>
                <a:gd name="connsiteY8" fmla="*/ 3452 h 520659"/>
                <a:gd name="connsiteX9" fmla="*/ 1073467 w 1605915"/>
                <a:gd name="connsiteY9" fmla="*/ 8215 h 520659"/>
                <a:gd name="connsiteX10" fmla="*/ 1185863 w 1605915"/>
                <a:gd name="connsiteY10" fmla="*/ 27265 h 520659"/>
                <a:gd name="connsiteX11" fmla="*/ 1605915 w 1605915"/>
                <a:gd name="connsiteY11" fmla="*/ 190142 h 520659"/>
                <a:gd name="connsiteX12" fmla="*/ 1177290 w 1605915"/>
                <a:gd name="connsiteY12" fmla="*/ 71080 h 520659"/>
                <a:gd name="connsiteX13" fmla="*/ 1122998 w 1605915"/>
                <a:gd name="connsiteY13" fmla="*/ 63460 h 520659"/>
                <a:gd name="connsiteX14" fmla="*/ 1068705 w 1605915"/>
                <a:gd name="connsiteY14" fmla="*/ 57745 h 520659"/>
                <a:gd name="connsiteX15" fmla="*/ 1013460 w 1605915"/>
                <a:gd name="connsiteY15" fmla="*/ 54887 h 520659"/>
                <a:gd name="connsiteX16" fmla="*/ 985837 w 1605915"/>
                <a:gd name="connsiteY16" fmla="*/ 53935 h 520659"/>
                <a:gd name="connsiteX17" fmla="*/ 958215 w 1605915"/>
                <a:gd name="connsiteY17" fmla="*/ 54887 h 520659"/>
                <a:gd name="connsiteX18" fmla="*/ 903923 w 1605915"/>
                <a:gd name="connsiteY18" fmla="*/ 55840 h 520659"/>
                <a:gd name="connsiteX19" fmla="*/ 849630 w 1605915"/>
                <a:gd name="connsiteY19" fmla="*/ 59650 h 520659"/>
                <a:gd name="connsiteX20" fmla="*/ 822008 w 1605915"/>
                <a:gd name="connsiteY20" fmla="*/ 62507 h 520659"/>
                <a:gd name="connsiteX21" fmla="*/ 795337 w 1605915"/>
                <a:gd name="connsiteY21" fmla="*/ 66317 h 520659"/>
                <a:gd name="connsiteX22" fmla="*/ 768668 w 1605915"/>
                <a:gd name="connsiteY22" fmla="*/ 70127 h 520659"/>
                <a:gd name="connsiteX23" fmla="*/ 741998 w 1605915"/>
                <a:gd name="connsiteY23" fmla="*/ 75842 h 520659"/>
                <a:gd name="connsiteX24" fmla="*/ 532448 w 1605915"/>
                <a:gd name="connsiteY24" fmla="*/ 135850 h 520659"/>
                <a:gd name="connsiteX25" fmla="*/ 336233 w 1605915"/>
                <a:gd name="connsiteY25" fmla="*/ 233005 h 520659"/>
                <a:gd name="connsiteX26" fmla="*/ 157163 w 1605915"/>
                <a:gd name="connsiteY26" fmla="*/ 362545 h 520659"/>
                <a:gd name="connsiteX27" fmla="*/ 75247 w 1605915"/>
                <a:gd name="connsiteY27" fmla="*/ 437792 h 520659"/>
                <a:gd name="connsiteX28" fmla="*/ 36195 w 1605915"/>
                <a:gd name="connsiteY28" fmla="*/ 477797 h 520659"/>
                <a:gd name="connsiteX29" fmla="*/ 0 w 1605915"/>
                <a:gd name="connsiteY29" fmla="*/ 520660 h 5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5915" h="520659">
                  <a:moveTo>
                    <a:pt x="0" y="520660"/>
                  </a:moveTo>
                  <a:cubicBezTo>
                    <a:pt x="19050" y="488275"/>
                    <a:pt x="40957" y="457795"/>
                    <a:pt x="63818" y="428267"/>
                  </a:cubicBezTo>
                  <a:cubicBezTo>
                    <a:pt x="87630" y="398740"/>
                    <a:pt x="112395" y="370165"/>
                    <a:pt x="138113" y="343495"/>
                  </a:cubicBezTo>
                  <a:cubicBezTo>
                    <a:pt x="190500" y="289202"/>
                    <a:pt x="248603" y="239672"/>
                    <a:pt x="311468" y="196810"/>
                  </a:cubicBezTo>
                  <a:cubicBezTo>
                    <a:pt x="374333" y="152995"/>
                    <a:pt x="441008" y="116800"/>
                    <a:pt x="511493" y="86320"/>
                  </a:cubicBezTo>
                  <a:cubicBezTo>
                    <a:pt x="581978" y="55840"/>
                    <a:pt x="656273" y="34885"/>
                    <a:pt x="730568" y="19645"/>
                  </a:cubicBezTo>
                  <a:cubicBezTo>
                    <a:pt x="805815" y="5357"/>
                    <a:pt x="882967" y="-2263"/>
                    <a:pt x="959167" y="595"/>
                  </a:cubicBezTo>
                  <a:cubicBezTo>
                    <a:pt x="968692" y="595"/>
                    <a:pt x="978217" y="595"/>
                    <a:pt x="987742" y="1547"/>
                  </a:cubicBezTo>
                  <a:lnTo>
                    <a:pt x="1016317" y="3452"/>
                  </a:lnTo>
                  <a:cubicBezTo>
                    <a:pt x="1035367" y="5357"/>
                    <a:pt x="1054417" y="6310"/>
                    <a:pt x="1073467" y="8215"/>
                  </a:cubicBezTo>
                  <a:cubicBezTo>
                    <a:pt x="1111567" y="13930"/>
                    <a:pt x="1148715" y="17740"/>
                    <a:pt x="1185863" y="27265"/>
                  </a:cubicBezTo>
                  <a:cubicBezTo>
                    <a:pt x="1334453" y="58697"/>
                    <a:pt x="1476375" y="114895"/>
                    <a:pt x="1605915" y="190142"/>
                  </a:cubicBezTo>
                  <a:cubicBezTo>
                    <a:pt x="1465898" y="136802"/>
                    <a:pt x="1323023" y="93940"/>
                    <a:pt x="1177290" y="71080"/>
                  </a:cubicBezTo>
                  <a:cubicBezTo>
                    <a:pt x="1159192" y="68222"/>
                    <a:pt x="1141095" y="65365"/>
                    <a:pt x="1122998" y="63460"/>
                  </a:cubicBezTo>
                  <a:lnTo>
                    <a:pt x="1068705" y="57745"/>
                  </a:lnTo>
                  <a:cubicBezTo>
                    <a:pt x="1050608" y="55840"/>
                    <a:pt x="1032510" y="55840"/>
                    <a:pt x="1013460" y="54887"/>
                  </a:cubicBezTo>
                  <a:lnTo>
                    <a:pt x="985837" y="53935"/>
                  </a:lnTo>
                  <a:cubicBezTo>
                    <a:pt x="976312" y="53935"/>
                    <a:pt x="967740" y="53935"/>
                    <a:pt x="958215" y="54887"/>
                  </a:cubicBezTo>
                  <a:cubicBezTo>
                    <a:pt x="940117" y="55840"/>
                    <a:pt x="922020" y="54887"/>
                    <a:pt x="903923" y="55840"/>
                  </a:cubicBezTo>
                  <a:lnTo>
                    <a:pt x="849630" y="59650"/>
                  </a:lnTo>
                  <a:cubicBezTo>
                    <a:pt x="840105" y="59650"/>
                    <a:pt x="831533" y="61555"/>
                    <a:pt x="822008" y="62507"/>
                  </a:cubicBezTo>
                  <a:lnTo>
                    <a:pt x="795337" y="66317"/>
                  </a:lnTo>
                  <a:lnTo>
                    <a:pt x="768668" y="70127"/>
                  </a:lnTo>
                  <a:lnTo>
                    <a:pt x="741998" y="75842"/>
                  </a:lnTo>
                  <a:cubicBezTo>
                    <a:pt x="670560" y="89177"/>
                    <a:pt x="600075" y="109180"/>
                    <a:pt x="532448" y="135850"/>
                  </a:cubicBezTo>
                  <a:cubicBezTo>
                    <a:pt x="463868" y="162520"/>
                    <a:pt x="399097" y="195857"/>
                    <a:pt x="336233" y="233005"/>
                  </a:cubicBezTo>
                  <a:cubicBezTo>
                    <a:pt x="273368" y="271105"/>
                    <a:pt x="213360" y="313967"/>
                    <a:pt x="157163" y="362545"/>
                  </a:cubicBezTo>
                  <a:cubicBezTo>
                    <a:pt x="128588" y="386357"/>
                    <a:pt x="101918" y="412075"/>
                    <a:pt x="75247" y="437792"/>
                  </a:cubicBezTo>
                  <a:cubicBezTo>
                    <a:pt x="61913" y="451127"/>
                    <a:pt x="49530" y="464462"/>
                    <a:pt x="36195" y="477797"/>
                  </a:cubicBezTo>
                  <a:cubicBezTo>
                    <a:pt x="23813" y="492085"/>
                    <a:pt x="11430" y="506372"/>
                    <a:pt x="0" y="520660"/>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3"/>
            <p:cNvSpPr/>
            <p:nvPr/>
          </p:nvSpPr>
          <p:spPr>
            <a:xfrm>
              <a:off x="6416040" y="2375261"/>
              <a:ext cx="1127849" cy="614636"/>
            </a:xfrm>
            <a:custGeom>
              <a:avLst/>
              <a:gdLst>
                <a:gd name="connsiteX0" fmla="*/ 0 w 1127849"/>
                <a:gd name="connsiteY0" fmla="*/ 80284 h 614636"/>
                <a:gd name="connsiteX1" fmla="*/ 176213 w 1127849"/>
                <a:gd name="connsiteY1" fmla="*/ 28849 h 614636"/>
                <a:gd name="connsiteX2" fmla="*/ 359092 w 1127849"/>
                <a:gd name="connsiteY2" fmla="*/ 3131 h 614636"/>
                <a:gd name="connsiteX3" fmla="*/ 544830 w 1127849"/>
                <a:gd name="connsiteY3" fmla="*/ 4084 h 614636"/>
                <a:gd name="connsiteX4" fmla="*/ 728663 w 1127849"/>
                <a:gd name="connsiteY4" fmla="*/ 40279 h 614636"/>
                <a:gd name="connsiteX5" fmla="*/ 899160 w 1127849"/>
                <a:gd name="connsiteY5" fmla="*/ 124099 h 614636"/>
                <a:gd name="connsiteX6" fmla="*/ 971550 w 1127849"/>
                <a:gd name="connsiteY6" fmla="*/ 186011 h 614636"/>
                <a:gd name="connsiteX7" fmla="*/ 1031557 w 1127849"/>
                <a:gd name="connsiteY7" fmla="*/ 260306 h 614636"/>
                <a:gd name="connsiteX8" fmla="*/ 1076325 w 1127849"/>
                <a:gd name="connsiteY8" fmla="*/ 343174 h 614636"/>
                <a:gd name="connsiteX9" fmla="*/ 1106805 w 1127849"/>
                <a:gd name="connsiteY9" fmla="*/ 431756 h 614636"/>
                <a:gd name="connsiteX10" fmla="*/ 1127760 w 1127849"/>
                <a:gd name="connsiteY10" fmla="*/ 614636 h 614636"/>
                <a:gd name="connsiteX11" fmla="*/ 1080135 w 1127849"/>
                <a:gd name="connsiteY11" fmla="*/ 440329 h 614636"/>
                <a:gd name="connsiteX12" fmla="*/ 995363 w 1127849"/>
                <a:gd name="connsiteY12" fmla="*/ 286024 h 614636"/>
                <a:gd name="connsiteX13" fmla="*/ 868680 w 1127849"/>
                <a:gd name="connsiteY13" fmla="*/ 168866 h 614636"/>
                <a:gd name="connsiteX14" fmla="*/ 792480 w 1127849"/>
                <a:gd name="connsiteY14" fmla="*/ 126956 h 614636"/>
                <a:gd name="connsiteX15" fmla="*/ 711517 w 1127849"/>
                <a:gd name="connsiteY15" fmla="*/ 95524 h 614636"/>
                <a:gd name="connsiteX16" fmla="*/ 539115 w 1127849"/>
                <a:gd name="connsiteY16" fmla="*/ 58376 h 614636"/>
                <a:gd name="connsiteX17" fmla="*/ 360997 w 1127849"/>
                <a:gd name="connsiteY17" fmla="*/ 47899 h 614636"/>
                <a:gd name="connsiteX18" fmla="*/ 180975 w 1127849"/>
                <a:gd name="connsiteY18" fmla="*/ 57424 h 614636"/>
                <a:gd name="connsiteX19" fmla="*/ 0 w 1127849"/>
                <a:gd name="connsiteY19" fmla="*/ 80284 h 61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849" h="614636">
                  <a:moveTo>
                    <a:pt x="0" y="80284"/>
                  </a:moveTo>
                  <a:cubicBezTo>
                    <a:pt x="57150" y="58376"/>
                    <a:pt x="116205" y="42184"/>
                    <a:pt x="176213" y="28849"/>
                  </a:cubicBezTo>
                  <a:cubicBezTo>
                    <a:pt x="236220" y="16466"/>
                    <a:pt x="297180" y="6941"/>
                    <a:pt x="359092" y="3131"/>
                  </a:cubicBezTo>
                  <a:cubicBezTo>
                    <a:pt x="421005" y="-1631"/>
                    <a:pt x="482917" y="-679"/>
                    <a:pt x="544830" y="4084"/>
                  </a:cubicBezTo>
                  <a:cubicBezTo>
                    <a:pt x="606742" y="9799"/>
                    <a:pt x="668655" y="22181"/>
                    <a:pt x="728663" y="40279"/>
                  </a:cubicBezTo>
                  <a:cubicBezTo>
                    <a:pt x="788670" y="59329"/>
                    <a:pt x="846772" y="86951"/>
                    <a:pt x="899160" y="124099"/>
                  </a:cubicBezTo>
                  <a:cubicBezTo>
                    <a:pt x="924878" y="142196"/>
                    <a:pt x="949642" y="163151"/>
                    <a:pt x="971550" y="186011"/>
                  </a:cubicBezTo>
                  <a:cubicBezTo>
                    <a:pt x="994410" y="208871"/>
                    <a:pt x="1014413" y="233636"/>
                    <a:pt x="1031557" y="260306"/>
                  </a:cubicBezTo>
                  <a:cubicBezTo>
                    <a:pt x="1048703" y="286976"/>
                    <a:pt x="1063942" y="314599"/>
                    <a:pt x="1076325" y="343174"/>
                  </a:cubicBezTo>
                  <a:cubicBezTo>
                    <a:pt x="1088707" y="371749"/>
                    <a:pt x="1098232" y="402229"/>
                    <a:pt x="1106805" y="431756"/>
                  </a:cubicBezTo>
                  <a:cubicBezTo>
                    <a:pt x="1122045" y="491764"/>
                    <a:pt x="1128713" y="553676"/>
                    <a:pt x="1127760" y="614636"/>
                  </a:cubicBezTo>
                  <a:cubicBezTo>
                    <a:pt x="1116330" y="554629"/>
                    <a:pt x="1101090" y="495574"/>
                    <a:pt x="1080135" y="440329"/>
                  </a:cubicBezTo>
                  <a:cubicBezTo>
                    <a:pt x="1058228" y="385084"/>
                    <a:pt x="1030605" y="332696"/>
                    <a:pt x="995363" y="286024"/>
                  </a:cubicBezTo>
                  <a:cubicBezTo>
                    <a:pt x="959167" y="240304"/>
                    <a:pt x="917257" y="199346"/>
                    <a:pt x="868680" y="168866"/>
                  </a:cubicBezTo>
                  <a:cubicBezTo>
                    <a:pt x="844867" y="152674"/>
                    <a:pt x="819150" y="138386"/>
                    <a:pt x="792480" y="126956"/>
                  </a:cubicBezTo>
                  <a:cubicBezTo>
                    <a:pt x="765810" y="114574"/>
                    <a:pt x="739140" y="104096"/>
                    <a:pt x="711517" y="95524"/>
                  </a:cubicBezTo>
                  <a:cubicBezTo>
                    <a:pt x="656272" y="77426"/>
                    <a:pt x="598170" y="65044"/>
                    <a:pt x="539115" y="58376"/>
                  </a:cubicBezTo>
                  <a:cubicBezTo>
                    <a:pt x="480060" y="50756"/>
                    <a:pt x="421005" y="48851"/>
                    <a:pt x="360997" y="47899"/>
                  </a:cubicBezTo>
                  <a:cubicBezTo>
                    <a:pt x="300990" y="47899"/>
                    <a:pt x="240982" y="50756"/>
                    <a:pt x="180975" y="57424"/>
                  </a:cubicBezTo>
                  <a:cubicBezTo>
                    <a:pt x="120015" y="62186"/>
                    <a:pt x="60007" y="70759"/>
                    <a:pt x="0" y="80284"/>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任意多边形: 形状 4"/>
            <p:cNvSpPr/>
            <p:nvPr/>
          </p:nvSpPr>
          <p:spPr>
            <a:xfrm>
              <a:off x="7105650" y="2946082"/>
              <a:ext cx="644483" cy="1297304"/>
            </a:xfrm>
            <a:custGeom>
              <a:avLst/>
              <a:gdLst>
                <a:gd name="connsiteX0" fmla="*/ 387668 w 644483"/>
                <a:gd name="connsiteY0" fmla="*/ 0 h 1297304"/>
                <a:gd name="connsiteX1" fmla="*/ 504825 w 644483"/>
                <a:gd name="connsiteY1" fmla="*/ 174307 h 1297304"/>
                <a:gd name="connsiteX2" fmla="*/ 591503 w 644483"/>
                <a:gd name="connsiteY2" fmla="*/ 366713 h 1297304"/>
                <a:gd name="connsiteX3" fmla="*/ 640080 w 644483"/>
                <a:gd name="connsiteY3" fmla="*/ 574358 h 1297304"/>
                <a:gd name="connsiteX4" fmla="*/ 631507 w 644483"/>
                <a:gd name="connsiteY4" fmla="*/ 790575 h 1297304"/>
                <a:gd name="connsiteX5" fmla="*/ 598170 w 644483"/>
                <a:gd name="connsiteY5" fmla="*/ 895350 h 1297304"/>
                <a:gd name="connsiteX6" fmla="*/ 544830 w 644483"/>
                <a:gd name="connsiteY6" fmla="*/ 991552 h 1297304"/>
                <a:gd name="connsiteX7" fmla="*/ 474345 w 644483"/>
                <a:gd name="connsiteY7" fmla="*/ 1074420 h 1297304"/>
                <a:gd name="connsiteX8" fmla="*/ 454343 w 644483"/>
                <a:gd name="connsiteY8" fmla="*/ 1093470 h 1297304"/>
                <a:gd name="connsiteX9" fmla="*/ 434340 w 644483"/>
                <a:gd name="connsiteY9" fmla="*/ 1111568 h 1297304"/>
                <a:gd name="connsiteX10" fmla="*/ 391478 w 644483"/>
                <a:gd name="connsiteY10" fmla="*/ 1143952 h 1297304"/>
                <a:gd name="connsiteX11" fmla="*/ 202882 w 644483"/>
                <a:gd name="connsiteY11" fmla="*/ 1242060 h 1297304"/>
                <a:gd name="connsiteX12" fmla="*/ 0 w 644483"/>
                <a:gd name="connsiteY12" fmla="*/ 1297305 h 1297304"/>
                <a:gd name="connsiteX13" fmla="*/ 191453 w 644483"/>
                <a:gd name="connsiteY13" fmla="*/ 1216343 h 1297304"/>
                <a:gd name="connsiteX14" fmla="*/ 237172 w 644483"/>
                <a:gd name="connsiteY14" fmla="*/ 1192530 h 1297304"/>
                <a:gd name="connsiteX15" fmla="*/ 260032 w 644483"/>
                <a:gd name="connsiteY15" fmla="*/ 1180148 h 1297304"/>
                <a:gd name="connsiteX16" fmla="*/ 281940 w 644483"/>
                <a:gd name="connsiteY16" fmla="*/ 1166813 h 1297304"/>
                <a:gd name="connsiteX17" fmla="*/ 303847 w 644483"/>
                <a:gd name="connsiteY17" fmla="*/ 1152525 h 1297304"/>
                <a:gd name="connsiteX18" fmla="*/ 324803 w 644483"/>
                <a:gd name="connsiteY18" fmla="*/ 1138238 h 1297304"/>
                <a:gd name="connsiteX19" fmla="*/ 365760 w 644483"/>
                <a:gd name="connsiteY19" fmla="*/ 1107758 h 1297304"/>
                <a:gd name="connsiteX20" fmla="*/ 440055 w 644483"/>
                <a:gd name="connsiteY20" fmla="*/ 1039177 h 1297304"/>
                <a:gd name="connsiteX21" fmla="*/ 501015 w 644483"/>
                <a:gd name="connsiteY21" fmla="*/ 961072 h 1297304"/>
                <a:gd name="connsiteX22" fmla="*/ 576263 w 644483"/>
                <a:gd name="connsiteY22" fmla="*/ 779145 h 1297304"/>
                <a:gd name="connsiteX23" fmla="*/ 586740 w 644483"/>
                <a:gd name="connsiteY23" fmla="*/ 580072 h 1297304"/>
                <a:gd name="connsiteX24" fmla="*/ 549593 w 644483"/>
                <a:gd name="connsiteY24" fmla="*/ 380047 h 1297304"/>
                <a:gd name="connsiteX25" fmla="*/ 480060 w 644483"/>
                <a:gd name="connsiteY25" fmla="*/ 185738 h 1297304"/>
                <a:gd name="connsiteX26" fmla="*/ 387668 w 644483"/>
                <a:gd name="connsiteY26" fmla="*/ 0 h 129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4483" h="1297304">
                  <a:moveTo>
                    <a:pt x="387668" y="0"/>
                  </a:moveTo>
                  <a:cubicBezTo>
                    <a:pt x="432435" y="53340"/>
                    <a:pt x="470535" y="113347"/>
                    <a:pt x="504825" y="174307"/>
                  </a:cubicBezTo>
                  <a:cubicBezTo>
                    <a:pt x="539115" y="236220"/>
                    <a:pt x="568643" y="300038"/>
                    <a:pt x="591503" y="366713"/>
                  </a:cubicBezTo>
                  <a:cubicBezTo>
                    <a:pt x="615315" y="433388"/>
                    <a:pt x="631507" y="503872"/>
                    <a:pt x="640080" y="574358"/>
                  </a:cubicBezTo>
                  <a:cubicBezTo>
                    <a:pt x="647700" y="645795"/>
                    <a:pt x="645795" y="719138"/>
                    <a:pt x="631507" y="790575"/>
                  </a:cubicBezTo>
                  <a:cubicBezTo>
                    <a:pt x="623888" y="826770"/>
                    <a:pt x="612457" y="861060"/>
                    <a:pt x="598170" y="895350"/>
                  </a:cubicBezTo>
                  <a:cubicBezTo>
                    <a:pt x="583882" y="928688"/>
                    <a:pt x="565785" y="961072"/>
                    <a:pt x="544830" y="991552"/>
                  </a:cubicBezTo>
                  <a:cubicBezTo>
                    <a:pt x="523875" y="1022033"/>
                    <a:pt x="500063" y="1049655"/>
                    <a:pt x="474345" y="1074420"/>
                  </a:cubicBezTo>
                  <a:cubicBezTo>
                    <a:pt x="467678" y="1081088"/>
                    <a:pt x="461963" y="1086802"/>
                    <a:pt x="454343" y="1093470"/>
                  </a:cubicBezTo>
                  <a:cubicBezTo>
                    <a:pt x="447675" y="1099185"/>
                    <a:pt x="441007" y="1105852"/>
                    <a:pt x="434340" y="1111568"/>
                  </a:cubicBezTo>
                  <a:cubicBezTo>
                    <a:pt x="420053" y="1122998"/>
                    <a:pt x="405765" y="1134427"/>
                    <a:pt x="391478" y="1143952"/>
                  </a:cubicBezTo>
                  <a:cubicBezTo>
                    <a:pt x="333375" y="1185863"/>
                    <a:pt x="268605" y="1217295"/>
                    <a:pt x="202882" y="1242060"/>
                  </a:cubicBezTo>
                  <a:cubicBezTo>
                    <a:pt x="137160" y="1266825"/>
                    <a:pt x="68580" y="1284923"/>
                    <a:pt x="0" y="1297305"/>
                  </a:cubicBezTo>
                  <a:cubicBezTo>
                    <a:pt x="65722" y="1273493"/>
                    <a:pt x="130493" y="1247775"/>
                    <a:pt x="191453" y="1216343"/>
                  </a:cubicBezTo>
                  <a:cubicBezTo>
                    <a:pt x="206693" y="1208723"/>
                    <a:pt x="221932" y="1201102"/>
                    <a:pt x="237172" y="1192530"/>
                  </a:cubicBezTo>
                  <a:cubicBezTo>
                    <a:pt x="244793" y="1188720"/>
                    <a:pt x="252413" y="1183958"/>
                    <a:pt x="260032" y="1180148"/>
                  </a:cubicBezTo>
                  <a:lnTo>
                    <a:pt x="281940" y="1166813"/>
                  </a:lnTo>
                  <a:cubicBezTo>
                    <a:pt x="289560" y="1162050"/>
                    <a:pt x="296228" y="1157288"/>
                    <a:pt x="303847" y="1152525"/>
                  </a:cubicBezTo>
                  <a:lnTo>
                    <a:pt x="324803" y="1138238"/>
                  </a:lnTo>
                  <a:cubicBezTo>
                    <a:pt x="338138" y="1127760"/>
                    <a:pt x="352425" y="1118235"/>
                    <a:pt x="365760" y="1107758"/>
                  </a:cubicBezTo>
                  <a:cubicBezTo>
                    <a:pt x="392430" y="1086802"/>
                    <a:pt x="417195" y="1063943"/>
                    <a:pt x="440055" y="1039177"/>
                  </a:cubicBezTo>
                  <a:cubicBezTo>
                    <a:pt x="462915" y="1014413"/>
                    <a:pt x="483870" y="988695"/>
                    <a:pt x="501015" y="961072"/>
                  </a:cubicBezTo>
                  <a:cubicBezTo>
                    <a:pt x="537210" y="905827"/>
                    <a:pt x="562928" y="843915"/>
                    <a:pt x="576263" y="779145"/>
                  </a:cubicBezTo>
                  <a:cubicBezTo>
                    <a:pt x="590550" y="714375"/>
                    <a:pt x="592455" y="646747"/>
                    <a:pt x="586740" y="580072"/>
                  </a:cubicBezTo>
                  <a:cubicBezTo>
                    <a:pt x="581978" y="512445"/>
                    <a:pt x="567690" y="445770"/>
                    <a:pt x="549593" y="380047"/>
                  </a:cubicBezTo>
                  <a:cubicBezTo>
                    <a:pt x="530543" y="314325"/>
                    <a:pt x="507682" y="249555"/>
                    <a:pt x="480060" y="185738"/>
                  </a:cubicBezTo>
                  <a:cubicBezTo>
                    <a:pt x="452438" y="123825"/>
                    <a:pt x="421957" y="60960"/>
                    <a:pt x="387668" y="0"/>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任意多边形: 形状 6"/>
            <p:cNvSpPr/>
            <p:nvPr/>
          </p:nvSpPr>
          <p:spPr>
            <a:xfrm>
              <a:off x="5720715" y="4144327"/>
              <a:ext cx="1441132" cy="484822"/>
            </a:xfrm>
            <a:custGeom>
              <a:avLst/>
              <a:gdLst>
                <a:gd name="connsiteX0" fmla="*/ 1441132 w 1441132"/>
                <a:gd name="connsiteY0" fmla="*/ 0 h 484822"/>
                <a:gd name="connsiteX1" fmla="*/ 1383982 w 1441132"/>
                <a:gd name="connsiteY1" fmla="*/ 83820 h 484822"/>
                <a:gd name="connsiteX2" fmla="*/ 1317307 w 1441132"/>
                <a:gd name="connsiteY2" fmla="*/ 160972 h 484822"/>
                <a:gd name="connsiteX3" fmla="*/ 1163003 w 1441132"/>
                <a:gd name="connsiteY3" fmla="*/ 295275 h 484822"/>
                <a:gd name="connsiteX4" fmla="*/ 984885 w 1441132"/>
                <a:gd name="connsiteY4" fmla="*/ 399097 h 484822"/>
                <a:gd name="connsiteX5" fmla="*/ 787718 w 1441132"/>
                <a:gd name="connsiteY5" fmla="*/ 463867 h 484822"/>
                <a:gd name="connsiteX6" fmla="*/ 736282 w 1441132"/>
                <a:gd name="connsiteY6" fmla="*/ 473392 h 484822"/>
                <a:gd name="connsiteX7" fmla="*/ 684847 w 1441132"/>
                <a:gd name="connsiteY7" fmla="*/ 480060 h 484822"/>
                <a:gd name="connsiteX8" fmla="*/ 633413 w 1441132"/>
                <a:gd name="connsiteY8" fmla="*/ 483870 h 484822"/>
                <a:gd name="connsiteX9" fmla="*/ 607695 w 1441132"/>
                <a:gd name="connsiteY9" fmla="*/ 484822 h 484822"/>
                <a:gd name="connsiteX10" fmla="*/ 581977 w 1441132"/>
                <a:gd name="connsiteY10" fmla="*/ 484822 h 484822"/>
                <a:gd name="connsiteX11" fmla="*/ 556260 w 1441132"/>
                <a:gd name="connsiteY11" fmla="*/ 484822 h 484822"/>
                <a:gd name="connsiteX12" fmla="*/ 542925 w 1441132"/>
                <a:gd name="connsiteY12" fmla="*/ 484822 h 484822"/>
                <a:gd name="connsiteX13" fmla="*/ 529590 w 1441132"/>
                <a:gd name="connsiteY13" fmla="*/ 483870 h 484822"/>
                <a:gd name="connsiteX14" fmla="*/ 478155 w 1441132"/>
                <a:gd name="connsiteY14" fmla="*/ 480060 h 484822"/>
                <a:gd name="connsiteX15" fmla="*/ 426720 w 1441132"/>
                <a:gd name="connsiteY15" fmla="*/ 472440 h 484822"/>
                <a:gd name="connsiteX16" fmla="*/ 401002 w 1441132"/>
                <a:gd name="connsiteY16" fmla="*/ 468630 h 484822"/>
                <a:gd name="connsiteX17" fmla="*/ 376238 w 1441132"/>
                <a:gd name="connsiteY17" fmla="*/ 462915 h 484822"/>
                <a:gd name="connsiteX18" fmla="*/ 0 w 1441132"/>
                <a:gd name="connsiteY18" fmla="*/ 308610 h 484822"/>
                <a:gd name="connsiteX19" fmla="*/ 384810 w 1441132"/>
                <a:gd name="connsiteY19" fmla="*/ 419100 h 484822"/>
                <a:gd name="connsiteX20" fmla="*/ 409575 w 1441132"/>
                <a:gd name="connsiteY20" fmla="*/ 422910 h 484822"/>
                <a:gd name="connsiteX21" fmla="*/ 434340 w 1441132"/>
                <a:gd name="connsiteY21" fmla="*/ 424815 h 484822"/>
                <a:gd name="connsiteX22" fmla="*/ 483870 w 1441132"/>
                <a:gd name="connsiteY22" fmla="*/ 429578 h 484822"/>
                <a:gd name="connsiteX23" fmla="*/ 533400 w 1441132"/>
                <a:gd name="connsiteY23" fmla="*/ 431482 h 484822"/>
                <a:gd name="connsiteX24" fmla="*/ 545782 w 1441132"/>
                <a:gd name="connsiteY24" fmla="*/ 432435 h 484822"/>
                <a:gd name="connsiteX25" fmla="*/ 558165 w 1441132"/>
                <a:gd name="connsiteY25" fmla="*/ 432435 h 484822"/>
                <a:gd name="connsiteX26" fmla="*/ 582930 w 1441132"/>
                <a:gd name="connsiteY26" fmla="*/ 431482 h 484822"/>
                <a:gd name="connsiteX27" fmla="*/ 777240 w 1441132"/>
                <a:gd name="connsiteY27" fmla="*/ 408622 h 484822"/>
                <a:gd name="connsiteX28" fmla="*/ 964882 w 1441132"/>
                <a:gd name="connsiteY28" fmla="*/ 349567 h 484822"/>
                <a:gd name="connsiteX29" fmla="*/ 1140142 w 1441132"/>
                <a:gd name="connsiteY29" fmla="*/ 259080 h 484822"/>
                <a:gd name="connsiteX30" fmla="*/ 1300163 w 1441132"/>
                <a:gd name="connsiteY30" fmla="*/ 140970 h 484822"/>
                <a:gd name="connsiteX31" fmla="*/ 1374457 w 1441132"/>
                <a:gd name="connsiteY31" fmla="*/ 73342 h 484822"/>
                <a:gd name="connsiteX32" fmla="*/ 1409700 w 1441132"/>
                <a:gd name="connsiteY32" fmla="*/ 37147 h 484822"/>
                <a:gd name="connsiteX33" fmla="*/ 1441132 w 1441132"/>
                <a:gd name="connsiteY33" fmla="*/ 0 h 4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41132" h="484822">
                  <a:moveTo>
                    <a:pt x="1441132" y="0"/>
                  </a:moveTo>
                  <a:cubicBezTo>
                    <a:pt x="1423988" y="29527"/>
                    <a:pt x="1403985" y="57150"/>
                    <a:pt x="1383982" y="83820"/>
                  </a:cubicBezTo>
                  <a:cubicBezTo>
                    <a:pt x="1363028" y="110490"/>
                    <a:pt x="1340167" y="136207"/>
                    <a:pt x="1317307" y="160972"/>
                  </a:cubicBezTo>
                  <a:cubicBezTo>
                    <a:pt x="1269682" y="210502"/>
                    <a:pt x="1218248" y="256222"/>
                    <a:pt x="1163003" y="295275"/>
                  </a:cubicBezTo>
                  <a:cubicBezTo>
                    <a:pt x="1107757" y="336232"/>
                    <a:pt x="1047750" y="369570"/>
                    <a:pt x="984885" y="399097"/>
                  </a:cubicBezTo>
                  <a:cubicBezTo>
                    <a:pt x="922020" y="427672"/>
                    <a:pt x="855345" y="448628"/>
                    <a:pt x="787718" y="463867"/>
                  </a:cubicBezTo>
                  <a:cubicBezTo>
                    <a:pt x="770572" y="466725"/>
                    <a:pt x="753427" y="471488"/>
                    <a:pt x="736282" y="473392"/>
                  </a:cubicBezTo>
                  <a:lnTo>
                    <a:pt x="684847" y="480060"/>
                  </a:lnTo>
                  <a:cubicBezTo>
                    <a:pt x="667702" y="481965"/>
                    <a:pt x="650557" y="481965"/>
                    <a:pt x="633413" y="483870"/>
                  </a:cubicBezTo>
                  <a:cubicBezTo>
                    <a:pt x="624840" y="483870"/>
                    <a:pt x="616268" y="484822"/>
                    <a:pt x="607695" y="484822"/>
                  </a:cubicBezTo>
                  <a:lnTo>
                    <a:pt x="581977" y="484822"/>
                  </a:lnTo>
                  <a:lnTo>
                    <a:pt x="556260" y="484822"/>
                  </a:lnTo>
                  <a:lnTo>
                    <a:pt x="542925" y="484822"/>
                  </a:lnTo>
                  <a:lnTo>
                    <a:pt x="529590" y="483870"/>
                  </a:lnTo>
                  <a:lnTo>
                    <a:pt x="478155" y="480060"/>
                  </a:lnTo>
                  <a:cubicBezTo>
                    <a:pt x="461010" y="478155"/>
                    <a:pt x="443865" y="475297"/>
                    <a:pt x="426720" y="472440"/>
                  </a:cubicBezTo>
                  <a:lnTo>
                    <a:pt x="401002" y="468630"/>
                  </a:lnTo>
                  <a:cubicBezTo>
                    <a:pt x="392430" y="467678"/>
                    <a:pt x="383857" y="464820"/>
                    <a:pt x="376238" y="462915"/>
                  </a:cubicBezTo>
                  <a:cubicBezTo>
                    <a:pt x="241935" y="434340"/>
                    <a:pt x="114300" y="381000"/>
                    <a:pt x="0" y="308610"/>
                  </a:cubicBezTo>
                  <a:cubicBezTo>
                    <a:pt x="125730" y="359092"/>
                    <a:pt x="253365" y="399097"/>
                    <a:pt x="384810" y="419100"/>
                  </a:cubicBezTo>
                  <a:cubicBezTo>
                    <a:pt x="393382" y="420052"/>
                    <a:pt x="401002" y="421957"/>
                    <a:pt x="409575" y="422910"/>
                  </a:cubicBezTo>
                  <a:lnTo>
                    <a:pt x="434340" y="424815"/>
                  </a:lnTo>
                  <a:cubicBezTo>
                    <a:pt x="450532" y="426720"/>
                    <a:pt x="466725" y="428625"/>
                    <a:pt x="483870" y="429578"/>
                  </a:cubicBezTo>
                  <a:lnTo>
                    <a:pt x="533400" y="431482"/>
                  </a:lnTo>
                  <a:lnTo>
                    <a:pt x="545782" y="432435"/>
                  </a:lnTo>
                  <a:lnTo>
                    <a:pt x="558165" y="432435"/>
                  </a:lnTo>
                  <a:lnTo>
                    <a:pt x="582930" y="431482"/>
                  </a:lnTo>
                  <a:cubicBezTo>
                    <a:pt x="648652" y="429578"/>
                    <a:pt x="713422" y="422910"/>
                    <a:pt x="777240" y="408622"/>
                  </a:cubicBezTo>
                  <a:cubicBezTo>
                    <a:pt x="841057" y="395288"/>
                    <a:pt x="903922" y="375285"/>
                    <a:pt x="964882" y="349567"/>
                  </a:cubicBezTo>
                  <a:cubicBezTo>
                    <a:pt x="1025843" y="324802"/>
                    <a:pt x="1083945" y="293370"/>
                    <a:pt x="1140142" y="259080"/>
                  </a:cubicBezTo>
                  <a:cubicBezTo>
                    <a:pt x="1196340" y="223838"/>
                    <a:pt x="1249680" y="183832"/>
                    <a:pt x="1300163" y="140970"/>
                  </a:cubicBezTo>
                  <a:cubicBezTo>
                    <a:pt x="1325880" y="120015"/>
                    <a:pt x="1350645" y="97155"/>
                    <a:pt x="1374457" y="73342"/>
                  </a:cubicBezTo>
                  <a:cubicBezTo>
                    <a:pt x="1386840" y="61913"/>
                    <a:pt x="1398270" y="49530"/>
                    <a:pt x="1409700" y="37147"/>
                  </a:cubicBezTo>
                  <a:cubicBezTo>
                    <a:pt x="1419225" y="25717"/>
                    <a:pt x="1430655" y="13335"/>
                    <a:pt x="1441132" y="0"/>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任意多边形: 形状 7"/>
            <p:cNvSpPr/>
            <p:nvPr/>
          </p:nvSpPr>
          <p:spPr>
            <a:xfrm>
              <a:off x="4694291" y="3822382"/>
              <a:ext cx="1077858" cy="708183"/>
            </a:xfrm>
            <a:custGeom>
              <a:avLst/>
              <a:gdLst>
                <a:gd name="connsiteX0" fmla="*/ 3438 w 1077858"/>
                <a:gd name="connsiteY0" fmla="*/ 0 h 708183"/>
                <a:gd name="connsiteX1" fmla="*/ 35823 w 1077858"/>
                <a:gd name="connsiteY1" fmla="*/ 185738 h 708183"/>
                <a:gd name="connsiteX2" fmla="*/ 99641 w 1077858"/>
                <a:gd name="connsiteY2" fmla="*/ 360045 h 708183"/>
                <a:gd name="connsiteX3" fmla="*/ 350148 w 1077858"/>
                <a:gd name="connsiteY3" fmla="*/ 609600 h 708183"/>
                <a:gd name="connsiteX4" fmla="*/ 434921 w 1077858"/>
                <a:gd name="connsiteY4" fmla="*/ 638175 h 708183"/>
                <a:gd name="connsiteX5" fmla="*/ 524456 w 1077858"/>
                <a:gd name="connsiteY5" fmla="*/ 653415 h 708183"/>
                <a:gd name="connsiteX6" fmla="*/ 709241 w 1077858"/>
                <a:gd name="connsiteY6" fmla="*/ 651510 h 708183"/>
                <a:gd name="connsiteX7" fmla="*/ 1077858 w 1077858"/>
                <a:gd name="connsiteY7" fmla="*/ 569595 h 708183"/>
                <a:gd name="connsiteX8" fmla="*/ 715908 w 1077858"/>
                <a:gd name="connsiteY8" fmla="*/ 695325 h 708183"/>
                <a:gd name="connsiteX9" fmla="*/ 618753 w 1077858"/>
                <a:gd name="connsiteY9" fmla="*/ 706755 h 708183"/>
                <a:gd name="connsiteX10" fmla="*/ 520646 w 1077858"/>
                <a:gd name="connsiteY10" fmla="*/ 706755 h 708183"/>
                <a:gd name="connsiteX11" fmla="*/ 327288 w 1077858"/>
                <a:gd name="connsiteY11" fmla="*/ 661035 h 708183"/>
                <a:gd name="connsiteX12" fmla="*/ 164411 w 1077858"/>
                <a:gd name="connsiteY12" fmla="*/ 544830 h 708183"/>
                <a:gd name="connsiteX13" fmla="*/ 58683 w 1077858"/>
                <a:gd name="connsiteY13" fmla="*/ 378142 h 708183"/>
                <a:gd name="connsiteX14" fmla="*/ 27251 w 1077858"/>
                <a:gd name="connsiteY14" fmla="*/ 285750 h 708183"/>
                <a:gd name="connsiteX15" fmla="*/ 8201 w 1077858"/>
                <a:gd name="connsiteY15" fmla="*/ 190500 h 708183"/>
                <a:gd name="connsiteX16" fmla="*/ 3438 w 1077858"/>
                <a:gd name="connsiteY16" fmla="*/ 0 h 70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858" h="708183">
                  <a:moveTo>
                    <a:pt x="3438" y="0"/>
                  </a:moveTo>
                  <a:cubicBezTo>
                    <a:pt x="9153" y="63817"/>
                    <a:pt x="19631" y="125730"/>
                    <a:pt x="35823" y="185738"/>
                  </a:cubicBezTo>
                  <a:cubicBezTo>
                    <a:pt x="51063" y="246697"/>
                    <a:pt x="72971" y="304800"/>
                    <a:pt x="99641" y="360045"/>
                  </a:cubicBezTo>
                  <a:cubicBezTo>
                    <a:pt x="153933" y="469583"/>
                    <a:pt x="239658" y="562927"/>
                    <a:pt x="350148" y="609600"/>
                  </a:cubicBezTo>
                  <a:cubicBezTo>
                    <a:pt x="377771" y="621983"/>
                    <a:pt x="406346" y="630555"/>
                    <a:pt x="434921" y="638175"/>
                  </a:cubicBezTo>
                  <a:cubicBezTo>
                    <a:pt x="464448" y="645795"/>
                    <a:pt x="493976" y="650558"/>
                    <a:pt x="524456" y="653415"/>
                  </a:cubicBezTo>
                  <a:cubicBezTo>
                    <a:pt x="585416" y="660083"/>
                    <a:pt x="647328" y="657225"/>
                    <a:pt x="709241" y="651510"/>
                  </a:cubicBezTo>
                  <a:cubicBezTo>
                    <a:pt x="833066" y="638175"/>
                    <a:pt x="954986" y="605790"/>
                    <a:pt x="1077858" y="569595"/>
                  </a:cubicBezTo>
                  <a:cubicBezTo>
                    <a:pt x="964511" y="627697"/>
                    <a:pt x="843543" y="672465"/>
                    <a:pt x="715908" y="695325"/>
                  </a:cubicBezTo>
                  <a:cubicBezTo>
                    <a:pt x="683523" y="701040"/>
                    <a:pt x="652091" y="705802"/>
                    <a:pt x="618753" y="706755"/>
                  </a:cubicBezTo>
                  <a:cubicBezTo>
                    <a:pt x="586368" y="708660"/>
                    <a:pt x="553031" y="708660"/>
                    <a:pt x="520646" y="706755"/>
                  </a:cubicBezTo>
                  <a:cubicBezTo>
                    <a:pt x="454923" y="702945"/>
                    <a:pt x="389201" y="688658"/>
                    <a:pt x="327288" y="661035"/>
                  </a:cubicBezTo>
                  <a:cubicBezTo>
                    <a:pt x="266328" y="633413"/>
                    <a:pt x="210131" y="594360"/>
                    <a:pt x="164411" y="544830"/>
                  </a:cubicBezTo>
                  <a:cubicBezTo>
                    <a:pt x="119643" y="495300"/>
                    <a:pt x="83448" y="438150"/>
                    <a:pt x="58683" y="378142"/>
                  </a:cubicBezTo>
                  <a:cubicBezTo>
                    <a:pt x="46301" y="347663"/>
                    <a:pt x="34871" y="317183"/>
                    <a:pt x="27251" y="285750"/>
                  </a:cubicBezTo>
                  <a:cubicBezTo>
                    <a:pt x="18678" y="254317"/>
                    <a:pt x="12963" y="222885"/>
                    <a:pt x="8201" y="190500"/>
                  </a:cubicBezTo>
                  <a:cubicBezTo>
                    <a:pt x="581" y="127635"/>
                    <a:pt x="-3229" y="63817"/>
                    <a:pt x="3438" y="0"/>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任意多边形: 形状 8"/>
            <p:cNvSpPr/>
            <p:nvPr/>
          </p:nvSpPr>
          <p:spPr>
            <a:xfrm>
              <a:off x="4482366" y="2674619"/>
              <a:ext cx="385860" cy="1231582"/>
            </a:xfrm>
            <a:custGeom>
              <a:avLst/>
              <a:gdLst>
                <a:gd name="connsiteX0" fmla="*/ 385861 w 385860"/>
                <a:gd name="connsiteY0" fmla="*/ 0 h 1231582"/>
                <a:gd name="connsiteX1" fmla="*/ 162976 w 385860"/>
                <a:gd name="connsiteY1" fmla="*/ 276225 h 1231582"/>
                <a:gd name="connsiteX2" fmla="*/ 90586 w 385860"/>
                <a:gd name="connsiteY2" fmla="*/ 434340 h 1231582"/>
                <a:gd name="connsiteX3" fmla="*/ 57248 w 385860"/>
                <a:gd name="connsiteY3" fmla="*/ 602933 h 1231582"/>
                <a:gd name="connsiteX4" fmla="*/ 70583 w 385860"/>
                <a:gd name="connsiteY4" fmla="*/ 773430 h 1231582"/>
                <a:gd name="connsiteX5" fmla="*/ 93443 w 385860"/>
                <a:gd name="connsiteY5" fmla="*/ 857250 h 1231582"/>
                <a:gd name="connsiteX6" fmla="*/ 109636 w 385860"/>
                <a:gd name="connsiteY6" fmla="*/ 897255 h 1231582"/>
                <a:gd name="connsiteX7" fmla="*/ 118208 w 385860"/>
                <a:gd name="connsiteY7" fmla="*/ 917258 h 1231582"/>
                <a:gd name="connsiteX8" fmla="*/ 127733 w 385860"/>
                <a:gd name="connsiteY8" fmla="*/ 937260 h 1231582"/>
                <a:gd name="connsiteX9" fmla="*/ 327758 w 385860"/>
                <a:gd name="connsiteY9" fmla="*/ 1231583 h 1231582"/>
                <a:gd name="connsiteX10" fmla="*/ 88681 w 385860"/>
                <a:gd name="connsiteY10" fmla="*/ 958215 h 1231582"/>
                <a:gd name="connsiteX11" fmla="*/ 47723 w 385860"/>
                <a:gd name="connsiteY11" fmla="*/ 875348 h 1231582"/>
                <a:gd name="connsiteX12" fmla="*/ 19148 w 385860"/>
                <a:gd name="connsiteY12" fmla="*/ 786765 h 1231582"/>
                <a:gd name="connsiteX13" fmla="*/ 1051 w 385860"/>
                <a:gd name="connsiteY13" fmla="*/ 600075 h 1231582"/>
                <a:gd name="connsiteX14" fmla="*/ 41056 w 385860"/>
                <a:gd name="connsiteY14" fmla="*/ 417195 h 1231582"/>
                <a:gd name="connsiteX15" fmla="*/ 126781 w 385860"/>
                <a:gd name="connsiteY15" fmla="*/ 253365 h 1231582"/>
                <a:gd name="connsiteX16" fmla="*/ 385861 w 385860"/>
                <a:gd name="connsiteY16" fmla="*/ 0 h 123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860" h="1231582">
                  <a:moveTo>
                    <a:pt x="385861" y="0"/>
                  </a:moveTo>
                  <a:cubicBezTo>
                    <a:pt x="298231" y="82868"/>
                    <a:pt x="222031" y="175260"/>
                    <a:pt x="162976" y="276225"/>
                  </a:cubicBezTo>
                  <a:cubicBezTo>
                    <a:pt x="133448" y="326708"/>
                    <a:pt x="108683" y="380047"/>
                    <a:pt x="90586" y="434340"/>
                  </a:cubicBezTo>
                  <a:cubicBezTo>
                    <a:pt x="72488" y="488633"/>
                    <a:pt x="60106" y="545783"/>
                    <a:pt x="57248" y="602933"/>
                  </a:cubicBezTo>
                  <a:cubicBezTo>
                    <a:pt x="52486" y="660083"/>
                    <a:pt x="58201" y="717233"/>
                    <a:pt x="70583" y="773430"/>
                  </a:cubicBezTo>
                  <a:cubicBezTo>
                    <a:pt x="75346" y="802005"/>
                    <a:pt x="84871" y="828675"/>
                    <a:pt x="93443" y="857250"/>
                  </a:cubicBezTo>
                  <a:lnTo>
                    <a:pt x="109636" y="897255"/>
                  </a:lnTo>
                  <a:cubicBezTo>
                    <a:pt x="112493" y="903923"/>
                    <a:pt x="114398" y="910590"/>
                    <a:pt x="118208" y="917258"/>
                  </a:cubicBezTo>
                  <a:lnTo>
                    <a:pt x="127733" y="937260"/>
                  </a:lnTo>
                  <a:cubicBezTo>
                    <a:pt x="178216" y="1042988"/>
                    <a:pt x="249653" y="1139190"/>
                    <a:pt x="327758" y="1231583"/>
                  </a:cubicBezTo>
                  <a:cubicBezTo>
                    <a:pt x="232508" y="1157288"/>
                    <a:pt x="149641" y="1065848"/>
                    <a:pt x="88681" y="958215"/>
                  </a:cubicBezTo>
                  <a:cubicBezTo>
                    <a:pt x="72488" y="932498"/>
                    <a:pt x="61058" y="902970"/>
                    <a:pt x="47723" y="875348"/>
                  </a:cubicBezTo>
                  <a:cubicBezTo>
                    <a:pt x="37246" y="845820"/>
                    <a:pt x="25816" y="817245"/>
                    <a:pt x="19148" y="786765"/>
                  </a:cubicBezTo>
                  <a:cubicBezTo>
                    <a:pt x="3908" y="725805"/>
                    <a:pt x="-2759" y="662940"/>
                    <a:pt x="1051" y="600075"/>
                  </a:cubicBezTo>
                  <a:cubicBezTo>
                    <a:pt x="5813" y="537210"/>
                    <a:pt x="19148" y="475297"/>
                    <a:pt x="41056" y="417195"/>
                  </a:cubicBezTo>
                  <a:cubicBezTo>
                    <a:pt x="62963" y="359093"/>
                    <a:pt x="91538" y="303847"/>
                    <a:pt x="126781" y="253365"/>
                  </a:cubicBezTo>
                  <a:cubicBezTo>
                    <a:pt x="194408" y="151447"/>
                    <a:pt x="282991" y="63818"/>
                    <a:pt x="385861" y="0"/>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任意多边形: 形状 9"/>
            <p:cNvSpPr/>
            <p:nvPr/>
          </p:nvSpPr>
          <p:spPr>
            <a:xfrm>
              <a:off x="4592954" y="3833812"/>
              <a:ext cx="193357" cy="659129"/>
            </a:xfrm>
            <a:custGeom>
              <a:avLst/>
              <a:gdLst>
                <a:gd name="connsiteX0" fmla="*/ 60008 w 193357"/>
                <a:gd name="connsiteY0" fmla="*/ 0 h 659129"/>
                <a:gd name="connsiteX1" fmla="*/ 36195 w 193357"/>
                <a:gd name="connsiteY1" fmla="*/ 175260 h 659129"/>
                <a:gd name="connsiteX2" fmla="*/ 44768 w 193357"/>
                <a:gd name="connsiteY2" fmla="*/ 348615 h 659129"/>
                <a:gd name="connsiteX3" fmla="*/ 96202 w 193357"/>
                <a:gd name="connsiteY3" fmla="*/ 512445 h 659129"/>
                <a:gd name="connsiteX4" fmla="*/ 193358 w 193357"/>
                <a:gd name="connsiteY4" fmla="*/ 659130 h 659129"/>
                <a:gd name="connsiteX5" fmla="*/ 70485 w 193357"/>
                <a:gd name="connsiteY5" fmla="*/ 526733 h 659129"/>
                <a:gd name="connsiteX6" fmla="*/ 7620 w 193357"/>
                <a:gd name="connsiteY6" fmla="*/ 354330 h 659129"/>
                <a:gd name="connsiteX7" fmla="*/ 6667 w 193357"/>
                <a:gd name="connsiteY7" fmla="*/ 171450 h 659129"/>
                <a:gd name="connsiteX8" fmla="*/ 60008 w 193357"/>
                <a:gd name="connsiteY8" fmla="*/ 0 h 6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57" h="659129">
                  <a:moveTo>
                    <a:pt x="60008" y="0"/>
                  </a:moveTo>
                  <a:cubicBezTo>
                    <a:pt x="46673" y="58103"/>
                    <a:pt x="39052" y="117158"/>
                    <a:pt x="36195" y="175260"/>
                  </a:cubicBezTo>
                  <a:cubicBezTo>
                    <a:pt x="33338" y="233363"/>
                    <a:pt x="35243" y="291465"/>
                    <a:pt x="44768" y="348615"/>
                  </a:cubicBezTo>
                  <a:cubicBezTo>
                    <a:pt x="54293" y="405765"/>
                    <a:pt x="71438" y="461010"/>
                    <a:pt x="96202" y="512445"/>
                  </a:cubicBezTo>
                  <a:cubicBezTo>
                    <a:pt x="120968" y="564833"/>
                    <a:pt x="155258" y="612458"/>
                    <a:pt x="193358" y="659130"/>
                  </a:cubicBezTo>
                  <a:cubicBezTo>
                    <a:pt x="144780" y="624840"/>
                    <a:pt x="101918" y="579120"/>
                    <a:pt x="70485" y="526733"/>
                  </a:cubicBezTo>
                  <a:cubicBezTo>
                    <a:pt x="38100" y="474345"/>
                    <a:pt x="17145" y="415290"/>
                    <a:pt x="7620" y="354330"/>
                  </a:cubicBezTo>
                  <a:cubicBezTo>
                    <a:pt x="-2858" y="293370"/>
                    <a:pt x="-1905" y="231458"/>
                    <a:pt x="6667" y="171450"/>
                  </a:cubicBezTo>
                  <a:cubicBezTo>
                    <a:pt x="15240" y="112395"/>
                    <a:pt x="31433" y="53340"/>
                    <a:pt x="60008" y="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任意多边形: 形状 10"/>
            <p:cNvSpPr/>
            <p:nvPr/>
          </p:nvSpPr>
          <p:spPr>
            <a:xfrm>
              <a:off x="4409845" y="2614612"/>
              <a:ext cx="467907" cy="557212"/>
            </a:xfrm>
            <a:custGeom>
              <a:avLst/>
              <a:gdLst>
                <a:gd name="connsiteX0" fmla="*/ 467907 w 467907"/>
                <a:gd name="connsiteY0" fmla="*/ 0 h 557212"/>
                <a:gd name="connsiteX1" fmla="*/ 306935 w 467907"/>
                <a:gd name="connsiteY1" fmla="*/ 100965 h 557212"/>
                <a:gd name="connsiteX2" fmla="*/ 167870 w 467907"/>
                <a:gd name="connsiteY2" fmla="*/ 225742 h 557212"/>
                <a:gd name="connsiteX3" fmla="*/ 109767 w 467907"/>
                <a:gd name="connsiteY3" fmla="*/ 298133 h 557212"/>
                <a:gd name="connsiteX4" fmla="*/ 62142 w 467907"/>
                <a:gd name="connsiteY4" fmla="*/ 378142 h 557212"/>
                <a:gd name="connsiteX5" fmla="*/ 42140 w 467907"/>
                <a:gd name="connsiteY5" fmla="*/ 421005 h 557212"/>
                <a:gd name="connsiteX6" fmla="*/ 25947 w 467907"/>
                <a:gd name="connsiteY6" fmla="*/ 464820 h 557212"/>
                <a:gd name="connsiteX7" fmla="*/ 230 w 467907"/>
                <a:gd name="connsiteY7" fmla="*/ 557213 h 557212"/>
                <a:gd name="connsiteX8" fmla="*/ 7850 w 467907"/>
                <a:gd name="connsiteY8" fmla="*/ 461010 h 557212"/>
                <a:gd name="connsiteX9" fmla="*/ 18327 w 467907"/>
                <a:gd name="connsiteY9" fmla="*/ 413385 h 557212"/>
                <a:gd name="connsiteX10" fmla="*/ 34520 w 467907"/>
                <a:gd name="connsiteY10" fmla="*/ 366713 h 557212"/>
                <a:gd name="connsiteX11" fmla="*/ 79287 w 467907"/>
                <a:gd name="connsiteY11" fmla="*/ 279083 h 557212"/>
                <a:gd name="connsiteX12" fmla="*/ 139295 w 467907"/>
                <a:gd name="connsiteY12" fmla="*/ 200977 h 557212"/>
                <a:gd name="connsiteX13" fmla="*/ 289790 w 467907"/>
                <a:gd name="connsiteY13" fmla="*/ 77152 h 557212"/>
                <a:gd name="connsiteX14" fmla="*/ 467907 w 467907"/>
                <a:gd name="connsiteY14" fmla="*/ 0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907" h="557212">
                  <a:moveTo>
                    <a:pt x="467907" y="0"/>
                  </a:moveTo>
                  <a:cubicBezTo>
                    <a:pt x="410757" y="30480"/>
                    <a:pt x="357417" y="63818"/>
                    <a:pt x="306935" y="100965"/>
                  </a:cubicBezTo>
                  <a:cubicBezTo>
                    <a:pt x="256452" y="138113"/>
                    <a:pt x="209780" y="180023"/>
                    <a:pt x="167870" y="225742"/>
                  </a:cubicBezTo>
                  <a:cubicBezTo>
                    <a:pt x="146915" y="248602"/>
                    <a:pt x="127865" y="273367"/>
                    <a:pt x="109767" y="298133"/>
                  </a:cubicBezTo>
                  <a:cubicBezTo>
                    <a:pt x="91670" y="323850"/>
                    <a:pt x="76430" y="350520"/>
                    <a:pt x="62142" y="378142"/>
                  </a:cubicBezTo>
                  <a:cubicBezTo>
                    <a:pt x="54522" y="391478"/>
                    <a:pt x="48807" y="406717"/>
                    <a:pt x="42140" y="421005"/>
                  </a:cubicBezTo>
                  <a:cubicBezTo>
                    <a:pt x="36425" y="435292"/>
                    <a:pt x="29757" y="449580"/>
                    <a:pt x="25947" y="464820"/>
                  </a:cubicBezTo>
                  <a:cubicBezTo>
                    <a:pt x="14517" y="494348"/>
                    <a:pt x="8802" y="525780"/>
                    <a:pt x="230" y="557213"/>
                  </a:cubicBezTo>
                  <a:cubicBezTo>
                    <a:pt x="-723" y="524828"/>
                    <a:pt x="1182" y="492442"/>
                    <a:pt x="7850" y="461010"/>
                  </a:cubicBezTo>
                  <a:cubicBezTo>
                    <a:pt x="10707" y="444817"/>
                    <a:pt x="15470" y="429578"/>
                    <a:pt x="18327" y="413385"/>
                  </a:cubicBezTo>
                  <a:cubicBezTo>
                    <a:pt x="23090" y="398145"/>
                    <a:pt x="27852" y="381953"/>
                    <a:pt x="34520" y="366713"/>
                  </a:cubicBezTo>
                  <a:cubicBezTo>
                    <a:pt x="45950" y="336233"/>
                    <a:pt x="62142" y="306705"/>
                    <a:pt x="79287" y="279083"/>
                  </a:cubicBezTo>
                  <a:cubicBezTo>
                    <a:pt x="96432" y="251460"/>
                    <a:pt x="117387" y="224790"/>
                    <a:pt x="139295" y="200977"/>
                  </a:cubicBezTo>
                  <a:cubicBezTo>
                    <a:pt x="183110" y="152400"/>
                    <a:pt x="234545" y="110490"/>
                    <a:pt x="289790" y="77152"/>
                  </a:cubicBezTo>
                  <a:cubicBezTo>
                    <a:pt x="345987" y="42863"/>
                    <a:pt x="405042" y="15240"/>
                    <a:pt x="467907" y="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任意多边形: 形状 11"/>
            <p:cNvSpPr/>
            <p:nvPr/>
          </p:nvSpPr>
          <p:spPr>
            <a:xfrm>
              <a:off x="5161597" y="2135606"/>
              <a:ext cx="790574" cy="250405"/>
            </a:xfrm>
            <a:custGeom>
              <a:avLst/>
              <a:gdLst>
                <a:gd name="connsiteX0" fmla="*/ 790575 w 790574"/>
                <a:gd name="connsiteY0" fmla="*/ 43713 h 250405"/>
                <a:gd name="connsiteX1" fmla="*/ 577215 w 790574"/>
                <a:gd name="connsiteY1" fmla="*/ 29426 h 250405"/>
                <a:gd name="connsiteX2" fmla="*/ 471487 w 790574"/>
                <a:gd name="connsiteY2" fmla="*/ 36093 h 250405"/>
                <a:gd name="connsiteX3" fmla="*/ 367665 w 790574"/>
                <a:gd name="connsiteY3" fmla="*/ 53238 h 250405"/>
                <a:gd name="connsiteX4" fmla="*/ 266700 w 790574"/>
                <a:gd name="connsiteY4" fmla="*/ 81813 h 250405"/>
                <a:gd name="connsiteX5" fmla="*/ 254317 w 790574"/>
                <a:gd name="connsiteY5" fmla="*/ 86576 h 250405"/>
                <a:gd name="connsiteX6" fmla="*/ 241935 w 790574"/>
                <a:gd name="connsiteY6" fmla="*/ 91338 h 250405"/>
                <a:gd name="connsiteX7" fmla="*/ 218123 w 790574"/>
                <a:gd name="connsiteY7" fmla="*/ 101816 h 250405"/>
                <a:gd name="connsiteX8" fmla="*/ 171450 w 790574"/>
                <a:gd name="connsiteY8" fmla="*/ 124676 h 250405"/>
                <a:gd name="connsiteX9" fmla="*/ 125730 w 790574"/>
                <a:gd name="connsiteY9" fmla="*/ 151346 h 250405"/>
                <a:gd name="connsiteX10" fmla="*/ 81915 w 790574"/>
                <a:gd name="connsiteY10" fmla="*/ 181826 h 250405"/>
                <a:gd name="connsiteX11" fmla="*/ 0 w 790574"/>
                <a:gd name="connsiteY11" fmla="*/ 250406 h 250405"/>
                <a:gd name="connsiteX12" fmla="*/ 70485 w 790574"/>
                <a:gd name="connsiteY12" fmla="*/ 167538 h 250405"/>
                <a:gd name="connsiteX13" fmla="*/ 111442 w 790574"/>
                <a:gd name="connsiteY13" fmla="*/ 131343 h 250405"/>
                <a:gd name="connsiteX14" fmla="*/ 133350 w 790574"/>
                <a:gd name="connsiteY14" fmla="*/ 115151 h 250405"/>
                <a:gd name="connsiteX15" fmla="*/ 156210 w 790574"/>
                <a:gd name="connsiteY15" fmla="*/ 99911 h 250405"/>
                <a:gd name="connsiteX16" fmla="*/ 359092 w 790574"/>
                <a:gd name="connsiteY16" fmla="*/ 17043 h 250405"/>
                <a:gd name="connsiteX17" fmla="*/ 467678 w 790574"/>
                <a:gd name="connsiteY17" fmla="*/ 1803 h 250405"/>
                <a:gd name="connsiteX18" fmla="*/ 577215 w 790574"/>
                <a:gd name="connsiteY18" fmla="*/ 1803 h 250405"/>
                <a:gd name="connsiteX19" fmla="*/ 790575 w 790574"/>
                <a:gd name="connsiteY19" fmla="*/ 43713 h 2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574" h="250405">
                  <a:moveTo>
                    <a:pt x="790575" y="43713"/>
                  </a:moveTo>
                  <a:cubicBezTo>
                    <a:pt x="719137" y="33236"/>
                    <a:pt x="648653" y="29426"/>
                    <a:pt x="577215" y="29426"/>
                  </a:cubicBezTo>
                  <a:cubicBezTo>
                    <a:pt x="541973" y="30378"/>
                    <a:pt x="506730" y="31331"/>
                    <a:pt x="471487" y="36093"/>
                  </a:cubicBezTo>
                  <a:cubicBezTo>
                    <a:pt x="436245" y="39903"/>
                    <a:pt x="401955" y="45618"/>
                    <a:pt x="367665" y="53238"/>
                  </a:cubicBezTo>
                  <a:cubicBezTo>
                    <a:pt x="333375" y="60858"/>
                    <a:pt x="300038" y="70383"/>
                    <a:pt x="266700" y="81813"/>
                  </a:cubicBezTo>
                  <a:lnTo>
                    <a:pt x="254317" y="86576"/>
                  </a:lnTo>
                  <a:lnTo>
                    <a:pt x="241935" y="91338"/>
                  </a:lnTo>
                  <a:cubicBezTo>
                    <a:pt x="234315" y="95148"/>
                    <a:pt x="225742" y="98006"/>
                    <a:pt x="218123" y="101816"/>
                  </a:cubicBezTo>
                  <a:cubicBezTo>
                    <a:pt x="201930" y="109436"/>
                    <a:pt x="186690" y="116103"/>
                    <a:pt x="171450" y="124676"/>
                  </a:cubicBezTo>
                  <a:cubicBezTo>
                    <a:pt x="155257" y="132296"/>
                    <a:pt x="140970" y="141821"/>
                    <a:pt x="125730" y="151346"/>
                  </a:cubicBezTo>
                  <a:cubicBezTo>
                    <a:pt x="111442" y="160871"/>
                    <a:pt x="96202" y="170396"/>
                    <a:pt x="81915" y="181826"/>
                  </a:cubicBezTo>
                  <a:cubicBezTo>
                    <a:pt x="52388" y="201828"/>
                    <a:pt x="26670" y="226593"/>
                    <a:pt x="0" y="250406"/>
                  </a:cubicBezTo>
                  <a:cubicBezTo>
                    <a:pt x="20955" y="220878"/>
                    <a:pt x="43815" y="192303"/>
                    <a:pt x="70485" y="167538"/>
                  </a:cubicBezTo>
                  <a:cubicBezTo>
                    <a:pt x="82867" y="154203"/>
                    <a:pt x="98107" y="143726"/>
                    <a:pt x="111442" y="131343"/>
                  </a:cubicBezTo>
                  <a:cubicBezTo>
                    <a:pt x="119063" y="125628"/>
                    <a:pt x="125730" y="120866"/>
                    <a:pt x="133350" y="115151"/>
                  </a:cubicBezTo>
                  <a:cubicBezTo>
                    <a:pt x="140970" y="109436"/>
                    <a:pt x="148590" y="104673"/>
                    <a:pt x="156210" y="99911"/>
                  </a:cubicBezTo>
                  <a:cubicBezTo>
                    <a:pt x="218123" y="59906"/>
                    <a:pt x="287655" y="33236"/>
                    <a:pt x="359092" y="17043"/>
                  </a:cubicBezTo>
                  <a:cubicBezTo>
                    <a:pt x="395288" y="9423"/>
                    <a:pt x="431482" y="3708"/>
                    <a:pt x="467678" y="1803"/>
                  </a:cubicBezTo>
                  <a:cubicBezTo>
                    <a:pt x="503873" y="-102"/>
                    <a:pt x="541020" y="-1054"/>
                    <a:pt x="577215" y="1803"/>
                  </a:cubicBezTo>
                  <a:cubicBezTo>
                    <a:pt x="651510" y="4661"/>
                    <a:pt x="723900" y="17996"/>
                    <a:pt x="790575" y="43713"/>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任意多边形: 形状 12"/>
            <p:cNvSpPr/>
            <p:nvPr/>
          </p:nvSpPr>
          <p:spPr>
            <a:xfrm>
              <a:off x="6154102" y="4499609"/>
              <a:ext cx="704850" cy="225782"/>
            </a:xfrm>
            <a:custGeom>
              <a:avLst/>
              <a:gdLst>
                <a:gd name="connsiteX0" fmla="*/ 0 w 704850"/>
                <a:gd name="connsiteY0" fmla="*/ 182880 h 225782"/>
                <a:gd name="connsiteX1" fmla="*/ 189547 w 704850"/>
                <a:gd name="connsiteY1" fmla="*/ 193358 h 225782"/>
                <a:gd name="connsiteX2" fmla="*/ 375285 w 704850"/>
                <a:gd name="connsiteY2" fmla="*/ 172403 h 225782"/>
                <a:gd name="connsiteX3" fmla="*/ 464820 w 704850"/>
                <a:gd name="connsiteY3" fmla="*/ 146685 h 225782"/>
                <a:gd name="connsiteX4" fmla="*/ 550545 w 704850"/>
                <a:gd name="connsiteY4" fmla="*/ 109538 h 225782"/>
                <a:gd name="connsiteX5" fmla="*/ 591502 w 704850"/>
                <a:gd name="connsiteY5" fmla="*/ 86678 h 225782"/>
                <a:gd name="connsiteX6" fmla="*/ 630555 w 704850"/>
                <a:gd name="connsiteY6" fmla="*/ 60008 h 225782"/>
                <a:gd name="connsiteX7" fmla="*/ 704850 w 704850"/>
                <a:gd name="connsiteY7" fmla="*/ 0 h 225782"/>
                <a:gd name="connsiteX8" fmla="*/ 642938 w 704850"/>
                <a:gd name="connsiteY8" fmla="*/ 74295 h 225782"/>
                <a:gd name="connsiteX9" fmla="*/ 606743 w 704850"/>
                <a:gd name="connsiteY9" fmla="*/ 106680 h 225782"/>
                <a:gd name="connsiteX10" fmla="*/ 566738 w 704850"/>
                <a:gd name="connsiteY10" fmla="*/ 135255 h 225782"/>
                <a:gd name="connsiteX11" fmla="*/ 479107 w 704850"/>
                <a:gd name="connsiteY11" fmla="*/ 180975 h 225782"/>
                <a:gd name="connsiteX12" fmla="*/ 384810 w 704850"/>
                <a:gd name="connsiteY12" fmla="*/ 210503 h 225782"/>
                <a:gd name="connsiteX13" fmla="*/ 189547 w 704850"/>
                <a:gd name="connsiteY13" fmla="*/ 223838 h 225782"/>
                <a:gd name="connsiteX14" fmla="*/ 0 w 704850"/>
                <a:gd name="connsiteY14" fmla="*/ 182880 h 2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4850" h="225782">
                  <a:moveTo>
                    <a:pt x="0" y="182880"/>
                  </a:moveTo>
                  <a:cubicBezTo>
                    <a:pt x="63817" y="191453"/>
                    <a:pt x="126682" y="194310"/>
                    <a:pt x="189547" y="193358"/>
                  </a:cubicBezTo>
                  <a:cubicBezTo>
                    <a:pt x="252413" y="192405"/>
                    <a:pt x="314325" y="185738"/>
                    <a:pt x="375285" y="172403"/>
                  </a:cubicBezTo>
                  <a:cubicBezTo>
                    <a:pt x="405765" y="165735"/>
                    <a:pt x="435292" y="157163"/>
                    <a:pt x="464820" y="146685"/>
                  </a:cubicBezTo>
                  <a:cubicBezTo>
                    <a:pt x="494347" y="136208"/>
                    <a:pt x="522922" y="123825"/>
                    <a:pt x="550545" y="109538"/>
                  </a:cubicBezTo>
                  <a:cubicBezTo>
                    <a:pt x="564832" y="102870"/>
                    <a:pt x="577215" y="94297"/>
                    <a:pt x="591502" y="86678"/>
                  </a:cubicBezTo>
                  <a:cubicBezTo>
                    <a:pt x="604838" y="78105"/>
                    <a:pt x="618172" y="69533"/>
                    <a:pt x="630555" y="60008"/>
                  </a:cubicBezTo>
                  <a:cubicBezTo>
                    <a:pt x="656272" y="41910"/>
                    <a:pt x="680085" y="20955"/>
                    <a:pt x="704850" y="0"/>
                  </a:cubicBezTo>
                  <a:cubicBezTo>
                    <a:pt x="686752" y="26670"/>
                    <a:pt x="666750" y="52388"/>
                    <a:pt x="642938" y="74295"/>
                  </a:cubicBezTo>
                  <a:cubicBezTo>
                    <a:pt x="631507" y="85725"/>
                    <a:pt x="619125" y="96203"/>
                    <a:pt x="606743" y="106680"/>
                  </a:cubicBezTo>
                  <a:cubicBezTo>
                    <a:pt x="593407" y="116205"/>
                    <a:pt x="581025" y="126683"/>
                    <a:pt x="566738" y="135255"/>
                  </a:cubicBezTo>
                  <a:cubicBezTo>
                    <a:pt x="539115" y="153353"/>
                    <a:pt x="509588" y="167640"/>
                    <a:pt x="479107" y="180975"/>
                  </a:cubicBezTo>
                  <a:cubicBezTo>
                    <a:pt x="448627" y="193358"/>
                    <a:pt x="417195" y="202883"/>
                    <a:pt x="384810" y="210503"/>
                  </a:cubicBezTo>
                  <a:cubicBezTo>
                    <a:pt x="320992" y="224790"/>
                    <a:pt x="254317" y="228600"/>
                    <a:pt x="189547" y="223838"/>
                  </a:cubicBezTo>
                  <a:cubicBezTo>
                    <a:pt x="124777" y="218122"/>
                    <a:pt x="60007" y="206693"/>
                    <a:pt x="0" y="18288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任意多边形: 形状 13"/>
            <p:cNvSpPr/>
            <p:nvPr/>
          </p:nvSpPr>
          <p:spPr>
            <a:xfrm>
              <a:off x="7125652" y="3970972"/>
              <a:ext cx="652462" cy="328260"/>
            </a:xfrm>
            <a:custGeom>
              <a:avLst/>
              <a:gdLst>
                <a:gd name="connsiteX0" fmla="*/ 0 w 652462"/>
                <a:gd name="connsiteY0" fmla="*/ 320040 h 328260"/>
                <a:gd name="connsiteX1" fmla="*/ 188595 w 652462"/>
                <a:gd name="connsiteY1" fmla="*/ 292418 h 328260"/>
                <a:gd name="connsiteX2" fmla="*/ 366713 w 652462"/>
                <a:gd name="connsiteY2" fmla="*/ 234315 h 328260"/>
                <a:gd name="connsiteX3" fmla="*/ 448628 w 652462"/>
                <a:gd name="connsiteY3" fmla="*/ 191453 h 328260"/>
                <a:gd name="connsiteX4" fmla="*/ 524828 w 652462"/>
                <a:gd name="connsiteY4" fmla="*/ 138113 h 328260"/>
                <a:gd name="connsiteX5" fmla="*/ 560070 w 652462"/>
                <a:gd name="connsiteY5" fmla="*/ 107633 h 328260"/>
                <a:gd name="connsiteX6" fmla="*/ 592455 w 652462"/>
                <a:gd name="connsiteY6" fmla="*/ 74295 h 328260"/>
                <a:gd name="connsiteX7" fmla="*/ 652463 w 652462"/>
                <a:gd name="connsiteY7" fmla="*/ 0 h 328260"/>
                <a:gd name="connsiteX8" fmla="*/ 606742 w 652462"/>
                <a:gd name="connsiteY8" fmla="*/ 85725 h 328260"/>
                <a:gd name="connsiteX9" fmla="*/ 577215 w 652462"/>
                <a:gd name="connsiteY9" fmla="*/ 124778 h 328260"/>
                <a:gd name="connsiteX10" fmla="*/ 543878 w 652462"/>
                <a:gd name="connsiteY10" fmla="*/ 160973 h 328260"/>
                <a:gd name="connsiteX11" fmla="*/ 467678 w 652462"/>
                <a:gd name="connsiteY11" fmla="*/ 222885 h 328260"/>
                <a:gd name="connsiteX12" fmla="*/ 381953 w 652462"/>
                <a:gd name="connsiteY12" fmla="*/ 270510 h 328260"/>
                <a:gd name="connsiteX13" fmla="*/ 194310 w 652462"/>
                <a:gd name="connsiteY13" fmla="*/ 322898 h 328260"/>
                <a:gd name="connsiteX14" fmla="*/ 0 w 652462"/>
                <a:gd name="connsiteY14" fmla="*/ 320040 h 32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462" h="328260">
                  <a:moveTo>
                    <a:pt x="0" y="320040"/>
                  </a:moveTo>
                  <a:cubicBezTo>
                    <a:pt x="63817" y="315278"/>
                    <a:pt x="126682" y="305753"/>
                    <a:pt x="188595" y="292418"/>
                  </a:cubicBezTo>
                  <a:cubicBezTo>
                    <a:pt x="249555" y="278130"/>
                    <a:pt x="309563" y="260033"/>
                    <a:pt x="366713" y="234315"/>
                  </a:cubicBezTo>
                  <a:cubicBezTo>
                    <a:pt x="395288" y="221933"/>
                    <a:pt x="422910" y="207645"/>
                    <a:pt x="448628" y="191453"/>
                  </a:cubicBezTo>
                  <a:cubicBezTo>
                    <a:pt x="475297" y="175260"/>
                    <a:pt x="500063" y="157163"/>
                    <a:pt x="524828" y="138113"/>
                  </a:cubicBezTo>
                  <a:cubicBezTo>
                    <a:pt x="537210" y="128588"/>
                    <a:pt x="547688" y="117158"/>
                    <a:pt x="560070" y="107633"/>
                  </a:cubicBezTo>
                  <a:cubicBezTo>
                    <a:pt x="570547" y="96203"/>
                    <a:pt x="582930" y="85725"/>
                    <a:pt x="592455" y="74295"/>
                  </a:cubicBezTo>
                  <a:cubicBezTo>
                    <a:pt x="614363" y="51435"/>
                    <a:pt x="633413" y="25718"/>
                    <a:pt x="652463" y="0"/>
                  </a:cubicBezTo>
                  <a:cubicBezTo>
                    <a:pt x="640080" y="29528"/>
                    <a:pt x="625792" y="59055"/>
                    <a:pt x="606742" y="85725"/>
                  </a:cubicBezTo>
                  <a:cubicBezTo>
                    <a:pt x="598170" y="100013"/>
                    <a:pt x="587692" y="111443"/>
                    <a:pt x="577215" y="124778"/>
                  </a:cubicBezTo>
                  <a:cubicBezTo>
                    <a:pt x="566738" y="137160"/>
                    <a:pt x="555307" y="149543"/>
                    <a:pt x="543878" y="160973"/>
                  </a:cubicBezTo>
                  <a:cubicBezTo>
                    <a:pt x="521017" y="184785"/>
                    <a:pt x="494347" y="204788"/>
                    <a:pt x="467678" y="222885"/>
                  </a:cubicBezTo>
                  <a:cubicBezTo>
                    <a:pt x="440055" y="240983"/>
                    <a:pt x="411480" y="257175"/>
                    <a:pt x="381953" y="270510"/>
                  </a:cubicBezTo>
                  <a:cubicBezTo>
                    <a:pt x="321945" y="297180"/>
                    <a:pt x="258128" y="314325"/>
                    <a:pt x="194310" y="322898"/>
                  </a:cubicBezTo>
                  <a:cubicBezTo>
                    <a:pt x="129540" y="329565"/>
                    <a:pt x="63817" y="331470"/>
                    <a:pt x="0" y="32004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任意多边形: 形状 14"/>
            <p:cNvSpPr/>
            <p:nvPr/>
          </p:nvSpPr>
          <p:spPr>
            <a:xfrm>
              <a:off x="7227569" y="2346959"/>
              <a:ext cx="381161" cy="615315"/>
            </a:xfrm>
            <a:custGeom>
              <a:avLst/>
              <a:gdLst>
                <a:gd name="connsiteX0" fmla="*/ 0 w 381161"/>
                <a:gd name="connsiteY0" fmla="*/ 0 h 615315"/>
                <a:gd name="connsiteX1" fmla="*/ 96203 w 381161"/>
                <a:gd name="connsiteY1" fmla="*/ 24765 h 615315"/>
                <a:gd name="connsiteX2" fmla="*/ 182880 w 381161"/>
                <a:gd name="connsiteY2" fmla="*/ 74295 h 615315"/>
                <a:gd name="connsiteX3" fmla="*/ 256223 w 381161"/>
                <a:gd name="connsiteY3" fmla="*/ 143828 h 615315"/>
                <a:gd name="connsiteX4" fmla="*/ 312420 w 381161"/>
                <a:gd name="connsiteY4" fmla="*/ 227648 h 615315"/>
                <a:gd name="connsiteX5" fmla="*/ 373380 w 381161"/>
                <a:gd name="connsiteY5" fmla="*/ 418148 h 615315"/>
                <a:gd name="connsiteX6" fmla="*/ 375285 w 381161"/>
                <a:gd name="connsiteY6" fmla="*/ 615315 h 615315"/>
                <a:gd name="connsiteX7" fmla="*/ 344805 w 381161"/>
                <a:gd name="connsiteY7" fmla="*/ 423863 h 615315"/>
                <a:gd name="connsiteX8" fmla="*/ 280035 w 381161"/>
                <a:gd name="connsiteY8" fmla="*/ 245745 h 615315"/>
                <a:gd name="connsiteX9" fmla="*/ 229553 w 381161"/>
                <a:gd name="connsiteY9" fmla="*/ 166688 h 615315"/>
                <a:gd name="connsiteX10" fmla="*/ 165735 w 381161"/>
                <a:gd name="connsiteY10" fmla="*/ 98108 h 615315"/>
                <a:gd name="connsiteX11" fmla="*/ 89535 w 381161"/>
                <a:gd name="connsiteY11" fmla="*/ 41910 h 615315"/>
                <a:gd name="connsiteX12" fmla="*/ 0 w 381161"/>
                <a:gd name="connsiteY12" fmla="*/ 0 h 6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161" h="615315">
                  <a:moveTo>
                    <a:pt x="0" y="0"/>
                  </a:moveTo>
                  <a:cubicBezTo>
                    <a:pt x="33338" y="1905"/>
                    <a:pt x="64770" y="12383"/>
                    <a:pt x="96203" y="24765"/>
                  </a:cubicBezTo>
                  <a:cubicBezTo>
                    <a:pt x="126683" y="38100"/>
                    <a:pt x="156210" y="54293"/>
                    <a:pt x="182880" y="74295"/>
                  </a:cubicBezTo>
                  <a:cubicBezTo>
                    <a:pt x="210503" y="94298"/>
                    <a:pt x="234315" y="118110"/>
                    <a:pt x="256223" y="143828"/>
                  </a:cubicBezTo>
                  <a:cubicBezTo>
                    <a:pt x="278130" y="169545"/>
                    <a:pt x="296228" y="198120"/>
                    <a:pt x="312420" y="227648"/>
                  </a:cubicBezTo>
                  <a:cubicBezTo>
                    <a:pt x="344805" y="286703"/>
                    <a:pt x="362903" y="352425"/>
                    <a:pt x="373380" y="418148"/>
                  </a:cubicBezTo>
                  <a:cubicBezTo>
                    <a:pt x="382905" y="483870"/>
                    <a:pt x="383858" y="550545"/>
                    <a:pt x="375285" y="615315"/>
                  </a:cubicBezTo>
                  <a:cubicBezTo>
                    <a:pt x="367665" y="550545"/>
                    <a:pt x="359093" y="485775"/>
                    <a:pt x="344805" y="423863"/>
                  </a:cubicBezTo>
                  <a:cubicBezTo>
                    <a:pt x="329565" y="361950"/>
                    <a:pt x="309563" y="300990"/>
                    <a:pt x="280035" y="245745"/>
                  </a:cubicBezTo>
                  <a:cubicBezTo>
                    <a:pt x="265748" y="218123"/>
                    <a:pt x="248603" y="191453"/>
                    <a:pt x="229553" y="166688"/>
                  </a:cubicBezTo>
                  <a:cubicBezTo>
                    <a:pt x="210503" y="141923"/>
                    <a:pt x="188595" y="119063"/>
                    <a:pt x="165735" y="98108"/>
                  </a:cubicBezTo>
                  <a:cubicBezTo>
                    <a:pt x="141923" y="77153"/>
                    <a:pt x="116205" y="58103"/>
                    <a:pt x="89535" y="41910"/>
                  </a:cubicBezTo>
                  <a:cubicBezTo>
                    <a:pt x="60008" y="24765"/>
                    <a:pt x="31433" y="11430"/>
                    <a:pt x="0" y="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9" name="图片 8" descr="logo"/>
          <p:cNvPicPr>
            <a:picLocks noChangeAspect="1"/>
          </p:cNvPicPr>
          <p:nvPr/>
        </p:nvPicPr>
        <p:blipFill>
          <a:blip r:embed="rId8"/>
          <a:srcRect b="26876"/>
          <a:stretch>
            <a:fillRect/>
          </a:stretch>
        </p:blipFill>
        <p:spPr>
          <a:xfrm>
            <a:off x="8694420" y="-617855"/>
            <a:ext cx="4124960" cy="2011045"/>
          </a:xfrm>
          <a:prstGeom prst="rect">
            <a:avLst/>
          </a:prstGeom>
        </p:spPr>
      </p:pic>
    </p:spTree>
    <p:custDataLst>
      <p:tags r:id="rId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数字占位符"/>
          <p:cNvSpPr>
            <a:spLocks noGrp="1"/>
          </p:cNvSpPr>
          <p:nvPr>
            <p:custDataLst>
              <p:tags r:id="rId1"/>
            </p:custDataLst>
          </p:nvPr>
        </p:nvSpPr>
        <p:spPr>
          <a:xfrm>
            <a:off x="5015865" y="1381369"/>
            <a:ext cx="2160270" cy="1014730"/>
          </a:xfrm>
          <a:prstGeom prst="rect">
            <a:avLst/>
          </a:prstGeom>
          <a:noFill/>
        </p:spPr>
        <p:txBody>
          <a:bodyPr wrap="square" lIns="90000" tIns="46800" rIns="90000" bIns="46800" rtlCol="0" anchor="ctr">
            <a:normAutofit fontScale="90000"/>
          </a:bodyPr>
          <a:lstStyle>
            <a:lvl1pPr marL="0" indent="0" algn="ctr">
              <a:lnSpc>
                <a:spcPct val="100000"/>
              </a:lnSpc>
              <a:buFontTx/>
              <a:buNone/>
              <a:defRPr lang="zh-CN" altLang="en-US" sz="5000" b="0" i="0" u="none" dirty="0">
                <a:solidFill>
                  <a:schemeClr val="accent1"/>
                </a:solidFill>
                <a:effectLst/>
                <a:latin typeface="+mj-lt"/>
                <a:ea typeface="+mj-ea"/>
                <a:cs typeface="Arial" panose="020B0604020202020204" pitchFamily="34" charset="0"/>
              </a:defRPr>
            </a:lvl1pPr>
          </a:lstStyle>
          <a:p>
            <a:pPr marL="0" lvl="0"/>
            <a:r>
              <a:rPr lang="en-US" altLang="zh-CN" sz="6000">
                <a:solidFill>
                  <a:schemeClr val="tx1">
                    <a:lumMod val="65000"/>
                    <a:lumOff val="35000"/>
                  </a:schemeClr>
                </a:solidFill>
                <a:uFillTx/>
                <a:latin typeface="微软雅黑" panose="020B0503020204020204" charset="-122"/>
                <a:ea typeface="微软雅黑" panose="020B0503020204020204" charset="-122"/>
              </a:rPr>
              <a:t>part 4</a:t>
            </a:r>
            <a:endParaRPr lang="en-US" altLang="zh-CN" sz="6000">
              <a:solidFill>
                <a:schemeClr val="tx1">
                  <a:lumMod val="65000"/>
                  <a:lumOff val="35000"/>
                </a:schemeClr>
              </a:solidFill>
              <a:uFillTx/>
              <a:latin typeface="微软雅黑" panose="020B0503020204020204" charset="-122"/>
              <a:ea typeface="微软雅黑" panose="020B0503020204020204" charset="-122"/>
            </a:endParaRPr>
          </a:p>
        </p:txBody>
      </p:sp>
      <p:sp>
        <p:nvSpPr>
          <p:cNvPr id="6" name="标题 5"/>
          <p:cNvSpPr>
            <a:spLocks noGrp="1"/>
          </p:cNvSpPr>
          <p:nvPr>
            <p:ph type="title"/>
            <p:custDataLst>
              <p:tags r:id="rId2"/>
            </p:custDataLst>
          </p:nvPr>
        </p:nvSpPr>
        <p:spPr>
          <a:xfrm>
            <a:off x="3605140" y="3055179"/>
            <a:ext cx="4785507" cy="1079342"/>
          </a:xfrm>
        </p:spPr>
        <p:txBody>
          <a:bodyPr lIns="90000" tIns="46800" rIns="90000" bIns="46800">
            <a:normAutofit/>
          </a:bodyPr>
          <a:lstStyle/>
          <a:p>
            <a:r>
              <a:rPr lang="zh-CN" altLang="en-US" sz="5400">
                <a:solidFill>
                  <a:schemeClr val="tx1">
                    <a:lumMod val="65000"/>
                    <a:lumOff val="35000"/>
                  </a:schemeClr>
                </a:solidFill>
                <a:latin typeface="微软雅黑" panose="020B0503020204020204" charset="-122"/>
                <a:ea typeface="微软雅黑" panose="020B0503020204020204" charset="-122"/>
              </a:rPr>
              <a:t>答疑及互动</a:t>
            </a:r>
            <a:endParaRPr lang="en-US" altLang="zh-CN" sz="5400">
              <a:solidFill>
                <a:schemeClr val="tx1">
                  <a:lumMod val="65000"/>
                  <a:lumOff val="35000"/>
                </a:schemeClr>
              </a:solidFill>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http://photo-static-api.fotomore.com/creative/vcg/400/new/VCG211243988272.jpg" descr="&amp;pky270_sjzg_VCG211243988272&amp;2&amp;src_toppic_inpsrchzd1&amp;"/>
          <p:cNvPicPr>
            <a:picLocks noChangeAspect="1"/>
          </p:cNvPicPr>
          <p:nvPr/>
        </p:nvPicPr>
        <p:blipFill>
          <a:blip r:embed="rId1"/>
          <a:srcRect t="12399"/>
          <a:stretch>
            <a:fillRect/>
          </a:stretch>
        </p:blipFill>
        <p:spPr>
          <a:xfrm>
            <a:off x="4803140" y="1606550"/>
            <a:ext cx="7388860" cy="4131945"/>
          </a:xfrm>
          <a:prstGeom prst="rect">
            <a:avLst/>
          </a:prstGeom>
        </p:spPr>
      </p:pic>
      <p:pic>
        <p:nvPicPr>
          <p:cNvPr id="7" name="图片 6" descr="2-底图"/>
          <p:cNvPicPr>
            <a:picLocks noChangeAspect="1"/>
          </p:cNvPicPr>
          <p:nvPr>
            <p:custDataLst>
              <p:tags r:id="rId2"/>
            </p:custDataLst>
          </p:nvPr>
        </p:nvPicPr>
        <p:blipFill>
          <a:blip r:embed="rId3"/>
          <a:stretch>
            <a:fillRect/>
          </a:stretch>
        </p:blipFill>
        <p:spPr>
          <a:xfrm>
            <a:off x="-3175" y="2540"/>
            <a:ext cx="12195175" cy="6855460"/>
          </a:xfrm>
          <a:prstGeom prst="rect">
            <a:avLst/>
          </a:prstGeom>
        </p:spPr>
      </p:pic>
      <p:pic>
        <p:nvPicPr>
          <p:cNvPr id="26" name="图片 25" descr="2-底图"/>
          <p:cNvPicPr>
            <a:picLocks noChangeAspect="1"/>
          </p:cNvPicPr>
          <p:nvPr>
            <p:custDataLst>
              <p:tags r:id="rId4"/>
            </p:custDataLst>
          </p:nvPr>
        </p:nvPicPr>
        <p:blipFill>
          <a:blip r:embed="rId3"/>
          <a:stretch>
            <a:fillRect/>
          </a:stretch>
        </p:blipFill>
        <p:spPr>
          <a:xfrm>
            <a:off x="3175" y="0"/>
            <a:ext cx="12195175" cy="6855460"/>
          </a:xfrm>
          <a:prstGeom prst="rect">
            <a:avLst/>
          </a:prstGeom>
        </p:spPr>
      </p:pic>
      <p:sp>
        <p:nvSpPr>
          <p:cNvPr id="5" name="文本框 4"/>
          <p:cNvSpPr txBox="1"/>
          <p:nvPr/>
        </p:nvSpPr>
        <p:spPr>
          <a:xfrm>
            <a:off x="2335530" y="6357620"/>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20" name="矩形 19"/>
          <p:cNvSpPr/>
          <p:nvPr>
            <p:custDataLst>
              <p:tags r:id="rId5"/>
            </p:custDataLst>
          </p:nvPr>
        </p:nvSpPr>
        <p:spPr>
          <a:xfrm>
            <a:off x="447040" y="1249680"/>
            <a:ext cx="4413885" cy="3056255"/>
          </a:xfrm>
          <a:prstGeom prst="rect">
            <a:avLst/>
          </a:prstGeom>
          <a:pattFill prst="pct5">
            <a:fgClr>
              <a:srgbClr val="2E75B6"/>
            </a:fgClr>
            <a:bgClr>
              <a:srgbClr val="FFFFFF"/>
            </a:bgClr>
          </a:patt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lnSpc>
                <a:spcPct val="120000"/>
              </a:lnSpc>
            </a:pPr>
            <a:endParaRPr kumimoji="1" lang="zh-CN" altLang="en-US" sz="1600" b="1">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6"/>
            </p:custDataLst>
          </p:nvPr>
        </p:nvSpPr>
        <p:spPr>
          <a:xfrm>
            <a:off x="1083502" y="2351919"/>
            <a:ext cx="3479416" cy="1995054"/>
          </a:xfrm>
          <a:prstGeom prst="rect">
            <a:avLst/>
          </a:prstGeom>
          <a:noFill/>
        </p:spPr>
        <p:txBody>
          <a:bodyPr wrap="square" lIns="91440" tIns="45720" rIns="91440" bIns="45720" rtlCol="0" anchor="t" anchorCtr="0">
            <a:normAutofit/>
          </a:bodyPr>
          <a:lstStyle/>
          <a:p>
            <a:pPr fontAlgn="auto">
              <a:lnSpc>
                <a:spcPct val="120000"/>
              </a:lnSpc>
            </a:pPr>
            <a:r>
              <a:rPr lang="zh-CN" altLang="en-US" sz="3200" b="1" spc="300">
                <a:solidFill>
                  <a:srgbClr val="225889"/>
                </a:solidFill>
                <a:uFillTx/>
                <a:latin typeface="Arial" panose="020B0604020202020204" pitchFamily="34" charset="0"/>
                <a:ea typeface="微软雅黑" panose="020B0503020204020204" charset="-122"/>
                <a:sym typeface="Arial" panose="020B0604020202020204" pitchFamily="34" charset="0"/>
              </a:rPr>
              <a:t>答疑时间到了</a:t>
            </a:r>
            <a:endParaRPr lang="zh-CN" altLang="en-US" sz="3200" b="1" spc="300">
              <a:solidFill>
                <a:srgbClr val="225889"/>
              </a:solidFill>
              <a:uFillTx/>
              <a:latin typeface="Arial" panose="020B0604020202020204" pitchFamily="34" charset="0"/>
              <a:ea typeface="微软雅黑" panose="020B0503020204020204" charset="-122"/>
              <a:sym typeface="Arial" panose="020B0604020202020204" pitchFamily="34" charset="0"/>
            </a:endParaRPr>
          </a:p>
        </p:txBody>
      </p:sp>
      <p:sp>
        <p:nvSpPr>
          <p:cNvPr id="12" name="任意多边形: 形状 11"/>
          <p:cNvSpPr>
            <a:spLocks noChangeAspect="1"/>
          </p:cNvSpPr>
          <p:nvPr>
            <p:custDataLst>
              <p:tags r:id="rId7"/>
            </p:custDataLst>
          </p:nvPr>
        </p:nvSpPr>
        <p:spPr>
          <a:xfrm>
            <a:off x="4627142" y="1289250"/>
            <a:ext cx="135675" cy="13567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rgbClr val="FFFFFF">
              <a:lumMod val="75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形状 12"/>
          <p:cNvSpPr>
            <a:spLocks noChangeAspect="1"/>
          </p:cNvSpPr>
          <p:nvPr>
            <p:custDataLst>
              <p:tags r:id="rId8"/>
            </p:custDataLst>
          </p:nvPr>
        </p:nvSpPr>
        <p:spPr>
          <a:xfrm>
            <a:off x="4625872" y="4065285"/>
            <a:ext cx="135675" cy="13567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rgbClr val="FFFFFF">
              <a:lumMod val="75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任意多边形: 形状 13"/>
          <p:cNvSpPr>
            <a:spLocks noChangeAspect="1"/>
          </p:cNvSpPr>
          <p:nvPr>
            <p:custDataLst>
              <p:tags r:id="rId9"/>
            </p:custDataLst>
          </p:nvPr>
        </p:nvSpPr>
        <p:spPr>
          <a:xfrm>
            <a:off x="517134" y="1291155"/>
            <a:ext cx="135675" cy="13567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rgbClr val="FFFFFF">
              <a:lumMod val="75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任意多边形: 形状 14"/>
          <p:cNvSpPr>
            <a:spLocks noChangeAspect="1"/>
          </p:cNvSpPr>
          <p:nvPr>
            <p:custDataLst>
              <p:tags r:id="rId10"/>
            </p:custDataLst>
          </p:nvPr>
        </p:nvSpPr>
        <p:spPr>
          <a:xfrm>
            <a:off x="517134" y="4065285"/>
            <a:ext cx="135675" cy="13567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rgbClr val="FFFFFF">
              <a:lumMod val="75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4" name="图片 3" descr="logo"/>
          <p:cNvPicPr>
            <a:picLocks noChangeAspect="1"/>
          </p:cNvPicPr>
          <p:nvPr/>
        </p:nvPicPr>
        <p:blipFill>
          <a:blip r:embed="rId11"/>
          <a:srcRect b="26876"/>
          <a:stretch>
            <a:fillRect/>
          </a:stretch>
        </p:blipFill>
        <p:spPr>
          <a:xfrm>
            <a:off x="8694420" y="-485775"/>
            <a:ext cx="4124960" cy="2011045"/>
          </a:xfrm>
          <a:prstGeom prst="rect">
            <a:avLst/>
          </a:prstGeom>
        </p:spPr>
      </p:pic>
      <p:grpSp>
        <p:nvGrpSpPr>
          <p:cNvPr id="34" name="组合 33"/>
          <p:cNvGrpSpPr/>
          <p:nvPr/>
        </p:nvGrpSpPr>
        <p:grpSpPr>
          <a:xfrm rot="0">
            <a:off x="3941445" y="3107690"/>
            <a:ext cx="886460" cy="598805"/>
            <a:chOff x="5838" y="2546"/>
            <a:chExt cx="1396" cy="943"/>
          </a:xfrm>
        </p:grpSpPr>
        <p:grpSp>
          <p:nvGrpSpPr>
            <p:cNvPr id="8" name="组合 7"/>
            <p:cNvGrpSpPr>
              <a:grpSpLocks noChangeAspect="1"/>
            </p:cNvGrpSpPr>
            <p:nvPr>
              <p:custDataLst>
                <p:tags r:id="rId12"/>
              </p:custDataLst>
            </p:nvPr>
          </p:nvGrpSpPr>
          <p:grpSpPr>
            <a:xfrm>
              <a:off x="5838" y="2547"/>
              <a:ext cx="1080" cy="943"/>
              <a:chOff x="3213087" y="1347855"/>
              <a:chExt cx="723914" cy="631689"/>
            </a:xfrm>
            <a:solidFill>
              <a:srgbClr val="EFE4B7"/>
            </a:solidFill>
          </p:grpSpPr>
          <p:sp>
            <p:nvSpPr>
              <p:cNvPr id="9" name="任意多边形: 形状 16"/>
              <p:cNvSpPr>
                <a:spLocks noChangeAspect="1"/>
              </p:cNvSpPr>
              <p:nvPr>
                <p:custDataLst>
                  <p:tags r:id="rId13"/>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2" name="任意多边形: 形状 17"/>
              <p:cNvSpPr>
                <a:spLocks noChangeAspect="1"/>
              </p:cNvSpPr>
              <p:nvPr>
                <p:custDataLst>
                  <p:tags r:id="rId14"/>
                </p:custDataLst>
              </p:nvPr>
            </p:nvSpPr>
            <p:spPr>
              <a:xfrm>
                <a:off x="3625706" y="1347856"/>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grpSp>
        <p:grpSp>
          <p:nvGrpSpPr>
            <p:cNvPr id="23" name="组合 22"/>
            <p:cNvGrpSpPr>
              <a:grpSpLocks noChangeAspect="1"/>
            </p:cNvGrpSpPr>
            <p:nvPr>
              <p:custDataLst>
                <p:tags r:id="rId15"/>
              </p:custDataLst>
            </p:nvPr>
          </p:nvGrpSpPr>
          <p:grpSpPr>
            <a:xfrm>
              <a:off x="6154" y="2546"/>
              <a:ext cx="1080" cy="943"/>
              <a:chOff x="3213087" y="1347855"/>
              <a:chExt cx="723914" cy="631689"/>
            </a:xfrm>
            <a:solidFill>
              <a:schemeClr val="tx2">
                <a:lumMod val="90000"/>
              </a:schemeClr>
            </a:solidFill>
          </p:grpSpPr>
          <p:sp>
            <p:nvSpPr>
              <p:cNvPr id="24" name="任意多边形: 形状 16"/>
              <p:cNvSpPr>
                <a:spLocks noChangeAspect="1"/>
              </p:cNvSpPr>
              <p:nvPr>
                <p:custDataLst>
                  <p:tags r:id="rId16"/>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5" name="任意多边形: 形状 17"/>
              <p:cNvSpPr>
                <a:spLocks noChangeAspect="1"/>
              </p:cNvSpPr>
              <p:nvPr>
                <p:custDataLst>
                  <p:tags r:id="rId17"/>
                </p:custDataLst>
              </p:nvPr>
            </p:nvSpPr>
            <p:spPr>
              <a:xfrm>
                <a:off x="3625706" y="1347856"/>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grpSp>
      </p:grpSp>
      <p:grpSp>
        <p:nvGrpSpPr>
          <p:cNvPr id="28" name="组合 27"/>
          <p:cNvGrpSpPr>
            <a:grpSpLocks noChangeAspect="1"/>
          </p:cNvGrpSpPr>
          <p:nvPr>
            <p:custDataLst>
              <p:tags r:id="rId18"/>
            </p:custDataLst>
          </p:nvPr>
        </p:nvGrpSpPr>
        <p:grpSpPr>
          <a:xfrm rot="10800000">
            <a:off x="652602" y="1606681"/>
            <a:ext cx="686077" cy="598672"/>
            <a:chOff x="3213087" y="1347855"/>
            <a:chExt cx="723914" cy="631689"/>
          </a:xfrm>
          <a:solidFill>
            <a:srgbClr val="EFE4B7"/>
          </a:solidFill>
        </p:grpSpPr>
        <p:sp>
          <p:nvSpPr>
            <p:cNvPr id="29" name="任意多边形: 形状 16"/>
            <p:cNvSpPr>
              <a:spLocks noChangeAspect="1"/>
            </p:cNvSpPr>
            <p:nvPr>
              <p:custDataLst>
                <p:tags r:id="rId19"/>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0" name="任意多边形: 形状 17"/>
            <p:cNvSpPr>
              <a:spLocks noChangeAspect="1"/>
            </p:cNvSpPr>
            <p:nvPr>
              <p:custDataLst>
                <p:tags r:id="rId20"/>
              </p:custDataLst>
            </p:nvPr>
          </p:nvSpPr>
          <p:spPr>
            <a:xfrm>
              <a:off x="3625706" y="1347856"/>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grpSp>
      <p:grpSp>
        <p:nvGrpSpPr>
          <p:cNvPr id="31" name="组合 30"/>
          <p:cNvGrpSpPr>
            <a:grpSpLocks noChangeAspect="1"/>
          </p:cNvGrpSpPr>
          <p:nvPr>
            <p:custDataLst>
              <p:tags r:id="rId21"/>
            </p:custDataLst>
          </p:nvPr>
        </p:nvGrpSpPr>
        <p:grpSpPr>
          <a:xfrm rot="10800000">
            <a:off x="523697" y="1606681"/>
            <a:ext cx="686077" cy="598672"/>
            <a:chOff x="3213087" y="1347855"/>
            <a:chExt cx="723914" cy="631689"/>
          </a:xfrm>
          <a:solidFill>
            <a:schemeClr val="tx2">
              <a:lumMod val="90000"/>
            </a:schemeClr>
          </a:solidFill>
        </p:grpSpPr>
        <p:sp>
          <p:nvSpPr>
            <p:cNvPr id="32" name="任意多边形: 形状 16"/>
            <p:cNvSpPr>
              <a:spLocks noChangeAspect="1"/>
            </p:cNvSpPr>
            <p:nvPr>
              <p:custDataLst>
                <p:tags r:id="rId22"/>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3" name="任意多边形: 形状 17"/>
            <p:cNvSpPr>
              <a:spLocks noChangeAspect="1"/>
            </p:cNvSpPr>
            <p:nvPr>
              <p:custDataLst>
                <p:tags r:id="rId23"/>
              </p:custDataLst>
            </p:nvPr>
          </p:nvSpPr>
          <p:spPr>
            <a:xfrm>
              <a:off x="3625706" y="1347856"/>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grp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p>
              <a:pPr marL="0" marR="0" lvl="0" indent="0" algn="ctr" defTabSz="914400" rtl="0" eaLnBrk="1" fontAlgn="auto" latinLnBrk="0" hangingPunct="1">
                <a:lnSpc>
                  <a:spcPct val="120000"/>
                </a:lnSpc>
                <a:buClrTx/>
                <a:buSzTx/>
                <a:buFontTx/>
                <a:buNone/>
                <a:defRPr/>
              </a:pPr>
              <a:endParaRPr kumimoji="0" lang="zh-CN" altLang="en-US" sz="1800" b="0" i="0" u="none" strike="noStrike" kern="1200" cap="none" spc="0" normalizeH="0" baseline="0" noProof="0">
                <a:ln>
                  <a:noFill/>
                </a:ln>
                <a:gradFill>
                  <a:gsLst>
                    <a:gs pos="50000">
                      <a:srgbClr val="F9E397"/>
                    </a:gs>
                    <a:gs pos="0">
                      <a:srgbClr val="F9EBB8"/>
                    </a:gs>
                    <a:gs pos="100000">
                      <a:srgbClr val="F8DB75"/>
                    </a:gs>
                  </a:gsLst>
                  <a:lin scaled="1"/>
                </a:gradFill>
                <a:effectLst/>
                <a:uLnTx/>
                <a:uFillTx/>
                <a:latin typeface="Arial" panose="020B0604020202020204" pitchFamily="34" charset="0"/>
                <a:ea typeface="微软雅黑" panose="020B0503020204020204" charset="-122"/>
                <a:sym typeface="Arial" panose="020B0604020202020204" pitchFamily="34" charset="0"/>
              </a:endParaRPr>
            </a:p>
          </p:txBody>
        </p:sp>
      </p:grpSp>
    </p:spTree>
    <p:custDataLst>
      <p:tags r:id="rId2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图片 25" descr="2-底图"/>
          <p:cNvPicPr>
            <a:picLocks noChangeAspect="1"/>
          </p:cNvPicPr>
          <p:nvPr>
            <p:custDataLst>
              <p:tags r:id="rId1"/>
            </p:custDataLst>
          </p:nvPr>
        </p:nvPicPr>
        <p:blipFill>
          <a:blip r:embed="rId2"/>
          <a:stretch>
            <a:fillRect/>
          </a:stretch>
        </p:blipFill>
        <p:spPr>
          <a:xfrm>
            <a:off x="3175" y="0"/>
            <a:ext cx="12195175" cy="6855460"/>
          </a:xfrm>
          <a:prstGeom prst="rect">
            <a:avLst/>
          </a:prstGeom>
        </p:spPr>
      </p:pic>
      <p:pic>
        <p:nvPicPr>
          <p:cNvPr id="9" name="图片 8" descr="logo"/>
          <p:cNvPicPr>
            <a:picLocks noChangeAspect="1"/>
          </p:cNvPicPr>
          <p:nvPr/>
        </p:nvPicPr>
        <p:blipFill>
          <a:blip r:embed="rId3"/>
          <a:srcRect b="26876"/>
          <a:stretch>
            <a:fillRect/>
          </a:stretch>
        </p:blipFill>
        <p:spPr>
          <a:xfrm>
            <a:off x="8694420" y="-485775"/>
            <a:ext cx="4124960" cy="2011045"/>
          </a:xfrm>
          <a:prstGeom prst="rect">
            <a:avLst/>
          </a:prstGeom>
        </p:spPr>
      </p:pic>
      <p:sp>
        <p:nvSpPr>
          <p:cNvPr id="27" name="任意多边形: 形状 26"/>
          <p:cNvSpPr/>
          <p:nvPr>
            <p:custDataLst>
              <p:tags r:id="rId4"/>
            </p:custDataLst>
          </p:nvPr>
        </p:nvSpPr>
        <p:spPr>
          <a:xfrm>
            <a:off x="11736343" y="5826857"/>
            <a:ext cx="455657" cy="911313"/>
          </a:xfrm>
          <a:custGeom>
            <a:avLst/>
            <a:gdLst>
              <a:gd name="connsiteX0" fmla="*/ 455657 w 455657"/>
              <a:gd name="connsiteY0" fmla="*/ 0 h 911313"/>
              <a:gd name="connsiteX1" fmla="*/ 455657 w 455657"/>
              <a:gd name="connsiteY1" fmla="*/ 911313 h 911313"/>
              <a:gd name="connsiteX2" fmla="*/ 124404 w 455657"/>
              <a:gd name="connsiteY2" fmla="*/ 580060 h 911313"/>
              <a:gd name="connsiteX3" fmla="*/ 112496 w 455657"/>
              <a:gd name="connsiteY3" fmla="*/ 580060 h 911313"/>
              <a:gd name="connsiteX4" fmla="*/ 112496 w 455657"/>
              <a:gd name="connsiteY4" fmla="*/ 568152 h 911313"/>
              <a:gd name="connsiteX5" fmla="*/ 0 w 455657"/>
              <a:gd name="connsiteY5" fmla="*/ 455657 h 91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657" h="911313">
                <a:moveTo>
                  <a:pt x="455657" y="0"/>
                </a:moveTo>
                <a:lnTo>
                  <a:pt x="455657" y="911313"/>
                </a:lnTo>
                <a:lnTo>
                  <a:pt x="124404" y="580060"/>
                </a:lnTo>
                <a:lnTo>
                  <a:pt x="112496" y="580060"/>
                </a:lnTo>
                <a:lnTo>
                  <a:pt x="112496" y="568152"/>
                </a:lnTo>
                <a:lnTo>
                  <a:pt x="0" y="455657"/>
                </a:lnTo>
                <a:close/>
              </a:path>
            </a:pathLst>
          </a:custGeom>
          <a:solidFill>
            <a:srgbClr val="D6DCE4"/>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任意多边形: 形状 14"/>
          <p:cNvSpPr/>
          <p:nvPr>
            <p:custDataLst>
              <p:tags r:id="rId5"/>
            </p:custDataLst>
          </p:nvPr>
        </p:nvSpPr>
        <p:spPr>
          <a:xfrm>
            <a:off x="3225" y="137173"/>
            <a:ext cx="632407" cy="1258493"/>
          </a:xfrm>
          <a:custGeom>
            <a:avLst/>
            <a:gdLst>
              <a:gd name="connsiteX0" fmla="*/ 0 w 2359678"/>
              <a:gd name="connsiteY0" fmla="*/ 0 h 4719355"/>
              <a:gd name="connsiteX1" fmla="*/ 2359678 w 2359678"/>
              <a:gd name="connsiteY1" fmla="*/ 2359677 h 4719355"/>
              <a:gd name="connsiteX2" fmla="*/ 0 w 2359678"/>
              <a:gd name="connsiteY2" fmla="*/ 4719355 h 4719355"/>
            </a:gdLst>
            <a:ahLst/>
            <a:cxnLst>
              <a:cxn ang="0">
                <a:pos x="connsiteX0" y="connsiteY0"/>
              </a:cxn>
              <a:cxn ang="0">
                <a:pos x="connsiteX1" y="connsiteY1"/>
              </a:cxn>
              <a:cxn ang="0">
                <a:pos x="connsiteX2" y="connsiteY2"/>
              </a:cxn>
            </a:cxnLst>
            <a:rect l="l" t="t" r="r" b="b"/>
            <a:pathLst>
              <a:path w="2359678" h="4719355">
                <a:moveTo>
                  <a:pt x="0" y="0"/>
                </a:moveTo>
                <a:lnTo>
                  <a:pt x="2359678" y="2359677"/>
                </a:lnTo>
                <a:lnTo>
                  <a:pt x="0" y="4719355"/>
                </a:lnTo>
                <a:close/>
              </a:path>
            </a:pathLst>
          </a:custGeom>
          <a:solidFill>
            <a:srgbClr val="D6DCE4"/>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任意多边形: 形状 13"/>
          <p:cNvSpPr/>
          <p:nvPr>
            <p:custDataLst>
              <p:tags r:id="rId6"/>
            </p:custDataLst>
          </p:nvPr>
        </p:nvSpPr>
        <p:spPr>
          <a:xfrm>
            <a:off x="2" y="265206"/>
            <a:ext cx="633424" cy="1260516"/>
          </a:xfrm>
          <a:custGeom>
            <a:avLst/>
            <a:gdLst>
              <a:gd name="connsiteX0" fmla="*/ 0 w 2576331"/>
              <a:gd name="connsiteY0" fmla="*/ 0 h 5152662"/>
              <a:gd name="connsiteX1" fmla="*/ 2576331 w 2576331"/>
              <a:gd name="connsiteY1" fmla="*/ 2576331 h 5152662"/>
              <a:gd name="connsiteX2" fmla="*/ 0 w 2576331"/>
              <a:gd name="connsiteY2" fmla="*/ 5152662 h 5152662"/>
            </a:gdLst>
            <a:ahLst/>
            <a:cxnLst>
              <a:cxn ang="0">
                <a:pos x="connsiteX0" y="connsiteY0"/>
              </a:cxn>
              <a:cxn ang="0">
                <a:pos x="connsiteX1" y="connsiteY1"/>
              </a:cxn>
              <a:cxn ang="0">
                <a:pos x="connsiteX2" y="connsiteY2"/>
              </a:cxn>
            </a:cxnLst>
            <a:rect l="l" t="t" r="r" b="b"/>
            <a:pathLst>
              <a:path w="2576331" h="5152662">
                <a:moveTo>
                  <a:pt x="0" y="0"/>
                </a:moveTo>
                <a:lnTo>
                  <a:pt x="2576331" y="2576331"/>
                </a:lnTo>
                <a:lnTo>
                  <a:pt x="0" y="5152662"/>
                </a:lnTo>
                <a:close/>
              </a:path>
            </a:pathLst>
          </a:custGeom>
          <a:solidFill>
            <a:schemeClr val="tx2">
              <a:lumMod val="90000"/>
            </a:schemeClr>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nvGrpSpPr>
          <p:cNvPr id="17" name="组合 16"/>
          <p:cNvGrpSpPr>
            <a:grpSpLocks noChangeAspect="1"/>
          </p:cNvGrpSpPr>
          <p:nvPr>
            <p:custDataLst>
              <p:tags r:id="rId7"/>
            </p:custDataLst>
          </p:nvPr>
        </p:nvGrpSpPr>
        <p:grpSpPr>
          <a:xfrm rot="10800000">
            <a:off x="11030244" y="1240510"/>
            <a:ext cx="608712" cy="531163"/>
            <a:chOff x="1168400" y="1347856"/>
            <a:chExt cx="723913" cy="631688"/>
          </a:xfrm>
          <a:solidFill>
            <a:srgbClr val="EFE4B7"/>
          </a:solidFill>
        </p:grpSpPr>
        <p:sp>
          <p:nvSpPr>
            <p:cNvPr id="18" name="任意多边形: 形状 17"/>
            <p:cNvSpPr>
              <a:spLocks noChangeAspect="1"/>
            </p:cNvSpPr>
            <p:nvPr>
              <p:custDataLst>
                <p:tags r:id="rId8"/>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p:spPr>
          <p:style>
            <a:lnRef idx="2">
              <a:srgbClr val="D6DCE4">
                <a:shade val="50000"/>
              </a:srgbClr>
            </a:lnRef>
            <a:fillRef idx="1">
              <a:srgbClr val="D6DCE4"/>
            </a:fillRef>
            <a:effectRef idx="0">
              <a:srgbClr val="D6DCE4"/>
            </a:effectRef>
            <a:fontRef idx="minor">
              <a:srgbClr val="FFFFFF"/>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任意多边形: 形状 18"/>
            <p:cNvSpPr>
              <a:spLocks noChangeAspect="1"/>
            </p:cNvSpPr>
            <p:nvPr>
              <p:custDataLst>
                <p:tags r:id="rId9"/>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p:spPr>
          <p:style>
            <a:lnRef idx="2">
              <a:srgbClr val="D6DCE4">
                <a:shade val="50000"/>
              </a:srgbClr>
            </a:lnRef>
            <a:fillRef idx="1">
              <a:srgbClr val="D6DCE4"/>
            </a:fillRef>
            <a:effectRef idx="0">
              <a:srgbClr val="D6DCE4"/>
            </a:effectRef>
            <a:fontRef idx="minor">
              <a:srgbClr val="FFFFFF"/>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sp>
        <p:nvSpPr>
          <p:cNvPr id="23" name="文本框 22"/>
          <p:cNvSpPr txBox="1"/>
          <p:nvPr>
            <p:custDataLst>
              <p:tags r:id="rId10"/>
            </p:custDataLst>
          </p:nvPr>
        </p:nvSpPr>
        <p:spPr>
          <a:xfrm>
            <a:off x="747395" y="594360"/>
            <a:ext cx="3902710" cy="646430"/>
          </a:xfrm>
          <a:prstGeom prst="rect">
            <a:avLst/>
          </a:prstGeom>
          <a:noFill/>
        </p:spPr>
        <p:txBody>
          <a:bodyPr wrap="square" lIns="91440" tIns="45720" rIns="91440" bIns="45720" rtlCol="0"/>
          <a:lstStyle/>
          <a:p>
            <a:r>
              <a:rPr lang="zh-CN" altLang="en-US" sz="2000" b="1" spc="300">
                <a:solidFill>
                  <a:schemeClr val="tx1">
                    <a:lumMod val="75000"/>
                    <a:lumOff val="25000"/>
                  </a:schemeClr>
                </a:solidFill>
                <a:uFillTx/>
                <a:latin typeface="Arial" panose="020B0604020202020204" pitchFamily="34" charset="0"/>
                <a:ea typeface="微软雅黑" panose="020B0503020204020204" charset="-122"/>
                <a:sym typeface="Arial" panose="020B0604020202020204" pitchFamily="34" charset="0"/>
              </a:rPr>
              <a:t>轻松一刻</a:t>
            </a:r>
            <a:r>
              <a:rPr lang="en-US" altLang="zh-CN" sz="2000" b="1" spc="300">
                <a:solidFill>
                  <a:schemeClr val="tx1">
                    <a:lumMod val="75000"/>
                    <a:lumOff val="25000"/>
                  </a:schemeClr>
                </a:solidFill>
                <a:uFillTx/>
                <a:latin typeface="Arial" panose="020B0604020202020204" pitchFamily="34" charset="0"/>
                <a:ea typeface="微软雅黑" panose="020B0503020204020204" charset="-122"/>
                <a:sym typeface="Arial" panose="020B0604020202020204" pitchFamily="34" charset="0"/>
              </a:rPr>
              <a:t>~</a:t>
            </a:r>
            <a:r>
              <a:rPr lang="zh-CN" altLang="en-US" sz="2000" b="1" spc="3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趣味测试</a:t>
            </a:r>
            <a:endParaRPr lang="zh-CN" altLang="en-US" sz="2000" b="1" spc="3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25" name="任意多边形: 形状 24"/>
          <p:cNvSpPr/>
          <p:nvPr>
            <p:custDataLst>
              <p:tags r:id="rId11"/>
            </p:custDataLst>
          </p:nvPr>
        </p:nvSpPr>
        <p:spPr>
          <a:xfrm>
            <a:off x="11736341" y="5624704"/>
            <a:ext cx="455656" cy="911313"/>
          </a:xfrm>
          <a:custGeom>
            <a:avLst/>
            <a:gdLst>
              <a:gd name="connsiteX0" fmla="*/ 455656 w 455656"/>
              <a:gd name="connsiteY0" fmla="*/ 0 h 911313"/>
              <a:gd name="connsiteX1" fmla="*/ 455656 w 455656"/>
              <a:gd name="connsiteY1" fmla="*/ 911313 h 911313"/>
              <a:gd name="connsiteX2" fmla="*/ 0 w 455656"/>
              <a:gd name="connsiteY2" fmla="*/ 455657 h 911313"/>
            </a:gdLst>
            <a:ahLst/>
            <a:cxnLst>
              <a:cxn ang="0">
                <a:pos x="connsiteX0" y="connsiteY0"/>
              </a:cxn>
              <a:cxn ang="0">
                <a:pos x="connsiteX1" y="connsiteY1"/>
              </a:cxn>
              <a:cxn ang="0">
                <a:pos x="connsiteX2" y="connsiteY2"/>
              </a:cxn>
            </a:cxnLst>
            <a:rect l="l" t="t" r="r" b="b"/>
            <a:pathLst>
              <a:path w="455656" h="911313">
                <a:moveTo>
                  <a:pt x="455656" y="0"/>
                </a:moveTo>
                <a:lnTo>
                  <a:pt x="455656" y="911313"/>
                </a:lnTo>
                <a:lnTo>
                  <a:pt x="0" y="455657"/>
                </a:lnTo>
                <a:close/>
              </a:path>
            </a:pathLst>
          </a:custGeom>
          <a:solidFill>
            <a:srgbClr val="F1B960"/>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矩形 11"/>
          <p:cNvSpPr/>
          <p:nvPr>
            <p:custDataLst>
              <p:tags r:id="rId12"/>
            </p:custDataLst>
          </p:nvPr>
        </p:nvSpPr>
        <p:spPr>
          <a:xfrm>
            <a:off x="682851" y="1669909"/>
            <a:ext cx="10826296" cy="2188845"/>
          </a:xfrm>
          <a:prstGeom prst="rect">
            <a:avLst/>
          </a:prstGeom>
        </p:spPr>
        <p:txBody>
          <a:bodyPr anchor="ctr">
            <a:norm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市场上流传着一种说法，带有某种特殊纹路的石头有收藏价值，你听到这个消息以后，你会……</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A.赶紧抢购、然后卖出。</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B.建一个采石场，加工，垄断市场高价卖出。</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C.集资借钱购买，然后用这石头再建高级卫生间，供行人使用并收取高额费用。</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D.不去理会，偶尔看到一块也不会捡。</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3" name="矩形 12"/>
          <p:cNvSpPr/>
          <p:nvPr>
            <p:custDataLst>
              <p:tags r:id="rId13"/>
            </p:custDataLst>
          </p:nvPr>
        </p:nvSpPr>
        <p:spPr>
          <a:xfrm>
            <a:off x="682851" y="4074678"/>
            <a:ext cx="10826296" cy="2188845"/>
          </a:xfrm>
          <a:prstGeom prst="rect">
            <a:avLst/>
          </a:prstGeom>
        </p:spPr>
        <p:txBody>
          <a:bodyPr anchor="ctr">
            <a:norm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b="1"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羊群效应</a:t>
            </a:r>
            <a:endParaRPr lang="zh-CN" altLang="en-US" sz="1600" b="1"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经济学里经常用“羊群效应”来描述经济个体的从众跟风心理。</a:t>
            </a:r>
            <a:endParaRPr lang="zh-CN" altLang="en-US" sz="1600"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a:p>
            <a:pPr marL="285750" indent="-285750">
              <a:lnSpc>
                <a:spcPct val="120000"/>
              </a:lnSpc>
              <a:spcAft>
                <a:spcPts val="1000"/>
              </a:spcAft>
              <a:buClr>
                <a:srgbClr val="D6DCE4">
                  <a:lumMod val="90000"/>
                </a:srgbClr>
              </a:buClr>
              <a:buFont typeface="Wingdings" panose="05000000000000000000" pitchFamily="2" charset="2"/>
              <a:buChar char="u"/>
            </a:pPr>
            <a:r>
              <a:rPr lang="zh-CN" altLang="en-US" sz="1600"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rPr>
              <a:t>举个简单的例子，有一个人白天在大街上跑，结果大家也跟着跑，除了第一个人，大家都不知道奔跑的理由。人们有一种从众心理，由此而产生的盲从现象就是“羊群效应”。</a:t>
            </a:r>
            <a:endParaRPr lang="zh-CN" altLang="en-US" sz="1600" spc="150">
              <a:solidFill>
                <a:srgbClr val="000000">
                  <a:lumMod val="75000"/>
                  <a:lumOff val="25000"/>
                </a:srgbClr>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2335530" y="6357620"/>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 name="图片 25" descr="2-底图"/>
          <p:cNvPicPr>
            <a:picLocks noChangeAspect="1"/>
          </p:cNvPicPr>
          <p:nvPr>
            <p:custDataLst>
              <p:tags r:id="rId1"/>
            </p:custDataLst>
          </p:nvPr>
        </p:nvPicPr>
        <p:blipFill>
          <a:blip r:embed="rId2"/>
          <a:stretch>
            <a:fillRect/>
          </a:stretch>
        </p:blipFill>
        <p:spPr>
          <a:xfrm>
            <a:off x="3175" y="0"/>
            <a:ext cx="12195175" cy="6855460"/>
          </a:xfrm>
          <a:prstGeom prst="rect">
            <a:avLst/>
          </a:prstGeom>
        </p:spPr>
      </p:pic>
      <p:sp>
        <p:nvSpPr>
          <p:cNvPr id="24" name="任意多边形: 形状 23"/>
          <p:cNvSpPr/>
          <p:nvPr>
            <p:custDataLst>
              <p:tags r:id="rId3"/>
            </p:custDataLst>
          </p:nvPr>
        </p:nvSpPr>
        <p:spPr>
          <a:xfrm>
            <a:off x="22860" y="545465"/>
            <a:ext cx="5057775" cy="783590"/>
          </a:xfrm>
          <a:custGeom>
            <a:avLst/>
            <a:gdLst>
              <a:gd name="connsiteX0" fmla="*/ 0 w 7833419"/>
              <a:gd name="connsiteY0" fmla="*/ 0 h 855267"/>
              <a:gd name="connsiteX1" fmla="*/ 7833419 w 7833419"/>
              <a:gd name="connsiteY1" fmla="*/ 0 h 855267"/>
              <a:gd name="connsiteX2" fmla="*/ 7321805 w 7833419"/>
              <a:gd name="connsiteY2" fmla="*/ 855267 h 855267"/>
              <a:gd name="connsiteX3" fmla="*/ 0 w 7833419"/>
              <a:gd name="connsiteY3" fmla="*/ 855267 h 855267"/>
            </a:gdLst>
            <a:ahLst/>
            <a:cxnLst>
              <a:cxn ang="0">
                <a:pos x="connsiteX0" y="connsiteY0"/>
              </a:cxn>
              <a:cxn ang="0">
                <a:pos x="connsiteX1" y="connsiteY1"/>
              </a:cxn>
              <a:cxn ang="0">
                <a:pos x="connsiteX2" y="connsiteY2"/>
              </a:cxn>
              <a:cxn ang="0">
                <a:pos x="connsiteX3" y="connsiteY3"/>
              </a:cxn>
            </a:cxnLst>
            <a:rect l="l" t="t" r="r" b="b"/>
            <a:pathLst>
              <a:path w="7833419" h="855267">
                <a:moveTo>
                  <a:pt x="0" y="0"/>
                </a:moveTo>
                <a:lnTo>
                  <a:pt x="7833419" y="0"/>
                </a:lnTo>
                <a:lnTo>
                  <a:pt x="7321805" y="855267"/>
                </a:lnTo>
                <a:lnTo>
                  <a:pt x="0" y="855267"/>
                </a:lnTo>
                <a:close/>
              </a:path>
            </a:pathLst>
          </a:custGeom>
          <a:solidFill>
            <a:srgbClr val="F9FBFA"/>
          </a:solidFill>
          <a:ln w="50800">
            <a:solidFill>
              <a:srgbClr val="EFE4B7"/>
            </a:solid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algn="ctr"/>
            <a:endParaRPr kumimoji="1" lang="zh-CN" altLang="en-US" sz="1600" b="1" dirty="0">
              <a:solidFill>
                <a:srgbClr val="FFFFFF"/>
              </a:solidFill>
              <a:latin typeface="+mn-ea"/>
            </a:endParaRPr>
          </a:p>
        </p:txBody>
      </p:sp>
      <p:sp>
        <p:nvSpPr>
          <p:cNvPr id="11" name="矩形 10"/>
          <p:cNvSpPr/>
          <p:nvPr>
            <p:custDataLst>
              <p:tags r:id="rId4"/>
            </p:custDataLst>
          </p:nvPr>
        </p:nvSpPr>
        <p:spPr>
          <a:xfrm>
            <a:off x="311785" y="2574925"/>
            <a:ext cx="11539855" cy="3032760"/>
          </a:xfrm>
          <a:prstGeom prst="rect">
            <a:avLst/>
          </a:prstGeom>
          <a:solidFill>
            <a:srgbClr val="F5F6F8"/>
          </a:solidFill>
          <a:ln w="50800">
            <a:solidFill>
              <a:srgbClr val="1E6BC5">
                <a:lumMod val="20000"/>
                <a:lumOff val="80000"/>
              </a:srgbClr>
            </a:solid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600" b="1" dirty="0">
              <a:solidFill>
                <a:srgbClr val="FFFFFF"/>
              </a:solidFill>
              <a:latin typeface="+mn-ea"/>
            </a:endParaRPr>
          </a:p>
        </p:txBody>
      </p:sp>
      <p:sp>
        <p:nvSpPr>
          <p:cNvPr id="18" name="文本框 17"/>
          <p:cNvSpPr txBox="1"/>
          <p:nvPr>
            <p:custDataLst>
              <p:tags r:id="rId5"/>
            </p:custDataLst>
          </p:nvPr>
        </p:nvSpPr>
        <p:spPr>
          <a:xfrm>
            <a:off x="655320" y="704215"/>
            <a:ext cx="2556510" cy="624840"/>
          </a:xfrm>
          <a:prstGeom prst="rect">
            <a:avLst/>
          </a:prstGeom>
          <a:noFill/>
        </p:spPr>
        <p:txBody>
          <a:bodyPr wrap="square" lIns="101600" tIns="38100" rIns="63500" bIns="38100" rtlCol="0"/>
          <a:lstStyle/>
          <a:p>
            <a:pPr fontAlgn="auto"/>
            <a:r>
              <a:rPr lang="zh-CN" altLang="en-US" sz="2000" b="1" spc="300">
                <a:solidFill>
                  <a:schemeClr val="tx1">
                    <a:lumMod val="75000"/>
                    <a:lumOff val="25000"/>
                  </a:schemeClr>
                </a:solidFill>
                <a:uFillTx/>
                <a:latin typeface="Arial" panose="020B0604020202020204" pitchFamily="34" charset="0"/>
                <a:ea typeface="微软雅黑" panose="020B0503020204020204" charset="-122"/>
              </a:rPr>
              <a:t>答案揭晓时刻</a:t>
            </a:r>
            <a:endParaRPr lang="zh-CN" altLang="en-US" sz="2000" b="1" spc="300">
              <a:solidFill>
                <a:schemeClr val="tx1">
                  <a:lumMod val="75000"/>
                  <a:lumOff val="25000"/>
                </a:schemeClr>
              </a:solidFill>
              <a:uFillTx/>
              <a:latin typeface="Arial" panose="020B0604020202020204" pitchFamily="34" charset="0"/>
              <a:ea typeface="微软雅黑" panose="020B0503020204020204" charset="-122"/>
            </a:endParaRPr>
          </a:p>
        </p:txBody>
      </p:sp>
      <p:sp>
        <p:nvSpPr>
          <p:cNvPr id="22" name="矩形 21"/>
          <p:cNvSpPr/>
          <p:nvPr>
            <p:custDataLst>
              <p:tags r:id="rId6"/>
            </p:custDataLst>
          </p:nvPr>
        </p:nvSpPr>
        <p:spPr>
          <a:xfrm>
            <a:off x="655320" y="2932430"/>
            <a:ext cx="10852150" cy="2460625"/>
          </a:xfrm>
          <a:prstGeom prst="rect">
            <a:avLst/>
          </a:prstGeom>
        </p:spPr>
        <p:txBody>
          <a:bodyPr anchor="t">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marL="285750" indent="-285750">
              <a:lnSpc>
                <a:spcPct val="140000"/>
              </a:lnSpc>
              <a:spcAft>
                <a:spcPts val="1000"/>
              </a:spcAft>
              <a:buClr>
                <a:srgbClr val="1E6BC5">
                  <a:lumMod val="20000"/>
                  <a:lumOff val="80000"/>
                </a:srgbClr>
              </a:buClr>
              <a:buFont typeface="Wingdings" panose="05000000000000000000" pitchFamily="2" charset="2"/>
              <a:buChar char="p"/>
            </a:pPr>
            <a:r>
              <a:rPr lang="zh-CN" altLang="en-US" sz="1600" spc="150">
                <a:solidFill>
                  <a:srgbClr val="000000">
                    <a:lumMod val="75000"/>
                    <a:lumOff val="25000"/>
                  </a:srgbClr>
                </a:solidFill>
                <a:latin typeface="Arial" panose="020B0604020202020204" pitchFamily="34" charset="0"/>
                <a:ea typeface="微软雅黑" panose="020B0503020204020204" charset="-122"/>
              </a:rPr>
              <a:t>答案A：在市场上羊群效应突显时，利用他人心理赚钱，不失为一条发财途径。</a:t>
            </a:r>
            <a:endParaRPr lang="zh-CN" altLang="en-US" sz="1600" spc="150">
              <a:solidFill>
                <a:srgbClr val="000000">
                  <a:lumMod val="75000"/>
                  <a:lumOff val="25000"/>
                </a:srgbClr>
              </a:solidFill>
              <a:latin typeface="Arial" panose="020B0604020202020204" pitchFamily="34" charset="0"/>
              <a:ea typeface="微软雅黑" panose="020B0503020204020204" charset="-122"/>
            </a:endParaRPr>
          </a:p>
          <a:p>
            <a:pPr marL="285750" indent="-285750">
              <a:lnSpc>
                <a:spcPct val="140000"/>
              </a:lnSpc>
              <a:spcAft>
                <a:spcPts val="1000"/>
              </a:spcAft>
              <a:buClr>
                <a:srgbClr val="1E6BC5">
                  <a:lumMod val="20000"/>
                  <a:lumOff val="80000"/>
                </a:srgbClr>
              </a:buClr>
              <a:buFont typeface="Wingdings" panose="05000000000000000000" pitchFamily="2" charset="2"/>
              <a:buChar char="p"/>
            </a:pPr>
            <a:r>
              <a:rPr lang="zh-CN" altLang="en-US" sz="1600" spc="150">
                <a:solidFill>
                  <a:srgbClr val="000000">
                    <a:lumMod val="75000"/>
                    <a:lumOff val="25000"/>
                  </a:srgbClr>
                </a:solidFill>
                <a:latin typeface="Arial" panose="020B0604020202020204" pitchFamily="34" charset="0"/>
                <a:ea typeface="微软雅黑" panose="020B0503020204020204" charset="-122"/>
              </a:rPr>
              <a:t>答案B：你带有过分的情绪和极度的自信，过分乐观会让你低估风险而高估预期收益。</a:t>
            </a:r>
            <a:endParaRPr lang="zh-CN" altLang="en-US" sz="1600" spc="150">
              <a:solidFill>
                <a:srgbClr val="000000">
                  <a:lumMod val="75000"/>
                  <a:lumOff val="25000"/>
                </a:srgbClr>
              </a:solidFill>
              <a:latin typeface="Arial" panose="020B0604020202020204" pitchFamily="34" charset="0"/>
              <a:ea typeface="微软雅黑" panose="020B0503020204020204" charset="-122"/>
            </a:endParaRPr>
          </a:p>
          <a:p>
            <a:pPr marL="285750" indent="-285750">
              <a:lnSpc>
                <a:spcPct val="140000"/>
              </a:lnSpc>
              <a:spcAft>
                <a:spcPts val="1000"/>
              </a:spcAft>
              <a:buClr>
                <a:srgbClr val="1E6BC5">
                  <a:lumMod val="20000"/>
                  <a:lumOff val="80000"/>
                </a:srgbClr>
              </a:buClr>
              <a:buFont typeface="Wingdings" panose="05000000000000000000" pitchFamily="2" charset="2"/>
              <a:buChar char="p"/>
            </a:pPr>
            <a:r>
              <a:rPr lang="zh-CN" altLang="en-US" sz="1600" spc="150">
                <a:solidFill>
                  <a:srgbClr val="000000">
                    <a:lumMod val="75000"/>
                    <a:lumOff val="25000"/>
                  </a:srgbClr>
                </a:solidFill>
                <a:latin typeface="Arial" panose="020B0604020202020204" pitchFamily="34" charset="0"/>
                <a:ea typeface="微软雅黑" panose="020B0503020204020204" charset="-122"/>
              </a:rPr>
              <a:t>答案C：依稀看到那些“牛皮企业家”和“资本运营天才”逝去的背影。选这个选项的同学就相当有幽默细胞了。</a:t>
            </a:r>
            <a:endParaRPr lang="zh-CN" altLang="en-US" sz="1600" spc="150">
              <a:solidFill>
                <a:srgbClr val="000000">
                  <a:lumMod val="75000"/>
                  <a:lumOff val="25000"/>
                </a:srgbClr>
              </a:solidFill>
              <a:latin typeface="Arial" panose="020B0604020202020204" pitchFamily="34" charset="0"/>
              <a:ea typeface="微软雅黑" panose="020B0503020204020204" charset="-122"/>
            </a:endParaRPr>
          </a:p>
          <a:p>
            <a:pPr marL="285750" indent="-285750">
              <a:lnSpc>
                <a:spcPct val="140000"/>
              </a:lnSpc>
              <a:spcAft>
                <a:spcPts val="1000"/>
              </a:spcAft>
              <a:buClr>
                <a:srgbClr val="1E6BC5">
                  <a:lumMod val="20000"/>
                  <a:lumOff val="80000"/>
                </a:srgbClr>
              </a:buClr>
              <a:buFont typeface="Wingdings" panose="05000000000000000000" pitchFamily="2" charset="2"/>
              <a:buChar char="p"/>
            </a:pPr>
            <a:r>
              <a:rPr lang="zh-CN" altLang="en-US" sz="1600" spc="150">
                <a:solidFill>
                  <a:srgbClr val="000000">
                    <a:lumMod val="75000"/>
                    <a:lumOff val="25000"/>
                  </a:srgbClr>
                </a:solidFill>
                <a:latin typeface="Arial" panose="020B0604020202020204" pitchFamily="34" charset="0"/>
                <a:ea typeface="微软雅黑" panose="020B0503020204020204" charset="-122"/>
              </a:rPr>
              <a:t>答案D：佩服你的冷静，真是顽固的石头一样。但也不能太过死板，赚完捐出去也是有意义的。</a:t>
            </a:r>
            <a:endParaRPr lang="zh-CN" altLang="en-US" sz="1600" spc="150">
              <a:solidFill>
                <a:srgbClr val="000000">
                  <a:lumMod val="75000"/>
                  <a:lumOff val="25000"/>
                </a:srgbClr>
              </a:solidFill>
              <a:latin typeface="Arial" panose="020B0604020202020204" pitchFamily="34" charset="0"/>
              <a:ea typeface="微软雅黑" panose="020B0503020204020204" charset="-122"/>
            </a:endParaRPr>
          </a:p>
        </p:txBody>
      </p:sp>
      <p:sp>
        <p:nvSpPr>
          <p:cNvPr id="4" name="文本框 3"/>
          <p:cNvSpPr txBox="1"/>
          <p:nvPr/>
        </p:nvSpPr>
        <p:spPr>
          <a:xfrm>
            <a:off x="2335530" y="6357620"/>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grpSp>
        <p:nvGrpSpPr>
          <p:cNvPr id="29" name="组合 28"/>
          <p:cNvGrpSpPr/>
          <p:nvPr>
            <p:custDataLst>
              <p:tags r:id="rId7"/>
            </p:custDataLst>
          </p:nvPr>
        </p:nvGrpSpPr>
        <p:grpSpPr>
          <a:xfrm>
            <a:off x="10152380" y="6171565"/>
            <a:ext cx="1798320" cy="537845"/>
            <a:chOff x="480" y="9043"/>
            <a:chExt cx="4181" cy="1556"/>
          </a:xfrm>
        </p:grpSpPr>
        <p:pic>
          <p:nvPicPr>
            <p:cNvPr id="23" name="图片 22"/>
            <p:cNvPicPr>
              <a:picLocks noChangeAspect="1"/>
            </p:cNvPicPr>
            <p:nvPr>
              <p:custDataLst>
                <p:tags r:id="rId8"/>
              </p:custDataLst>
            </p:nvPr>
          </p:nvPicPr>
          <p:blipFill>
            <a:blip r:embed="rId9"/>
            <a:srcRect/>
            <a:stretch>
              <a:fillRect/>
            </a:stretch>
          </p:blipFill>
          <p:spPr>
            <a:xfrm rot="20340000">
              <a:off x="1644" y="9043"/>
              <a:ext cx="1001" cy="1557"/>
            </a:xfrm>
            <a:prstGeom prst="rect">
              <a:avLst/>
            </a:prstGeom>
          </p:spPr>
        </p:pic>
        <p:pic>
          <p:nvPicPr>
            <p:cNvPr id="25" name="图片 24"/>
            <p:cNvPicPr>
              <a:picLocks noChangeAspect="1"/>
            </p:cNvPicPr>
            <p:nvPr>
              <p:custDataLst>
                <p:tags r:id="rId10"/>
              </p:custDataLst>
            </p:nvPr>
          </p:nvPicPr>
          <p:blipFill>
            <a:blip r:embed="rId11"/>
            <a:srcRect/>
            <a:stretch>
              <a:fillRect/>
            </a:stretch>
          </p:blipFill>
          <p:spPr>
            <a:xfrm rot="3300000">
              <a:off x="2771" y="8772"/>
              <a:ext cx="808" cy="1604"/>
            </a:xfrm>
            <a:prstGeom prst="rect">
              <a:avLst/>
            </a:prstGeom>
          </p:spPr>
        </p:pic>
        <p:pic>
          <p:nvPicPr>
            <p:cNvPr id="27" name="图片 26"/>
            <p:cNvPicPr>
              <a:picLocks noChangeAspect="1"/>
            </p:cNvPicPr>
            <p:nvPr>
              <p:custDataLst>
                <p:tags r:id="rId12"/>
              </p:custDataLst>
            </p:nvPr>
          </p:nvPicPr>
          <p:blipFill>
            <a:blip r:embed="rId13"/>
            <a:srcRect/>
            <a:stretch>
              <a:fillRect/>
            </a:stretch>
          </p:blipFill>
          <p:spPr>
            <a:xfrm rot="3840000">
              <a:off x="1044" y="8841"/>
              <a:ext cx="831" cy="1959"/>
            </a:xfrm>
            <a:prstGeom prst="rect">
              <a:avLst/>
            </a:prstGeom>
          </p:spPr>
        </p:pic>
        <p:pic>
          <p:nvPicPr>
            <p:cNvPr id="28" name="图片 27"/>
            <p:cNvPicPr>
              <a:picLocks noChangeAspect="1"/>
            </p:cNvPicPr>
            <p:nvPr>
              <p:custDataLst>
                <p:tags r:id="rId14"/>
              </p:custDataLst>
            </p:nvPr>
          </p:nvPicPr>
          <p:blipFill>
            <a:blip r:embed="rId15"/>
            <a:srcRect b="-340"/>
            <a:stretch>
              <a:fillRect/>
            </a:stretch>
          </p:blipFill>
          <p:spPr>
            <a:xfrm rot="18060000">
              <a:off x="3118" y="8526"/>
              <a:ext cx="733" cy="2355"/>
            </a:xfrm>
            <a:prstGeom prst="rect">
              <a:avLst/>
            </a:prstGeom>
          </p:spPr>
        </p:pic>
      </p:grpSp>
      <p:grpSp>
        <p:nvGrpSpPr>
          <p:cNvPr id="30" name="组合 29"/>
          <p:cNvGrpSpPr>
            <a:grpSpLocks noChangeAspect="1"/>
          </p:cNvGrpSpPr>
          <p:nvPr>
            <p:custDataLst>
              <p:tags r:id="rId16"/>
            </p:custDataLst>
          </p:nvPr>
        </p:nvGrpSpPr>
        <p:grpSpPr>
          <a:xfrm rot="10800000">
            <a:off x="11030244" y="1240510"/>
            <a:ext cx="608712" cy="531163"/>
            <a:chOff x="1168400" y="1347856"/>
            <a:chExt cx="723913" cy="631688"/>
          </a:xfrm>
          <a:solidFill>
            <a:srgbClr val="EFE4B7"/>
          </a:solidFill>
        </p:grpSpPr>
        <p:sp>
          <p:nvSpPr>
            <p:cNvPr id="31" name="任意多边形: 形状 17"/>
            <p:cNvSpPr>
              <a:spLocks noChangeAspect="1"/>
            </p:cNvSpPr>
            <p:nvPr>
              <p:custDataLst>
                <p:tags r:id="rId17"/>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p:spPr>
          <p:style>
            <a:lnRef idx="2">
              <a:srgbClr val="D6DCE4">
                <a:shade val="50000"/>
              </a:srgbClr>
            </a:lnRef>
            <a:fillRef idx="1">
              <a:srgbClr val="D6DCE4"/>
            </a:fillRef>
            <a:effectRef idx="0">
              <a:srgbClr val="D6DCE4"/>
            </a:effectRef>
            <a:fontRef idx="minor">
              <a:srgbClr val="FFFFFF"/>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任意多边形: 形状 18"/>
            <p:cNvSpPr>
              <a:spLocks noChangeAspect="1"/>
            </p:cNvSpPr>
            <p:nvPr>
              <p:custDataLst>
                <p:tags r:id="rId18"/>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p:spPr>
          <p:style>
            <a:lnRef idx="2">
              <a:srgbClr val="D6DCE4">
                <a:shade val="50000"/>
              </a:srgbClr>
            </a:lnRef>
            <a:fillRef idx="1">
              <a:srgbClr val="D6DCE4"/>
            </a:fillRef>
            <a:effectRef idx="0">
              <a:srgbClr val="D6DCE4"/>
            </a:effectRef>
            <a:fontRef idx="minor">
              <a:srgbClr val="FFFFFF"/>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pic>
        <p:nvPicPr>
          <p:cNvPr id="9" name="图片 8" descr="logo"/>
          <p:cNvPicPr>
            <a:picLocks noChangeAspect="1"/>
          </p:cNvPicPr>
          <p:nvPr/>
        </p:nvPicPr>
        <p:blipFill>
          <a:blip r:embed="rId19"/>
          <a:srcRect b="26876"/>
          <a:stretch>
            <a:fillRect/>
          </a:stretch>
        </p:blipFill>
        <p:spPr>
          <a:xfrm>
            <a:off x="8694420" y="-485775"/>
            <a:ext cx="4124960" cy="2011045"/>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500"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2" name="图片 1" descr="logo"/>
          <p:cNvPicPr>
            <a:picLocks noChangeAspect="1"/>
          </p:cNvPicPr>
          <p:nvPr/>
        </p:nvPicPr>
        <p:blipFill>
          <a:blip r:embed="rId1"/>
          <a:srcRect b="26876"/>
          <a:stretch>
            <a:fillRect/>
          </a:stretch>
        </p:blipFill>
        <p:spPr>
          <a:xfrm>
            <a:off x="8694420" y="-514350"/>
            <a:ext cx="4124960" cy="2011045"/>
          </a:xfrm>
          <a:prstGeom prst="rect">
            <a:avLst/>
          </a:prstGeom>
        </p:spPr>
      </p:pic>
      <p:sp>
        <p:nvSpPr>
          <p:cNvPr id="31" name="Mail Us"/>
          <p:cNvSpPr txBox="1"/>
          <p:nvPr>
            <p:custDataLst>
              <p:tags r:id="rId2"/>
            </p:custDataLst>
          </p:nvPr>
        </p:nvSpPr>
        <p:spPr>
          <a:xfrm>
            <a:off x="1755945" y="2647036"/>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资讯速递</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2" name="Lorem ipsum dolor sit amet, consectetur adipiscing elit. Khanhrau sam."/>
          <p:cNvSpPr txBox="1"/>
          <p:nvPr>
            <p:custDataLst>
              <p:tags r:id="rId3"/>
            </p:custDataLst>
          </p:nvPr>
        </p:nvSpPr>
        <p:spPr>
          <a:xfrm>
            <a:off x="1755945" y="2985852"/>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权威信息发布、市场资讯、政策解读以及国际交流</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8" name="Mail Us"/>
          <p:cNvSpPr txBox="1"/>
          <p:nvPr>
            <p:custDataLst>
              <p:tags r:id="rId4"/>
            </p:custDataLst>
          </p:nvPr>
        </p:nvSpPr>
        <p:spPr>
          <a:xfrm>
            <a:off x="1755945" y="4501271"/>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知识普及</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9" name="Lorem ipsum dolor sit amet, consectetur adipiscing elit. Khanhrau sam."/>
          <p:cNvSpPr txBox="1"/>
          <p:nvPr>
            <p:custDataLst>
              <p:tags r:id="rId5"/>
            </p:custDataLst>
          </p:nvPr>
        </p:nvSpPr>
        <p:spPr>
          <a:xfrm>
            <a:off x="1755945" y="4840087"/>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丰富的金融知识、投教课堂、风险揭示、投资者教育基地</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20" name="Mail Us"/>
          <p:cNvSpPr txBox="1"/>
          <p:nvPr>
            <p:custDataLst>
              <p:tags r:id="rId6"/>
            </p:custDataLst>
          </p:nvPr>
        </p:nvSpPr>
        <p:spPr>
          <a:xfrm>
            <a:off x="8657822" y="2667356"/>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权益维护</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21" name="Lorem ipsum dolor sit amet, consectetur adipiscing elit. Khanhrau sam."/>
          <p:cNvSpPr txBox="1"/>
          <p:nvPr>
            <p:custDataLst>
              <p:tags r:id="rId7"/>
            </p:custDataLst>
          </p:nvPr>
        </p:nvSpPr>
        <p:spPr>
          <a:xfrm>
            <a:off x="8657823" y="3006173"/>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投资者权益知识、维权服务、调解服务以及行权服务</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41" name="任意多边形: 形状 40"/>
          <p:cNvSpPr/>
          <p:nvPr>
            <p:custDataLst>
              <p:tags r:id="rId8"/>
            </p:custDataLst>
          </p:nvPr>
        </p:nvSpPr>
        <p:spPr>
          <a:xfrm>
            <a:off x="6475830" y="3524595"/>
            <a:ext cx="972537" cy="1712240"/>
          </a:xfrm>
          <a:custGeom>
            <a:avLst/>
            <a:gdLst>
              <a:gd name="connsiteX0" fmla="*/ 1394523 w 1509968"/>
              <a:gd name="connsiteY0" fmla="*/ 0 h 2657725"/>
              <a:gd name="connsiteX1" fmla="*/ 1414961 w 1509968"/>
              <a:gd name="connsiteY1" fmla="*/ 56307 h 2657725"/>
              <a:gd name="connsiteX2" fmla="*/ 1509968 w 1509968"/>
              <a:gd name="connsiteY2" fmla="*/ 689944 h 2657725"/>
              <a:gd name="connsiteX3" fmla="*/ 578265 w 1509968"/>
              <a:gd name="connsiteY3" fmla="*/ 2456845 h 2657725"/>
              <a:gd name="connsiteX4" fmla="*/ 563631 w 1509968"/>
              <a:gd name="connsiteY4" fmla="*/ 2465810 h 2657725"/>
              <a:gd name="connsiteX5" fmla="*/ 667600 w 1509968"/>
              <a:gd name="connsiteY5" fmla="*/ 2657725 h 2657725"/>
              <a:gd name="connsiteX6" fmla="*/ 459187 w 1509968"/>
              <a:gd name="connsiteY6" fmla="*/ 2529790 h 2657725"/>
              <a:gd name="connsiteX7" fmla="*/ 454763 w 1509968"/>
              <a:gd name="connsiteY7" fmla="*/ 2532499 h 2657725"/>
              <a:gd name="connsiteX8" fmla="*/ 250021 w 1509968"/>
              <a:gd name="connsiteY8" fmla="*/ 2401392 h 2657725"/>
              <a:gd name="connsiteX9" fmla="*/ 54592 w 1509968"/>
              <a:gd name="connsiteY9" fmla="*/ 2281428 h 2657725"/>
              <a:gd name="connsiteX10" fmla="*/ 54248 w 1509968"/>
              <a:gd name="connsiteY10" fmla="*/ 2276029 h 2657725"/>
              <a:gd name="connsiteX11" fmla="*/ 21352 w 1509968"/>
              <a:gd name="connsiteY11" fmla="*/ 2254964 h 2657725"/>
              <a:gd name="connsiteX12" fmla="*/ 21352 w 1509968"/>
              <a:gd name="connsiteY12" fmla="*/ 1760210 h 2657725"/>
              <a:gd name="connsiteX13" fmla="*/ 0 w 1509968"/>
              <a:gd name="connsiteY13" fmla="*/ 1425410 h 2657725"/>
              <a:gd name="connsiteX14" fmla="*/ 57691 w 1509968"/>
              <a:gd name="connsiteY14" fmla="*/ 1531900 h 2657725"/>
              <a:gd name="connsiteX15" fmla="*/ 87423 w 1509968"/>
              <a:gd name="connsiteY15" fmla="*/ 1509121 h 2657725"/>
              <a:gd name="connsiteX16" fmla="*/ 474352 w 1509968"/>
              <a:gd name="connsiteY16" fmla="*/ 668545 h 2657725"/>
              <a:gd name="connsiteX17" fmla="*/ 426550 w 1509968"/>
              <a:gd name="connsiteY17" fmla="*/ 344613 h 2657725"/>
              <a:gd name="connsiteX18" fmla="*/ 421160 w 1509968"/>
              <a:gd name="connsiteY18" fmla="*/ 329525 h 2657725"/>
              <a:gd name="connsiteX19" fmla="*/ 1008853 w 1509968"/>
              <a:gd name="connsiteY19" fmla="*/ 421784 h 2657725"/>
              <a:gd name="connsiteX20" fmla="*/ 1015449 w 1509968"/>
              <a:gd name="connsiteY20" fmla="*/ 427631 h 26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9968" h="2657725">
                <a:moveTo>
                  <a:pt x="1394523" y="0"/>
                </a:moveTo>
                <a:lnTo>
                  <a:pt x="1414961" y="56307"/>
                </a:lnTo>
                <a:cubicBezTo>
                  <a:pt x="1476706" y="256473"/>
                  <a:pt x="1509968" y="469292"/>
                  <a:pt x="1509968" y="689944"/>
                </a:cubicBezTo>
                <a:cubicBezTo>
                  <a:pt x="1509968" y="1425453"/>
                  <a:pt x="1140388" y="2073923"/>
                  <a:pt x="578265" y="2456845"/>
                </a:cubicBezTo>
                <a:lnTo>
                  <a:pt x="563631" y="2465810"/>
                </a:lnTo>
                <a:lnTo>
                  <a:pt x="667600" y="2657725"/>
                </a:lnTo>
                <a:lnTo>
                  <a:pt x="459187" y="2529790"/>
                </a:lnTo>
                <a:lnTo>
                  <a:pt x="454763" y="2532499"/>
                </a:lnTo>
                <a:lnTo>
                  <a:pt x="250021" y="2401392"/>
                </a:lnTo>
                <a:lnTo>
                  <a:pt x="54592" y="2281428"/>
                </a:lnTo>
                <a:lnTo>
                  <a:pt x="54248" y="2276029"/>
                </a:lnTo>
                <a:lnTo>
                  <a:pt x="21352" y="2254964"/>
                </a:lnTo>
                <a:lnTo>
                  <a:pt x="21352" y="1760210"/>
                </a:lnTo>
                <a:lnTo>
                  <a:pt x="0" y="1425410"/>
                </a:lnTo>
                <a:lnTo>
                  <a:pt x="57691" y="1531900"/>
                </a:lnTo>
                <a:lnTo>
                  <a:pt x="87423" y="1509121"/>
                </a:lnTo>
                <a:cubicBezTo>
                  <a:pt x="323730" y="1309323"/>
                  <a:pt x="474352" y="1006955"/>
                  <a:pt x="474352" y="668545"/>
                </a:cubicBezTo>
                <a:cubicBezTo>
                  <a:pt x="474352" y="555742"/>
                  <a:pt x="457616" y="446943"/>
                  <a:pt x="426550" y="344613"/>
                </a:cubicBezTo>
                <a:lnTo>
                  <a:pt x="421160" y="329525"/>
                </a:lnTo>
                <a:lnTo>
                  <a:pt x="1008853" y="421784"/>
                </a:lnTo>
                <a:lnTo>
                  <a:pt x="1015449" y="427631"/>
                </a:lnTo>
                <a:close/>
              </a:path>
            </a:pathLst>
          </a:custGeom>
          <a:solidFill>
            <a:srgbClr val="F1B96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latin typeface="微软雅黑" panose="020B0503020204020204" charset="-122"/>
              <a:ea typeface="微软雅黑" panose="020B0503020204020204" charset="-122"/>
            </a:endParaRPr>
          </a:p>
        </p:txBody>
      </p:sp>
      <p:sp>
        <p:nvSpPr>
          <p:cNvPr id="45" name="任意多边形: 形状 44"/>
          <p:cNvSpPr/>
          <p:nvPr>
            <p:custDataLst>
              <p:tags r:id="rId9"/>
            </p:custDataLst>
          </p:nvPr>
        </p:nvSpPr>
        <p:spPr>
          <a:xfrm rot="3653995">
            <a:off x="4445076" y="2876241"/>
            <a:ext cx="1583846" cy="1534980"/>
          </a:xfrm>
          <a:custGeom>
            <a:avLst/>
            <a:gdLst>
              <a:gd name="connsiteX0" fmla="*/ 0 w 1937956"/>
              <a:gd name="connsiteY0" fmla="*/ 291842 h 1878313"/>
              <a:gd name="connsiteX1" fmla="*/ 483891 w 1937956"/>
              <a:gd name="connsiteY1" fmla="*/ 50468 h 1878313"/>
              <a:gd name="connsiteX2" fmla="*/ 571603 w 1937956"/>
              <a:gd name="connsiteY2" fmla="*/ 3307 h 1878313"/>
              <a:gd name="connsiteX3" fmla="*/ 574833 w 1937956"/>
              <a:gd name="connsiteY3" fmla="*/ 5104 h 1878313"/>
              <a:gd name="connsiteX4" fmla="*/ 585066 w 1937956"/>
              <a:gd name="connsiteY4" fmla="*/ 0 h 1878313"/>
              <a:gd name="connsiteX5" fmla="*/ 1105059 w 1937956"/>
              <a:gd name="connsiteY5" fmla="*/ 288962 h 1878313"/>
              <a:gd name="connsiteX6" fmla="*/ 977564 w 1937956"/>
              <a:gd name="connsiteY6" fmla="*/ 289295 h 1878313"/>
              <a:gd name="connsiteX7" fmla="*/ 987882 w 1937956"/>
              <a:gd name="connsiteY7" fmla="*/ 354107 h 1878313"/>
              <a:gd name="connsiteX8" fmla="*/ 1414458 w 1937956"/>
              <a:gd name="connsiteY8" fmla="*/ 923102 h 1878313"/>
              <a:gd name="connsiteX9" fmla="*/ 1903691 w 1937956"/>
              <a:gd name="connsiteY9" fmla="*/ 1031546 h 1878313"/>
              <a:gd name="connsiteX10" fmla="*/ 1914118 w 1937956"/>
              <a:gd name="connsiteY10" fmla="*/ 1030261 h 1878313"/>
              <a:gd name="connsiteX11" fmla="*/ 1700110 w 1937956"/>
              <a:gd name="connsiteY11" fmla="*/ 1476802 h 1878313"/>
              <a:gd name="connsiteX12" fmla="*/ 1694200 w 1937956"/>
              <a:gd name="connsiteY12" fmla="*/ 1480460 h 1878313"/>
              <a:gd name="connsiteX13" fmla="*/ 1937956 w 1937956"/>
              <a:gd name="connsiteY13" fmla="*/ 1874210 h 1878313"/>
              <a:gd name="connsiteX14" fmla="*/ 1818618 w 1937956"/>
              <a:gd name="connsiteY14" fmla="*/ 1878313 h 1878313"/>
              <a:gd name="connsiteX15" fmla="*/ 1021076 w 1937956"/>
              <a:gd name="connsiteY15" fmla="*/ 1664560 h 1878313"/>
              <a:gd name="connsiteX16" fmla="*/ 161057 w 1937956"/>
              <a:gd name="connsiteY16" fmla="*/ 345134 h 1878313"/>
              <a:gd name="connsiteX17" fmla="*/ 158815 w 1937956"/>
              <a:gd name="connsiteY17" fmla="*/ 291428 h 18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956" h="1878313">
                <a:moveTo>
                  <a:pt x="0" y="291842"/>
                </a:moveTo>
                <a:lnTo>
                  <a:pt x="483891" y="50468"/>
                </a:lnTo>
                <a:lnTo>
                  <a:pt x="571603" y="3307"/>
                </a:lnTo>
                <a:lnTo>
                  <a:pt x="574833" y="5104"/>
                </a:lnTo>
                <a:lnTo>
                  <a:pt x="585066" y="0"/>
                </a:lnTo>
                <a:lnTo>
                  <a:pt x="1105059" y="288962"/>
                </a:lnTo>
                <a:lnTo>
                  <a:pt x="977564" y="289295"/>
                </a:lnTo>
                <a:lnTo>
                  <a:pt x="987882" y="354107"/>
                </a:lnTo>
                <a:cubicBezTo>
                  <a:pt x="1039185" y="585756"/>
                  <a:pt x="1187790" y="796940"/>
                  <a:pt x="1414458" y="923102"/>
                </a:cubicBezTo>
                <a:cubicBezTo>
                  <a:pt x="1569888" y="1009614"/>
                  <a:pt x="1739952" y="1043863"/>
                  <a:pt x="1903691" y="1031546"/>
                </a:cubicBezTo>
                <a:lnTo>
                  <a:pt x="1914118" y="1030261"/>
                </a:lnTo>
                <a:lnTo>
                  <a:pt x="1700110" y="1476802"/>
                </a:lnTo>
                <a:lnTo>
                  <a:pt x="1694200" y="1480460"/>
                </a:lnTo>
                <a:lnTo>
                  <a:pt x="1937956" y="1874210"/>
                </a:lnTo>
                <a:lnTo>
                  <a:pt x="1818618" y="1878313"/>
                </a:lnTo>
                <a:cubicBezTo>
                  <a:pt x="1548237" y="1874601"/>
                  <a:pt x="1274438" y="1805580"/>
                  <a:pt x="1021076" y="1664560"/>
                </a:cubicBezTo>
                <a:cubicBezTo>
                  <a:pt x="514354" y="1382522"/>
                  <a:pt x="209316" y="879240"/>
                  <a:pt x="161057" y="345134"/>
                </a:cubicBezTo>
                <a:lnTo>
                  <a:pt x="158815" y="291428"/>
                </a:lnTo>
                <a:close/>
              </a:path>
            </a:pathLst>
          </a:custGeom>
          <a:solidFill>
            <a:srgbClr val="F1B96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3" name="任意多边形: 形状 42"/>
          <p:cNvSpPr/>
          <p:nvPr>
            <p:custDataLst>
              <p:tags r:id="rId10"/>
            </p:custDataLst>
          </p:nvPr>
        </p:nvSpPr>
        <p:spPr>
          <a:xfrm rot="9555269">
            <a:off x="5692341" y="2412064"/>
            <a:ext cx="1645169" cy="1507193"/>
          </a:xfrm>
          <a:custGeom>
            <a:avLst/>
            <a:gdLst>
              <a:gd name="connsiteX0" fmla="*/ 1586244 w 2553243"/>
              <a:gd name="connsiteY0" fmla="*/ 2202786 h 2339320"/>
              <a:gd name="connsiteX1" fmla="*/ 259527 w 2553243"/>
              <a:gd name="connsiteY1" fmla="*/ 603220 h 2339320"/>
              <a:gd name="connsiteX2" fmla="*/ 234257 w 2553243"/>
              <a:gd name="connsiteY2" fmla="*/ 369528 h 2339320"/>
              <a:gd name="connsiteX3" fmla="*/ 0 w 2553243"/>
              <a:gd name="connsiteY3" fmla="*/ 370138 h 2339320"/>
              <a:gd name="connsiteX4" fmla="*/ 620600 w 2553243"/>
              <a:gd name="connsiteY4" fmla="*/ 60571 h 2339320"/>
              <a:gd name="connsiteX5" fmla="*/ 727283 w 2553243"/>
              <a:gd name="connsiteY5" fmla="*/ 4563 h 2339320"/>
              <a:gd name="connsiteX6" fmla="*/ 729896 w 2553243"/>
              <a:gd name="connsiteY6" fmla="*/ 6052 h 2339320"/>
              <a:gd name="connsiteX7" fmla="*/ 742029 w 2553243"/>
              <a:gd name="connsiteY7" fmla="*/ 0 h 2339320"/>
              <a:gd name="connsiteX8" fmla="*/ 1401526 w 2553243"/>
              <a:gd name="connsiteY8" fmla="*/ 366486 h 2339320"/>
              <a:gd name="connsiteX9" fmla="*/ 1260799 w 2553243"/>
              <a:gd name="connsiteY9" fmla="*/ 366853 h 2339320"/>
              <a:gd name="connsiteX10" fmla="*/ 1261777 w 2553243"/>
              <a:gd name="connsiteY10" fmla="*/ 379460 h 2339320"/>
              <a:gd name="connsiteX11" fmla="*/ 1934156 w 2553243"/>
              <a:gd name="connsiteY11" fmla="*/ 1243755 h 2339320"/>
              <a:gd name="connsiteX12" fmla="*/ 2351514 w 2553243"/>
              <a:gd name="connsiteY12" fmla="*/ 1310301 h 2339320"/>
              <a:gd name="connsiteX13" fmla="*/ 2401225 w 2553243"/>
              <a:gd name="connsiteY13" fmla="*/ 1305495 h 2339320"/>
              <a:gd name="connsiteX14" fmla="*/ 2200439 w 2553243"/>
              <a:gd name="connsiteY14" fmla="*/ 1835587 h 2339320"/>
              <a:gd name="connsiteX15" fmla="*/ 2193363 w 2553243"/>
              <a:gd name="connsiteY15" fmla="*/ 1840845 h 2339320"/>
              <a:gd name="connsiteX16" fmla="*/ 2553243 w 2553243"/>
              <a:gd name="connsiteY16" fmla="*/ 2325053 h 2339320"/>
              <a:gd name="connsiteX17" fmla="*/ 2414790 w 2553243"/>
              <a:gd name="connsiteY17" fmla="*/ 2337560 h 2339320"/>
              <a:gd name="connsiteX18" fmla="*/ 1586244 w 2553243"/>
              <a:gd name="connsiteY18" fmla="*/ 2202786 h 23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3243" h="2339320">
                <a:moveTo>
                  <a:pt x="1586244" y="2202786"/>
                </a:moveTo>
                <a:cubicBezTo>
                  <a:pt x="869990" y="1931486"/>
                  <a:pt x="388266" y="1309683"/>
                  <a:pt x="259527" y="603220"/>
                </a:cubicBezTo>
                <a:lnTo>
                  <a:pt x="234257" y="369528"/>
                </a:lnTo>
                <a:lnTo>
                  <a:pt x="0" y="370138"/>
                </a:lnTo>
                <a:lnTo>
                  <a:pt x="620600" y="60571"/>
                </a:lnTo>
                <a:lnTo>
                  <a:pt x="727283" y="4563"/>
                </a:lnTo>
                <a:lnTo>
                  <a:pt x="729896" y="6052"/>
                </a:lnTo>
                <a:lnTo>
                  <a:pt x="742029" y="0"/>
                </a:lnTo>
                <a:lnTo>
                  <a:pt x="1401526" y="366486"/>
                </a:lnTo>
                <a:lnTo>
                  <a:pt x="1260799" y="366853"/>
                </a:lnTo>
                <a:lnTo>
                  <a:pt x="1261777" y="379460"/>
                </a:lnTo>
                <a:cubicBezTo>
                  <a:pt x="1309873" y="760792"/>
                  <a:pt x="1556615" y="1100751"/>
                  <a:pt x="1934156" y="1243755"/>
                </a:cubicBezTo>
                <a:cubicBezTo>
                  <a:pt x="2071444" y="1295756"/>
                  <a:pt x="2213030" y="1316791"/>
                  <a:pt x="2351514" y="1310301"/>
                </a:cubicBezTo>
                <a:lnTo>
                  <a:pt x="2401225" y="1305495"/>
                </a:lnTo>
                <a:lnTo>
                  <a:pt x="2200439" y="1835587"/>
                </a:lnTo>
                <a:lnTo>
                  <a:pt x="2193363" y="1840845"/>
                </a:lnTo>
                <a:lnTo>
                  <a:pt x="2553243" y="2325053"/>
                </a:lnTo>
                <a:lnTo>
                  <a:pt x="2414790" y="2337560"/>
                </a:lnTo>
                <a:cubicBezTo>
                  <a:pt x="2140165" y="2348839"/>
                  <a:pt x="1859102" y="2306138"/>
                  <a:pt x="1586244" y="2202786"/>
                </a:cubicBezTo>
                <a:close/>
              </a:path>
            </a:pathLst>
          </a:custGeom>
          <a:solidFill>
            <a:srgbClr val="526573"/>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任意多边形: 形状 43"/>
          <p:cNvSpPr/>
          <p:nvPr>
            <p:custDataLst>
              <p:tags r:id="rId11"/>
            </p:custDataLst>
          </p:nvPr>
        </p:nvSpPr>
        <p:spPr>
          <a:xfrm rot="19652868">
            <a:off x="5053511" y="4191802"/>
            <a:ext cx="1467908" cy="1456410"/>
          </a:xfrm>
          <a:custGeom>
            <a:avLst/>
            <a:gdLst>
              <a:gd name="connsiteX0" fmla="*/ 1401526 w 2278261"/>
              <a:gd name="connsiteY0" fmla="*/ 366486 h 2261048"/>
              <a:gd name="connsiteX1" fmla="*/ 1316187 w 2278261"/>
              <a:gd name="connsiteY1" fmla="*/ 366709 h 2261048"/>
              <a:gd name="connsiteX2" fmla="*/ 1318738 w 2278261"/>
              <a:gd name="connsiteY2" fmla="*/ 382590 h 2261048"/>
              <a:gd name="connsiteX3" fmla="*/ 1781966 w 2278261"/>
              <a:gd name="connsiteY3" fmla="*/ 1055256 h 2261048"/>
              <a:gd name="connsiteX4" fmla="*/ 2177140 w 2278261"/>
              <a:gd name="connsiteY4" fmla="*/ 1205101 h 2261048"/>
              <a:gd name="connsiteX5" fmla="*/ 2278261 w 2278261"/>
              <a:gd name="connsiteY5" fmla="*/ 1216058 h 2261048"/>
              <a:gd name="connsiteX6" fmla="*/ 1916170 w 2278261"/>
              <a:gd name="connsiteY6" fmla="*/ 1785474 h 2261048"/>
              <a:gd name="connsiteX7" fmla="*/ 1908175 w 2278261"/>
              <a:gd name="connsiteY7" fmla="*/ 1789187 h 2261048"/>
              <a:gd name="connsiteX8" fmla="*/ 2127349 w 2278261"/>
              <a:gd name="connsiteY8" fmla="*/ 2261048 h 2261048"/>
              <a:gd name="connsiteX9" fmla="*/ 1983482 w 2278261"/>
              <a:gd name="connsiteY9" fmla="*/ 2244543 h 2261048"/>
              <a:gd name="connsiteX10" fmla="*/ 1199517 w 2278261"/>
              <a:gd name="connsiteY10" fmla="*/ 1944458 h 2261048"/>
              <a:gd name="connsiteX11" fmla="*/ 239578 w 2278261"/>
              <a:gd name="connsiteY11" fmla="*/ 415120 h 2261048"/>
              <a:gd name="connsiteX12" fmla="*/ 236302 w 2278261"/>
              <a:gd name="connsiteY12" fmla="*/ 369523 h 2261048"/>
              <a:gd name="connsiteX13" fmla="*/ 0 w 2278261"/>
              <a:gd name="connsiteY13" fmla="*/ 370138 h 2261048"/>
              <a:gd name="connsiteX14" fmla="*/ 703437 w 2278261"/>
              <a:gd name="connsiteY14" fmla="*/ 19250 h 2261048"/>
              <a:gd name="connsiteX15" fmla="*/ 737308 w 2278261"/>
              <a:gd name="connsiteY15" fmla="*/ 931 h 2261048"/>
              <a:gd name="connsiteX16" fmla="*/ 738662 w 2278261"/>
              <a:gd name="connsiteY16" fmla="*/ 1680 h 2261048"/>
              <a:gd name="connsiteX17" fmla="*/ 742029 w 2278261"/>
              <a:gd name="connsiteY17" fmla="*/ 0 h 22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8261" h="2261048">
                <a:moveTo>
                  <a:pt x="1401526" y="366486"/>
                </a:moveTo>
                <a:lnTo>
                  <a:pt x="1316187" y="366709"/>
                </a:lnTo>
                <a:lnTo>
                  <a:pt x="1318738" y="382590"/>
                </a:lnTo>
                <a:cubicBezTo>
                  <a:pt x="1375324" y="652182"/>
                  <a:pt x="1534204" y="897705"/>
                  <a:pt x="1781966" y="1055256"/>
                </a:cubicBezTo>
                <a:cubicBezTo>
                  <a:pt x="1905846" y="1134031"/>
                  <a:pt x="2040220" y="1183356"/>
                  <a:pt x="2177140" y="1205101"/>
                </a:cubicBezTo>
                <a:lnTo>
                  <a:pt x="2278261" y="1216058"/>
                </a:lnTo>
                <a:lnTo>
                  <a:pt x="1916170" y="1785474"/>
                </a:lnTo>
                <a:lnTo>
                  <a:pt x="1908175" y="1789187"/>
                </a:lnTo>
                <a:lnTo>
                  <a:pt x="2127349" y="2261048"/>
                </a:lnTo>
                <a:lnTo>
                  <a:pt x="1983482" y="2244543"/>
                </a:lnTo>
                <a:cubicBezTo>
                  <a:pt x="1712281" y="2199865"/>
                  <a:pt x="1445729" y="2101024"/>
                  <a:pt x="1199517" y="1944458"/>
                </a:cubicBezTo>
                <a:cubicBezTo>
                  <a:pt x="645539" y="1592185"/>
                  <a:pt x="312533" y="1022717"/>
                  <a:pt x="239578" y="415120"/>
                </a:cubicBezTo>
                <a:lnTo>
                  <a:pt x="236302" y="369523"/>
                </a:lnTo>
                <a:lnTo>
                  <a:pt x="0" y="370138"/>
                </a:lnTo>
                <a:lnTo>
                  <a:pt x="703437" y="19250"/>
                </a:lnTo>
                <a:lnTo>
                  <a:pt x="737308" y="931"/>
                </a:lnTo>
                <a:lnTo>
                  <a:pt x="738662" y="1680"/>
                </a:lnTo>
                <a:lnTo>
                  <a:pt x="742029" y="0"/>
                </a:lnTo>
                <a:close/>
              </a:path>
            </a:pathLst>
          </a:custGeom>
          <a:solidFill>
            <a:srgbClr val="526573"/>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1" name="文本框 90"/>
          <p:cNvSpPr txBox="1"/>
          <p:nvPr>
            <p:custDataLst>
              <p:tags r:id="rId12"/>
            </p:custDataLst>
          </p:nvPr>
        </p:nvSpPr>
        <p:spPr>
          <a:xfrm>
            <a:off x="4982028" y="3401315"/>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1</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2" name="文本框 91"/>
          <p:cNvSpPr txBox="1"/>
          <p:nvPr>
            <p:custDataLst>
              <p:tags r:id="rId13"/>
            </p:custDataLst>
          </p:nvPr>
        </p:nvSpPr>
        <p:spPr>
          <a:xfrm>
            <a:off x="6345695" y="2803421"/>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2800" b="1" dirty="0">
                <a:solidFill>
                  <a:sysClr val="window" lastClr="FFFFFF"/>
                </a:solidFill>
                <a:latin typeface="微软雅黑" panose="020B0503020204020204" charset="-122"/>
                <a:ea typeface="微软雅黑" panose="020B0503020204020204" charset="-122"/>
              </a:rPr>
              <a:t>2</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3" name="文本框 92"/>
          <p:cNvSpPr txBox="1"/>
          <p:nvPr>
            <p:custDataLst>
              <p:tags r:id="rId14"/>
            </p:custDataLst>
          </p:nvPr>
        </p:nvSpPr>
        <p:spPr>
          <a:xfrm>
            <a:off x="6867697" y="4119939"/>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3</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94" name="文本框 93"/>
          <p:cNvSpPr txBox="1"/>
          <p:nvPr>
            <p:custDataLst>
              <p:tags r:id="rId15"/>
            </p:custDataLst>
          </p:nvPr>
        </p:nvSpPr>
        <p:spPr>
          <a:xfrm>
            <a:off x="5588167" y="4699629"/>
            <a:ext cx="393805" cy="52197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rPr>
              <a:t>4</a:t>
            </a:r>
            <a:endParaRPr kumimoji="0" lang="en-US" altLang="zh-CN" sz="2800" b="1" i="0"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23" name="open-office-folder_74337"/>
          <p:cNvSpPr>
            <a:spLocks noChangeAspect="1"/>
          </p:cNvSpPr>
          <p:nvPr>
            <p:custDataLst>
              <p:tags r:id="rId16"/>
            </p:custDataLst>
          </p:nvPr>
        </p:nvSpPr>
        <p:spPr bwMode="auto">
          <a:xfrm>
            <a:off x="3815088" y="4812783"/>
            <a:ext cx="404033" cy="297963"/>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a:solidFill>
            <a:srgbClr val="526573"/>
          </a:solidFill>
          <a:ln>
            <a:noFill/>
          </a:ln>
        </p:spPr>
        <p:txBody>
          <a:bodyPr/>
          <a:lstStyle/>
          <a:p>
            <a:endParaRPr lang="zh-CN" altLang="en-US" dirty="0">
              <a:latin typeface="微软雅黑" panose="020B0503020204020204" charset="-122"/>
              <a:ea typeface="微软雅黑" panose="020B0503020204020204" charset="-122"/>
            </a:endParaRPr>
          </a:p>
        </p:txBody>
      </p:sp>
      <p:sp>
        <p:nvSpPr>
          <p:cNvPr id="24" name="形状"/>
          <p:cNvSpPr/>
          <p:nvPr>
            <p:custDataLst>
              <p:tags r:id="rId17"/>
            </p:custDataLst>
          </p:nvPr>
        </p:nvSpPr>
        <p:spPr>
          <a:xfrm>
            <a:off x="3803963" y="2846614"/>
            <a:ext cx="385713" cy="283499"/>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a:solidFill>
            <a:srgbClr val="F1B960"/>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defRPr sz="1000"/>
            </a:pPr>
            <a:endParaRPr kumimoji="0" sz="10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5" name="线条"/>
          <p:cNvSpPr/>
          <p:nvPr>
            <p:custDataLst>
              <p:tags r:id="rId18"/>
            </p:custDataLst>
          </p:nvPr>
        </p:nvSpPr>
        <p:spPr>
          <a:xfrm>
            <a:off x="4375922" y="2967149"/>
            <a:ext cx="645103"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6" name="线条"/>
          <p:cNvSpPr/>
          <p:nvPr>
            <p:custDataLst>
              <p:tags r:id="rId19"/>
            </p:custDataLst>
          </p:nvPr>
        </p:nvSpPr>
        <p:spPr>
          <a:xfrm>
            <a:off x="4375922" y="4953568"/>
            <a:ext cx="645103"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27" name="Shape 11364"/>
          <p:cNvSpPr/>
          <p:nvPr>
            <p:custDataLst>
              <p:tags r:id="rId20"/>
            </p:custDataLst>
          </p:nvPr>
        </p:nvSpPr>
        <p:spPr>
          <a:xfrm>
            <a:off x="8060406" y="3004735"/>
            <a:ext cx="401738" cy="143626"/>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28" name="Shape 11365"/>
          <p:cNvSpPr/>
          <p:nvPr>
            <p:custDataLst>
              <p:tags r:id="rId21"/>
            </p:custDataLst>
          </p:nvPr>
        </p:nvSpPr>
        <p:spPr>
          <a:xfrm>
            <a:off x="8237642" y="3004735"/>
            <a:ext cx="57383" cy="287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29" name="Shape 11366"/>
          <p:cNvSpPr/>
          <p:nvPr>
            <p:custDataLst>
              <p:tags r:id="rId22"/>
            </p:custDataLst>
          </p:nvPr>
        </p:nvSpPr>
        <p:spPr>
          <a:xfrm>
            <a:off x="8050246" y="2800535"/>
            <a:ext cx="401738" cy="179538"/>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73" name="圆角矩形 72"/>
          <p:cNvSpPr/>
          <p:nvPr>
            <p:custDataLst>
              <p:tags r:id="rId23"/>
            </p:custDataLst>
          </p:nvPr>
        </p:nvSpPr>
        <p:spPr>
          <a:xfrm>
            <a:off x="7952709" y="4733629"/>
            <a:ext cx="445268" cy="319417"/>
          </a:xfrm>
          <a:prstGeom prst="roundRect">
            <a:avLst/>
          </a:prstGeom>
          <a:solidFill>
            <a:srgbClr val="F1B96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endParaRPr>
          </a:p>
        </p:txBody>
      </p:sp>
      <p:sp>
        <p:nvSpPr>
          <p:cNvPr id="65" name="线条"/>
          <p:cNvSpPr/>
          <p:nvPr>
            <p:custDataLst>
              <p:tags r:id="rId24"/>
            </p:custDataLst>
          </p:nvPr>
        </p:nvSpPr>
        <p:spPr>
          <a:xfrm>
            <a:off x="7130128" y="4898309"/>
            <a:ext cx="637329" cy="1"/>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微软雅黑" panose="020B0503020204020204" charset="-122"/>
              <a:cs typeface="+mn-ea"/>
            </a:endParaRPr>
          </a:p>
        </p:txBody>
      </p:sp>
      <p:sp>
        <p:nvSpPr>
          <p:cNvPr id="71" name="Freeform 65"/>
          <p:cNvSpPr>
            <a:spLocks noChangeArrowheads="1"/>
          </p:cNvSpPr>
          <p:nvPr>
            <p:custDataLst>
              <p:tags r:id="rId25"/>
            </p:custDataLst>
          </p:nvPr>
        </p:nvSpPr>
        <p:spPr bwMode="auto">
          <a:xfrm>
            <a:off x="8072141" y="4795924"/>
            <a:ext cx="206402" cy="204666"/>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ea"/>
            </a:endParaRPr>
          </a:p>
        </p:txBody>
      </p:sp>
      <p:sp>
        <p:nvSpPr>
          <p:cNvPr id="38" name="Mail Us"/>
          <p:cNvSpPr txBox="1"/>
          <p:nvPr>
            <p:custDataLst>
              <p:tags r:id="rId26"/>
            </p:custDataLst>
          </p:nvPr>
        </p:nvSpPr>
        <p:spPr>
          <a:xfrm>
            <a:off x="8657822" y="4521591"/>
            <a:ext cx="1942798" cy="367030"/>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互动专区</a:t>
            </a:r>
            <a:endParaRPr kumimoji="0" lang="zh-CN" altLang="en-US" sz="1800" b="1"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9" name="Lorem ipsum dolor sit amet, consectetur adipiscing elit. Khanhrau sam."/>
          <p:cNvSpPr txBox="1"/>
          <p:nvPr>
            <p:custDataLst>
              <p:tags r:id="rId27"/>
            </p:custDataLst>
          </p:nvPr>
        </p:nvSpPr>
        <p:spPr>
          <a:xfrm>
            <a:off x="8657823" y="4860407"/>
            <a:ext cx="1942796" cy="928370"/>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rPr>
              <a:t>投资者调查、投资者联络专区以及在线服务</a:t>
            </a:r>
            <a:endParaRPr kumimoji="0" lang="zh-CN" altLang="en-US" sz="1400" b="0" i="0" u="none" strike="noStrike" kern="1200" cap="none" spc="130" normalizeH="0" noProof="0" smtClean="0">
              <a:ln>
                <a:noFill/>
              </a:ln>
              <a:solidFill>
                <a:schemeClr val="tx1"/>
              </a:solidFill>
              <a:effectLst/>
              <a:uLnTx/>
              <a:uFillTx/>
              <a:latin typeface="微软雅黑" panose="020B0503020204020204" charset="-122"/>
              <a:ea typeface="微软雅黑" panose="020B0503020204020204" charset="-122"/>
              <a:cs typeface="+mn-ea"/>
            </a:endParaRPr>
          </a:p>
        </p:txBody>
      </p:sp>
      <p:cxnSp>
        <p:nvCxnSpPr>
          <p:cNvPr id="40" name="直接连接符 39"/>
          <p:cNvCxnSpPr/>
          <p:nvPr>
            <p:custDataLst>
              <p:tags r:id="rId28"/>
            </p:custDataLst>
          </p:nvPr>
        </p:nvCxnSpPr>
        <p:spPr>
          <a:xfrm flipH="1" flipV="1">
            <a:off x="7130129" y="2934472"/>
            <a:ext cx="637328" cy="1"/>
          </a:xfrm>
          <a:prstGeom prst="line">
            <a:avLst/>
          </a:prstGeom>
          <a:solidFill>
            <a:srgbClr val="FE681F"/>
          </a:solidFill>
          <a:ln w="12700">
            <a:solidFill>
              <a:sysClr val="window" lastClr="FFFFFF">
                <a:lumMod val="65000"/>
              </a:sysClr>
            </a:solidFill>
            <a:prstDash val="sysDash"/>
            <a:miter/>
            <a:headEnd type="oval"/>
            <a:tailEnd type="oval"/>
          </a:ln>
        </p:spPr>
      </p:cxnSp>
      <p:sp>
        <p:nvSpPr>
          <p:cNvPr id="42" name="文本框 41"/>
          <p:cNvSpPr txBox="1"/>
          <p:nvPr/>
        </p:nvSpPr>
        <p:spPr>
          <a:xfrm>
            <a:off x="5721985" y="3597275"/>
            <a:ext cx="860425" cy="829945"/>
          </a:xfrm>
          <a:prstGeom prst="rect">
            <a:avLst/>
          </a:prstGeom>
          <a:noFill/>
          <a:extLst>
            <a:ext uri="{909E8E84-426E-40DD-AFC4-6F175D3DCCD1}">
              <a14:hiddenFill xmlns:a14="http://schemas.microsoft.com/office/drawing/2010/main">
                <a:solidFill>
                  <a:srgbClr val="FE681F"/>
                </a:solidFill>
              </a14:hiddenFill>
            </a:ext>
          </a:extLst>
        </p:spPr>
        <p:txBody>
          <a:bodyPr wrap="square" rtlCol="0">
            <a:spAutoFit/>
          </a:bodyPr>
          <a:p>
            <a:r>
              <a:rPr lang="zh-CN" altLang="en-US" sz="2400" b="1">
                <a:latin typeface="微软雅黑" panose="020B0503020204020204" charset="-122"/>
                <a:ea typeface="微软雅黑" panose="020B0503020204020204" charset="-122"/>
              </a:rPr>
              <a:t>主要内容</a:t>
            </a:r>
            <a:endParaRPr lang="zh-CN" altLang="en-US" sz="2400" b="1">
              <a:latin typeface="微软雅黑" panose="020B0503020204020204" charset="-122"/>
              <a:ea typeface="微软雅黑" panose="020B0503020204020204" charset="-122"/>
            </a:endParaRPr>
          </a:p>
        </p:txBody>
      </p:sp>
      <p:sp>
        <p:nvSpPr>
          <p:cNvPr id="44" name="文本框 43"/>
          <p:cNvSpPr txBox="1"/>
          <p:nvPr/>
        </p:nvSpPr>
        <p:spPr>
          <a:xfrm>
            <a:off x="2861310" y="1241425"/>
            <a:ext cx="7499985" cy="792480"/>
          </a:xfrm>
          <a:prstGeom prst="rect">
            <a:avLst/>
          </a:prstGeom>
          <a:noFill/>
        </p:spPr>
        <p:txBody>
          <a:bodyPr wrap="square" rtlCol="0">
            <a:spAutoFit/>
          </a:bodyPr>
          <a:p>
            <a:pPr algn="l">
              <a:lnSpc>
                <a:spcPct val="120000"/>
              </a:lnSpc>
            </a:pPr>
            <a:r>
              <a:rPr lang="zh-CN" altLang="en-US" sz="2000" b="1">
                <a:solidFill>
                  <a:schemeClr val="accent1">
                    <a:lumMod val="75000"/>
                  </a:schemeClr>
                </a:solidFill>
                <a:latin typeface="微软雅黑" panose="020B0503020204020204" charset="-122"/>
                <a:ea typeface="微软雅黑" panose="020B0503020204020204" charset="-122"/>
                <a:cs typeface="微软雅黑" panose="020B0503020204020204" charset="-122"/>
              </a:rPr>
              <a:t>中国投资者网站</a:t>
            </a:r>
            <a:r>
              <a:rPr lang="zh-CN" altLang="en-US">
                <a:solidFill>
                  <a:schemeClr val="tx1"/>
                </a:solidFill>
                <a:latin typeface="微软雅黑" panose="020B0503020204020204" charset="-122"/>
                <a:ea typeface="微软雅黑" panose="020B0503020204020204" charset="-122"/>
                <a:cs typeface="微软雅黑" panose="020B0503020204020204" charset="-122"/>
              </a:rPr>
              <a:t>是中国证监会管理的公益网络服务平台</a:t>
            </a:r>
            <a:r>
              <a:rPr lang="en-US" altLang="zh-CN">
                <a:solidFill>
                  <a:schemeClr val="tx1"/>
                </a:solidFill>
                <a:latin typeface="微软雅黑" panose="020B0503020204020204" charset="-122"/>
                <a:ea typeface="微软雅黑" panose="020B0503020204020204" charset="-122"/>
                <a:cs typeface="微软雅黑" panose="020B0503020204020204" charset="-122"/>
              </a:rPr>
              <a:t> </a:t>
            </a:r>
            <a:endParaRPr lang="en-US" altLang="zh-CN">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网址：www.investor.org.cn</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8" name="矩形 57"/>
          <p:cNvSpPr/>
          <p:nvPr/>
        </p:nvSpPr>
        <p:spPr>
          <a:xfrm>
            <a:off x="544608" y="174495"/>
            <a:ext cx="2011680" cy="460375"/>
          </a:xfrm>
          <a:prstGeom prst="rect">
            <a:avLst/>
          </a:prstGeom>
        </p:spPr>
        <p:txBody>
          <a:bodyPr wrap="none">
            <a:spAutoFit/>
          </a:bodyPr>
          <a:p>
            <a:pPr algn="l"/>
            <a:r>
              <a:rPr lang="zh-CN" altLang="en-US" sz="2400">
                <a:solidFill>
                  <a:schemeClr val="accent1">
                    <a:lumMod val="75000"/>
                  </a:schemeClr>
                </a:solidFill>
                <a:latin typeface="微软雅黑" panose="020B0503020204020204" charset="-122"/>
                <a:ea typeface="微软雅黑" panose="020B0503020204020204" charset="-122"/>
                <a:sym typeface="+mn-ea"/>
              </a:rPr>
              <a:t>中国投资者网</a:t>
            </a:r>
            <a:endParaRPr lang="zh-CN" altLang="en-US" sz="2400" dirty="0">
              <a:solidFill>
                <a:schemeClr val="accent1">
                  <a:lumMod val="75000"/>
                </a:schemeClr>
              </a:solidFill>
              <a:latin typeface="微软雅黑" panose="020B0503020204020204" charset="-122"/>
              <a:ea typeface="微软雅黑" panose="020B0503020204020204" charset="-122"/>
              <a:sym typeface="+mn-ea"/>
            </a:endParaRPr>
          </a:p>
        </p:txBody>
      </p:sp>
    </p:spTree>
    <p:custDataLst>
      <p:tags r:id="rId2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3175" y="-3810"/>
            <a:ext cx="12195175" cy="6855460"/>
          </a:xfrm>
          <a:prstGeom prst="rect">
            <a:avLst/>
          </a:prstGeom>
        </p:spPr>
      </p:pic>
      <p:sp>
        <p:nvSpPr>
          <p:cNvPr id="47" name="任意多边形 46"/>
          <p:cNvSpPr/>
          <p:nvPr>
            <p:custDataLst>
              <p:tags r:id="rId3"/>
            </p:custDataLst>
          </p:nvPr>
        </p:nvSpPr>
        <p:spPr>
          <a:xfrm flipV="1">
            <a:off x="1704190" y="2336796"/>
            <a:ext cx="2276266" cy="2174123"/>
          </a:xfrm>
          <a:custGeom>
            <a:avLst/>
            <a:gdLst>
              <a:gd name="connsiteX0" fmla="*/ 0 w 1898690"/>
              <a:gd name="connsiteY0" fmla="*/ 1813490 h 1813490"/>
              <a:gd name="connsiteX1" fmla="*/ 1898690 w 1898690"/>
              <a:gd name="connsiteY1" fmla="*/ 1813490 h 1813490"/>
              <a:gd name="connsiteX2" fmla="*/ 1898690 w 1898690"/>
              <a:gd name="connsiteY2" fmla="*/ 211835 h 1813490"/>
              <a:gd name="connsiteX3" fmla="*/ 1159016 w 1898690"/>
              <a:gd name="connsiteY3" fmla="*/ 211835 h 1813490"/>
              <a:gd name="connsiteX4" fmla="*/ 949345 w 1898690"/>
              <a:gd name="connsiteY4" fmla="*/ 0 h 1813490"/>
              <a:gd name="connsiteX5" fmla="*/ 739674 w 1898690"/>
              <a:gd name="connsiteY5" fmla="*/ 211835 h 1813490"/>
              <a:gd name="connsiteX6" fmla="*/ 0 w 1898690"/>
              <a:gd name="connsiteY6" fmla="*/ 211835 h 18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690" h="1813490">
                <a:moveTo>
                  <a:pt x="0" y="1813490"/>
                </a:moveTo>
                <a:lnTo>
                  <a:pt x="1898690" y="1813490"/>
                </a:lnTo>
                <a:lnTo>
                  <a:pt x="1898690" y="211835"/>
                </a:lnTo>
                <a:lnTo>
                  <a:pt x="1159016" y="211835"/>
                </a:lnTo>
                <a:lnTo>
                  <a:pt x="949345" y="0"/>
                </a:lnTo>
                <a:lnTo>
                  <a:pt x="739674" y="211835"/>
                </a:lnTo>
                <a:lnTo>
                  <a:pt x="0" y="211835"/>
                </a:lnTo>
                <a:close/>
              </a:path>
            </a:pathLst>
          </a:custGeom>
          <a:solidFill>
            <a:schemeClr val="accent5">
              <a:lumMod val="40000"/>
              <a:lumOff val="6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50" name="任意多边形 49"/>
          <p:cNvSpPr/>
          <p:nvPr>
            <p:custDataLst>
              <p:tags r:id="rId4"/>
            </p:custDataLst>
          </p:nvPr>
        </p:nvSpPr>
        <p:spPr>
          <a:xfrm flipV="1">
            <a:off x="4957867" y="2336796"/>
            <a:ext cx="2276266" cy="2174123"/>
          </a:xfrm>
          <a:custGeom>
            <a:avLst/>
            <a:gdLst>
              <a:gd name="connsiteX0" fmla="*/ 0 w 1898690"/>
              <a:gd name="connsiteY0" fmla="*/ 1813490 h 1813490"/>
              <a:gd name="connsiteX1" fmla="*/ 1898690 w 1898690"/>
              <a:gd name="connsiteY1" fmla="*/ 1813490 h 1813490"/>
              <a:gd name="connsiteX2" fmla="*/ 1898690 w 1898690"/>
              <a:gd name="connsiteY2" fmla="*/ 211835 h 1813490"/>
              <a:gd name="connsiteX3" fmla="*/ 1159016 w 1898690"/>
              <a:gd name="connsiteY3" fmla="*/ 211835 h 1813490"/>
              <a:gd name="connsiteX4" fmla="*/ 949345 w 1898690"/>
              <a:gd name="connsiteY4" fmla="*/ 0 h 1813490"/>
              <a:gd name="connsiteX5" fmla="*/ 739674 w 1898690"/>
              <a:gd name="connsiteY5" fmla="*/ 211835 h 1813490"/>
              <a:gd name="connsiteX6" fmla="*/ 0 w 1898690"/>
              <a:gd name="connsiteY6" fmla="*/ 211835 h 18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690" h="1813490">
                <a:moveTo>
                  <a:pt x="0" y="1813490"/>
                </a:moveTo>
                <a:lnTo>
                  <a:pt x="1898690" y="1813490"/>
                </a:lnTo>
                <a:lnTo>
                  <a:pt x="1898690" y="211835"/>
                </a:lnTo>
                <a:lnTo>
                  <a:pt x="1159016" y="211835"/>
                </a:lnTo>
                <a:lnTo>
                  <a:pt x="949345" y="0"/>
                </a:lnTo>
                <a:lnTo>
                  <a:pt x="739674" y="211835"/>
                </a:lnTo>
                <a:lnTo>
                  <a:pt x="0" y="211835"/>
                </a:lnTo>
                <a:close/>
              </a:path>
            </a:pathLst>
          </a:custGeom>
          <a:solidFill>
            <a:schemeClr val="tx2">
              <a:lumMod val="9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45" name="任意多边形 44"/>
          <p:cNvSpPr/>
          <p:nvPr>
            <p:custDataLst>
              <p:tags r:id="rId5"/>
            </p:custDataLst>
          </p:nvPr>
        </p:nvSpPr>
        <p:spPr>
          <a:xfrm flipV="1">
            <a:off x="8211543" y="2336796"/>
            <a:ext cx="2276266" cy="2174123"/>
          </a:xfrm>
          <a:custGeom>
            <a:avLst/>
            <a:gdLst>
              <a:gd name="connsiteX0" fmla="*/ 0 w 1898690"/>
              <a:gd name="connsiteY0" fmla="*/ 1813490 h 1813490"/>
              <a:gd name="connsiteX1" fmla="*/ 1898690 w 1898690"/>
              <a:gd name="connsiteY1" fmla="*/ 1813490 h 1813490"/>
              <a:gd name="connsiteX2" fmla="*/ 1898690 w 1898690"/>
              <a:gd name="connsiteY2" fmla="*/ 211835 h 1813490"/>
              <a:gd name="connsiteX3" fmla="*/ 1159016 w 1898690"/>
              <a:gd name="connsiteY3" fmla="*/ 211835 h 1813490"/>
              <a:gd name="connsiteX4" fmla="*/ 949345 w 1898690"/>
              <a:gd name="connsiteY4" fmla="*/ 0 h 1813490"/>
              <a:gd name="connsiteX5" fmla="*/ 739674 w 1898690"/>
              <a:gd name="connsiteY5" fmla="*/ 211835 h 1813490"/>
              <a:gd name="connsiteX6" fmla="*/ 0 w 1898690"/>
              <a:gd name="connsiteY6" fmla="*/ 211835 h 18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690" h="1813490">
                <a:moveTo>
                  <a:pt x="0" y="1813490"/>
                </a:moveTo>
                <a:lnTo>
                  <a:pt x="1898690" y="1813490"/>
                </a:lnTo>
                <a:lnTo>
                  <a:pt x="1898690" y="211835"/>
                </a:lnTo>
                <a:lnTo>
                  <a:pt x="1159016" y="211835"/>
                </a:lnTo>
                <a:lnTo>
                  <a:pt x="949345" y="0"/>
                </a:lnTo>
                <a:lnTo>
                  <a:pt x="739674" y="211835"/>
                </a:lnTo>
                <a:lnTo>
                  <a:pt x="0" y="211835"/>
                </a:lnTo>
                <a:close/>
              </a:path>
            </a:pathLst>
          </a:custGeom>
          <a:solidFill>
            <a:srgbClr val="F1B96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59" name="文本框 58"/>
          <p:cNvSpPr txBox="1"/>
          <p:nvPr>
            <p:custDataLst>
              <p:tags r:id="rId6"/>
            </p:custDataLst>
          </p:nvPr>
        </p:nvSpPr>
        <p:spPr>
          <a:xfrm>
            <a:off x="5266128" y="2390237"/>
            <a:ext cx="1723771" cy="501901"/>
          </a:xfrm>
          <a:prstGeom prst="rect">
            <a:avLst/>
          </a:prstGeom>
          <a:noFill/>
        </p:spPr>
        <p:txBody>
          <a:bodyPr wrap="square" rtlCol="0">
            <a:normAutofit/>
          </a:bodyPr>
          <a:lstStyle/>
          <a:p>
            <a:pPr algn="ctr" defTabSz="1218565"/>
            <a:r>
              <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16</a:t>
            </a:r>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到</a:t>
            </a:r>
            <a:r>
              <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24</a:t>
            </a:r>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分</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60" name="矩形 59"/>
          <p:cNvSpPr/>
          <p:nvPr>
            <p:custDataLst>
              <p:tags r:id="rId7"/>
            </p:custDataLst>
          </p:nvPr>
        </p:nvSpPr>
        <p:spPr>
          <a:xfrm>
            <a:off x="5123180" y="2786380"/>
            <a:ext cx="2007235" cy="1005205"/>
          </a:xfrm>
          <a:prstGeom prst="rect">
            <a:avLst/>
          </a:prstGeom>
        </p:spPr>
        <p:txBody>
          <a:bodyPr wrap="square">
            <a:noAutofit/>
          </a:bodyPr>
          <a:lstStyle/>
          <a:p>
            <a:pPr algn="l">
              <a:lnSpc>
                <a:spcPct val="150000"/>
              </a:lnSpc>
            </a:pPr>
            <a:r>
              <a:rPr lang="zh-CN" altLang="en-US" sz="1400">
                <a:solidFill>
                  <a:schemeClr val="tx1">
                    <a:lumMod val="75000"/>
                    <a:lumOff val="25000"/>
                  </a:schemeClr>
                </a:solidFill>
                <a:latin typeface="+mj-ea"/>
                <a:ea typeface="+mj-ea"/>
                <a:cs typeface="Arial" panose="020B0604020202020204" pitchFamily="34" charset="0"/>
              </a:rPr>
              <a:t>能大致知道钱的来源，花钱偶尔有一定的计划性，但实践经历体会不深</a:t>
            </a:r>
            <a:endParaRPr lang="zh-CN" altLang="en-US" sz="1400">
              <a:solidFill>
                <a:schemeClr val="tx1">
                  <a:lumMod val="75000"/>
                  <a:lumOff val="25000"/>
                </a:schemeClr>
              </a:solidFill>
              <a:latin typeface="+mj-ea"/>
              <a:ea typeface="+mj-ea"/>
              <a:cs typeface="Arial" panose="020B0604020202020204" pitchFamily="34" charset="0"/>
            </a:endParaRPr>
          </a:p>
        </p:txBody>
      </p:sp>
      <p:sp>
        <p:nvSpPr>
          <p:cNvPr id="72" name="文本框 71"/>
          <p:cNvSpPr txBox="1"/>
          <p:nvPr>
            <p:custDataLst>
              <p:tags r:id="rId8"/>
            </p:custDataLst>
          </p:nvPr>
        </p:nvSpPr>
        <p:spPr>
          <a:xfrm>
            <a:off x="1910080" y="2393315"/>
            <a:ext cx="1762125" cy="393065"/>
          </a:xfrm>
          <a:prstGeom prst="rect">
            <a:avLst/>
          </a:prstGeom>
          <a:noFill/>
        </p:spPr>
        <p:txBody>
          <a:bodyPr wrap="square" rtlCol="0">
            <a:normAutofit/>
          </a:bodyPr>
          <a:lstStyle/>
          <a:p>
            <a:pPr algn="ctr" defTabSz="1218565"/>
            <a:r>
              <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25</a:t>
            </a:r>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到</a:t>
            </a:r>
            <a:r>
              <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30</a:t>
            </a:r>
            <a:r>
              <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分</a:t>
            </a:r>
            <a:endParaRPr lang="zh-CN" altLang="en-US"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3" name="矩形 72"/>
          <p:cNvSpPr/>
          <p:nvPr>
            <p:custDataLst>
              <p:tags r:id="rId9"/>
            </p:custDataLst>
          </p:nvPr>
        </p:nvSpPr>
        <p:spPr>
          <a:xfrm>
            <a:off x="1816735" y="2793365"/>
            <a:ext cx="2104390" cy="1421765"/>
          </a:xfrm>
          <a:prstGeom prst="rect">
            <a:avLst/>
          </a:prstGeom>
        </p:spPr>
        <p:txBody>
          <a:bodyPr wrap="square">
            <a:noAutofit/>
          </a:bodyPr>
          <a:lstStyle/>
          <a:p>
            <a:pPr algn="l">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已经有了较多的理财基础知识，能够明白一些理财的基本概念，对钱的价值有了初步的认识</a:t>
            </a:r>
            <a:endParaRPr lang="zh-CN" altLang="en-US" sz="14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78" name="文本框 77"/>
          <p:cNvSpPr txBox="1"/>
          <p:nvPr>
            <p:custDataLst>
              <p:tags r:id="rId10"/>
            </p:custDataLst>
          </p:nvPr>
        </p:nvSpPr>
        <p:spPr>
          <a:xfrm>
            <a:off x="8394559" y="2393460"/>
            <a:ext cx="1801306" cy="501901"/>
          </a:xfrm>
          <a:prstGeom prst="rect">
            <a:avLst/>
          </a:prstGeom>
          <a:noFill/>
        </p:spPr>
        <p:txBody>
          <a:bodyPr wrap="square" rtlCol="0">
            <a:normAutofit/>
          </a:bodyPr>
          <a:lstStyle/>
          <a:p>
            <a:pPr algn="ctr" defTabSz="1218565">
              <a:buClrTx/>
              <a:buSzTx/>
              <a:buFontTx/>
            </a:pPr>
            <a:r>
              <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rPr>
              <a:t>10到15分</a:t>
            </a:r>
            <a:endParaRPr lang="en-US" altLang="zh-CN" sz="1600" b="1" ker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79" name="矩形 78"/>
          <p:cNvSpPr/>
          <p:nvPr>
            <p:custDataLst>
              <p:tags r:id="rId11"/>
            </p:custDataLst>
          </p:nvPr>
        </p:nvSpPr>
        <p:spPr>
          <a:xfrm>
            <a:off x="8388350" y="2786380"/>
            <a:ext cx="2099310" cy="1005205"/>
          </a:xfrm>
          <a:prstGeom prst="rect">
            <a:avLst/>
          </a:prstGeom>
        </p:spPr>
        <p:txBody>
          <a:bodyPr wrap="square">
            <a:noAutofit/>
          </a:bodyPr>
          <a:lstStyle/>
          <a:p>
            <a:pPr algn="l">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对钱的价值没有很深意识，花钱总是处于一种盲目的状态之中，没有计划性</a:t>
            </a:r>
            <a:endParaRPr lang="zh-CN" altLang="en-US" sz="140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9" name="矩形 8"/>
          <p:cNvSpPr/>
          <p:nvPr>
            <p:custDataLst>
              <p:tags r:id="rId12"/>
            </p:custDataLst>
          </p:nvPr>
        </p:nvSpPr>
        <p:spPr>
          <a:xfrm>
            <a:off x="3575050" y="5162550"/>
            <a:ext cx="4819650" cy="462280"/>
          </a:xfrm>
          <a:prstGeom prst="rect">
            <a:avLst/>
          </a:prstGeom>
        </p:spPr>
        <p:txBody>
          <a:bodyPr wrap="square">
            <a:normAutofit/>
          </a:bodyPr>
          <a:lstStyle/>
          <a:p>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A对应的分数是3分，B对应的1分，C对应2分</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descr="7b0a20202020227461726765744d6f64756c65223a202270726f636573734f6e6c696e65466f6e7473220a7d0a"/>
          <p:cNvSpPr txBox="1"/>
          <p:nvPr/>
        </p:nvSpPr>
        <p:spPr>
          <a:xfrm>
            <a:off x="2085975" y="1426845"/>
            <a:ext cx="2736850" cy="337185"/>
          </a:xfrm>
          <a:prstGeom prst="rect">
            <a:avLst/>
          </a:prstGeom>
          <a:noFill/>
        </p:spPr>
        <p:txBody>
          <a:bodyPr wrap="square" rtlCol="0">
            <a:spAutoFit/>
          </a:bodyPr>
          <a:p>
            <a:r>
              <a:rPr lang="zh-CN" altLang="en-US" sz="16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理财意识小测试</a:t>
            </a:r>
            <a:r>
              <a:rPr lang="en-US" altLang="zh-CN" sz="1400" b="1">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a:t>
            </a:r>
            <a:r>
              <a:rPr lang="zh-CN" altLang="en-US" sz="1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汉仪尚巍手书W" panose="00020600040101010101" charset="-122"/>
              </a:rPr>
              <a:t>结果分析</a:t>
            </a:r>
            <a:endParaRPr lang="zh-CN" altLang="en-US" sz="1400" b="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汉仪尚巍手书W" panose="00020600040101010101" charset="-122"/>
            </a:endParaRPr>
          </a:p>
        </p:txBody>
      </p:sp>
      <p:pic>
        <p:nvPicPr>
          <p:cNvPr id="31" name="https://img8.file.cache.docer.com/storage/1636687417213909646/9c0149db-a8a7-4562-9545-e5b9fc12932btjwjv2.png" descr="&amp;pky43175846831_创客贴_&amp;39&amp;src_toppic_drop3&amp;"/>
          <p:cNvPicPr>
            <a:picLocks noChangeAspect="1"/>
          </p:cNvPicPr>
          <p:nvPr/>
        </p:nvPicPr>
        <p:blipFill>
          <a:blip r:embed="rId13"/>
          <a:stretch>
            <a:fillRect/>
          </a:stretch>
        </p:blipFill>
        <p:spPr>
          <a:xfrm>
            <a:off x="913130" y="1233170"/>
            <a:ext cx="996950" cy="741045"/>
          </a:xfrm>
          <a:prstGeom prst="rect">
            <a:avLst/>
          </a:prstGeom>
        </p:spPr>
      </p:pic>
      <p:sp>
        <p:nvSpPr>
          <p:cNvPr id="10" name="矩形 9"/>
          <p:cNvSpPr/>
          <p:nvPr>
            <p:custDataLst>
              <p:tags r:id="rId14"/>
            </p:custDataLst>
          </p:nvPr>
        </p:nvSpPr>
        <p:spPr>
          <a:xfrm>
            <a:off x="549047" y="434723"/>
            <a:ext cx="11306816" cy="6163081"/>
          </a:xfrm>
          <a:prstGeom prst="rect">
            <a:avLst/>
          </a:prstGeom>
          <a:noFill/>
          <a:ln w="41275" cmpd="sng">
            <a:solidFill>
              <a:schemeClr val="tx2"/>
            </a:solid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kumimoji="1" lang="zh-CN" altLang="en-US" sz="1600" b="1">
              <a:solidFill>
                <a:srgbClr val="FFFFFF"/>
              </a:solidFill>
              <a:latin typeface="+mn-ea"/>
            </a:endParaRPr>
          </a:p>
        </p:txBody>
      </p:sp>
      <p:sp>
        <p:nvSpPr>
          <p:cNvPr id="11" name="矩形 10"/>
          <p:cNvSpPr/>
          <p:nvPr>
            <p:custDataLst>
              <p:tags r:id="rId15"/>
            </p:custDataLst>
          </p:nvPr>
        </p:nvSpPr>
        <p:spPr>
          <a:xfrm>
            <a:off x="357458" y="282323"/>
            <a:ext cx="11306816" cy="6163081"/>
          </a:xfrm>
          <a:prstGeom prst="rect">
            <a:avLst/>
          </a:prstGeom>
          <a:noFill/>
          <a:ln w="12700">
            <a:solidFill>
              <a:srgbClr val="E9EDF0"/>
            </a:solid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kumimoji="1" lang="zh-CN" altLang="en-US" sz="1600" b="1">
              <a:solidFill>
                <a:srgbClr val="FFFFFF"/>
              </a:solidFill>
              <a:latin typeface="+mn-ea"/>
            </a:endParaRPr>
          </a:p>
        </p:txBody>
      </p:sp>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5" name="图片 4" descr="logo"/>
          <p:cNvPicPr>
            <a:picLocks noChangeAspect="1"/>
          </p:cNvPicPr>
          <p:nvPr/>
        </p:nvPicPr>
        <p:blipFill>
          <a:blip r:embed="rId16"/>
          <a:srcRect b="26876"/>
          <a:stretch>
            <a:fillRect/>
          </a:stretch>
        </p:blipFill>
        <p:spPr>
          <a:xfrm>
            <a:off x="8694420" y="-514350"/>
            <a:ext cx="4124960" cy="2011045"/>
          </a:xfrm>
          <a:prstGeom prst="rect">
            <a:avLst/>
          </a:prstGeom>
        </p:spPr>
      </p:pic>
      <p:grpSp>
        <p:nvGrpSpPr>
          <p:cNvPr id="24" name="组合 23"/>
          <p:cNvGrpSpPr>
            <a:grpSpLocks noChangeAspect="1"/>
          </p:cNvGrpSpPr>
          <p:nvPr>
            <p:custDataLst>
              <p:tags r:id="rId17"/>
            </p:custDataLst>
          </p:nvPr>
        </p:nvGrpSpPr>
        <p:grpSpPr>
          <a:xfrm>
            <a:off x="279056" y="195409"/>
            <a:ext cx="937883" cy="818399"/>
            <a:chOff x="1168400" y="1347856"/>
            <a:chExt cx="723913" cy="631688"/>
          </a:xfrm>
          <a:solidFill>
            <a:srgbClr val="E9EDF0"/>
          </a:solidFill>
        </p:grpSpPr>
        <p:sp>
          <p:nvSpPr>
            <p:cNvPr id="25" name="任意多边形: 形状 8"/>
            <p:cNvSpPr>
              <a:spLocks noChangeAspect="1"/>
            </p:cNvSpPr>
            <p:nvPr>
              <p:custDataLst>
                <p:tags r:id="rId18"/>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sp>
          <p:nvSpPr>
            <p:cNvPr id="27" name="任意多边形: 形状 9"/>
            <p:cNvSpPr>
              <a:spLocks noChangeAspect="1"/>
            </p:cNvSpPr>
            <p:nvPr>
              <p:custDataLst>
                <p:tags r:id="rId19"/>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grpSp>
      <p:grpSp>
        <p:nvGrpSpPr>
          <p:cNvPr id="28" name="组合 27"/>
          <p:cNvGrpSpPr>
            <a:grpSpLocks noChangeAspect="1"/>
          </p:cNvGrpSpPr>
          <p:nvPr>
            <p:custDataLst>
              <p:tags r:id="rId20"/>
            </p:custDataLst>
          </p:nvPr>
        </p:nvGrpSpPr>
        <p:grpSpPr>
          <a:xfrm rot="10800000">
            <a:off x="10923371" y="5585925"/>
            <a:ext cx="829457" cy="723786"/>
            <a:chOff x="1168400" y="1347856"/>
            <a:chExt cx="723913" cy="631688"/>
          </a:xfrm>
          <a:solidFill>
            <a:srgbClr val="E9EDF0"/>
          </a:solidFill>
        </p:grpSpPr>
        <p:sp>
          <p:nvSpPr>
            <p:cNvPr id="29" name="任意多边形: 形状 14"/>
            <p:cNvSpPr>
              <a:spLocks noChangeAspect="1"/>
            </p:cNvSpPr>
            <p:nvPr>
              <p:custDataLst>
                <p:tags r:id="rId21"/>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sp>
          <p:nvSpPr>
            <p:cNvPr id="30" name="任意多边形: 形状 15"/>
            <p:cNvSpPr>
              <a:spLocks noChangeAspect="1"/>
            </p:cNvSpPr>
            <p:nvPr>
              <p:custDataLst>
                <p:tags r:id="rId22"/>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grpSp>
    </p:spTree>
    <p:custDataLst>
      <p:tags r:id="rId23"/>
    </p:custDataLst>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bldLst>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641560" y="5502224"/>
            <a:ext cx="1554480" cy="368300"/>
          </a:xfrm>
          <a:prstGeom prst="rect">
            <a:avLst/>
          </a:prstGeom>
          <a:noFill/>
        </p:spPr>
        <p:txBody>
          <a:bodyPr wrap="none" rtlCol="0">
            <a:spAutoFit/>
          </a:bodyPr>
          <a:p>
            <a:r>
              <a:rPr lang="zh-CN" altLang="en-US" b="1" dirty="0" smtClean="0">
                <a:solidFill>
                  <a:schemeClr val="dk1"/>
                </a:solidFill>
                <a:latin typeface="微软雅黑" panose="020B0503020204020204" charset="-122"/>
                <a:ea typeface="微软雅黑" panose="020B0503020204020204" charset="-122"/>
              </a:rPr>
              <a:t>活动调查问卷</a:t>
            </a:r>
            <a:endParaRPr lang="zh-CN" altLang="en-US" b="1" dirty="0" smtClean="0">
              <a:solidFill>
                <a:schemeClr val="dk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157" y="1015180"/>
            <a:ext cx="1674194" cy="1674194"/>
          </a:xfrm>
          <a:prstGeom prst="rect">
            <a:avLst/>
          </a:prstGeom>
        </p:spPr>
      </p:pic>
      <p:sp>
        <p:nvSpPr>
          <p:cNvPr id="8" name="文本框 7"/>
          <p:cNvSpPr txBox="1"/>
          <p:nvPr>
            <p:custDataLst>
              <p:tags r:id="rId3"/>
            </p:custDataLst>
          </p:nvPr>
        </p:nvSpPr>
        <p:spPr>
          <a:xfrm>
            <a:off x="1427407" y="2800886"/>
            <a:ext cx="2011680" cy="368300"/>
          </a:xfrm>
          <a:prstGeom prst="rect">
            <a:avLst/>
          </a:prstGeom>
          <a:noFill/>
        </p:spPr>
        <p:txBody>
          <a:bodyPr wrap="none" rtlCol="0">
            <a:spAutoFit/>
          </a:bodyPr>
          <a:p>
            <a:r>
              <a:rPr lang="zh-CN" altLang="en-US" b="1" dirty="0" smtClean="0">
                <a:solidFill>
                  <a:schemeClr val="dk1"/>
                </a:solidFill>
                <a:latin typeface="微软雅黑" panose="020B0503020204020204" charset="-122"/>
                <a:ea typeface="微软雅黑" panose="020B0503020204020204" charset="-122"/>
              </a:rPr>
              <a:t>微信公众号二维码</a:t>
            </a:r>
            <a:endParaRPr lang="zh-CN" altLang="en-US" b="1" dirty="0" smtClean="0">
              <a:solidFill>
                <a:schemeClr val="dk1"/>
              </a:solidFill>
              <a:latin typeface="微软雅黑" panose="020B0503020204020204" charset="-122"/>
              <a:ea typeface="微软雅黑" panose="020B0503020204020204" charset="-122"/>
            </a:endParaRPr>
          </a:p>
        </p:txBody>
      </p:sp>
      <p:cxnSp>
        <p:nvCxnSpPr>
          <p:cNvPr id="9" name="MH_Other_5"/>
          <p:cNvCxnSpPr/>
          <p:nvPr>
            <p:custDataLst>
              <p:tags r:id="rId4"/>
            </p:custDataLst>
          </p:nvPr>
        </p:nvCxnSpPr>
        <p:spPr>
          <a:xfrm flipH="1">
            <a:off x="3797411" y="1422859"/>
            <a:ext cx="3038475" cy="0"/>
          </a:xfrm>
          <a:prstGeom prst="line">
            <a:avLst/>
          </a:prstGeom>
          <a:noFill/>
          <a:ln w="6350" cap="flat" cmpd="sng" algn="ctr">
            <a:solidFill>
              <a:srgbClr val="EA5405"/>
            </a:solidFill>
            <a:prstDash val="solid"/>
            <a:miter lim="800000"/>
            <a:tailEnd type="oval"/>
          </a:ln>
          <a:effectLst/>
        </p:spPr>
      </p:cxnSp>
      <p:cxnSp>
        <p:nvCxnSpPr>
          <p:cNvPr id="12" name="MH_Other_6"/>
          <p:cNvCxnSpPr/>
          <p:nvPr>
            <p:custDataLst>
              <p:tags r:id="rId5"/>
            </p:custDataLst>
          </p:nvPr>
        </p:nvCxnSpPr>
        <p:spPr>
          <a:xfrm flipH="1">
            <a:off x="3797410" y="1295952"/>
            <a:ext cx="1519200" cy="0"/>
          </a:xfrm>
          <a:prstGeom prst="line">
            <a:avLst/>
          </a:prstGeom>
          <a:noFill/>
          <a:ln w="6350" cap="flat" cmpd="sng" algn="ctr">
            <a:solidFill>
              <a:srgbClr val="EA5405"/>
            </a:solidFill>
            <a:prstDash val="solid"/>
            <a:miter lim="800000"/>
            <a:tailEnd type="oval"/>
          </a:ln>
          <a:effectLst/>
        </p:spPr>
      </p:cxnSp>
      <p:sp>
        <p:nvSpPr>
          <p:cNvPr id="13" name="矩形 12"/>
          <p:cNvSpPr/>
          <p:nvPr/>
        </p:nvSpPr>
        <p:spPr>
          <a:xfrm>
            <a:off x="3797410" y="926620"/>
            <a:ext cx="4297680" cy="395605"/>
          </a:xfrm>
          <a:prstGeom prst="rect">
            <a:avLst/>
          </a:prstGeom>
        </p:spPr>
        <p:txBody>
          <a:bodyPr wrap="none">
            <a:spAutoFit/>
          </a:bodyPr>
          <a:p>
            <a:pPr>
              <a:lnSpc>
                <a:spcPct val="110000"/>
              </a:lnSpc>
              <a:spcBef>
                <a:spcPct val="0"/>
              </a:spcBef>
            </a:pPr>
            <a:r>
              <a:rPr lang="zh-CN" altLang="en-US" b="1" dirty="0">
                <a:ln w="0"/>
                <a:solidFill>
                  <a:schemeClr val="tx1">
                    <a:lumMod val="85000"/>
                    <a:lumOff val="15000"/>
                  </a:schemeClr>
                </a:solidFill>
                <a:latin typeface="微软雅黑" panose="020B0503020204020204" charset="-122"/>
                <a:ea typeface="微软雅黑" panose="020B0503020204020204" charset="-122"/>
              </a:rPr>
              <a:t>东方财富</a:t>
            </a:r>
            <a:r>
              <a:rPr lang="zh-CN" altLang="en-US" b="1" dirty="0" smtClean="0">
                <a:ln w="0"/>
                <a:solidFill>
                  <a:schemeClr val="tx1">
                    <a:lumMod val="85000"/>
                    <a:lumOff val="15000"/>
                  </a:schemeClr>
                </a:solidFill>
                <a:latin typeface="微软雅黑" panose="020B0503020204020204" charset="-122"/>
                <a:ea typeface="微软雅黑" panose="020B0503020204020204" charset="-122"/>
              </a:rPr>
              <a:t>证券（互联网）投资者教育基地</a:t>
            </a:r>
            <a:endParaRPr lang="zh-CN" altLang="en-US" b="1" dirty="0" smtClean="0">
              <a:ln w="0"/>
              <a:solidFill>
                <a:schemeClr val="tx1">
                  <a:lumMod val="85000"/>
                  <a:lumOff val="15000"/>
                </a:schemeClr>
              </a:solidFill>
              <a:latin typeface="微软雅黑" panose="020B0503020204020204" charset="-122"/>
              <a:ea typeface="微软雅黑" panose="020B0503020204020204" charset="-122"/>
            </a:endParaRPr>
          </a:p>
        </p:txBody>
      </p:sp>
      <p:cxnSp>
        <p:nvCxnSpPr>
          <p:cNvPr id="14" name="MH_Other_5"/>
          <p:cNvCxnSpPr/>
          <p:nvPr>
            <p:custDataLst>
              <p:tags r:id="rId6"/>
            </p:custDataLst>
          </p:nvPr>
        </p:nvCxnSpPr>
        <p:spPr>
          <a:xfrm flipH="1">
            <a:off x="3797411" y="3111959"/>
            <a:ext cx="3038475" cy="0"/>
          </a:xfrm>
          <a:prstGeom prst="line">
            <a:avLst/>
          </a:prstGeom>
          <a:noFill/>
          <a:ln w="6350" cap="flat" cmpd="sng" algn="ctr">
            <a:solidFill>
              <a:srgbClr val="EA5405"/>
            </a:solidFill>
            <a:prstDash val="solid"/>
            <a:miter lim="800000"/>
            <a:tailEnd type="oval"/>
          </a:ln>
          <a:effectLst/>
        </p:spPr>
      </p:cxnSp>
      <p:cxnSp>
        <p:nvCxnSpPr>
          <p:cNvPr id="15" name="MH_Other_6"/>
          <p:cNvCxnSpPr/>
          <p:nvPr>
            <p:custDataLst>
              <p:tags r:id="rId7"/>
            </p:custDataLst>
          </p:nvPr>
        </p:nvCxnSpPr>
        <p:spPr>
          <a:xfrm flipH="1">
            <a:off x="3797410" y="2985052"/>
            <a:ext cx="1519200" cy="0"/>
          </a:xfrm>
          <a:prstGeom prst="line">
            <a:avLst/>
          </a:prstGeom>
          <a:noFill/>
          <a:ln w="6350" cap="flat" cmpd="sng" algn="ctr">
            <a:solidFill>
              <a:srgbClr val="EA5405"/>
            </a:solidFill>
            <a:prstDash val="solid"/>
            <a:miter lim="800000"/>
            <a:tailEnd type="oval"/>
          </a:ln>
          <a:effectLst/>
        </p:spPr>
      </p:cxnSp>
      <p:sp>
        <p:nvSpPr>
          <p:cNvPr id="16" name="矩形 15"/>
          <p:cNvSpPr/>
          <p:nvPr/>
        </p:nvSpPr>
        <p:spPr>
          <a:xfrm>
            <a:off x="3797410" y="2615720"/>
            <a:ext cx="1791970" cy="395605"/>
          </a:xfrm>
          <a:prstGeom prst="rect">
            <a:avLst/>
          </a:prstGeom>
        </p:spPr>
        <p:txBody>
          <a:bodyPr wrap="none">
            <a:spAutoFit/>
          </a:bodyPr>
          <a:p>
            <a:pPr>
              <a:lnSpc>
                <a:spcPct val="110000"/>
              </a:lnSpc>
              <a:spcBef>
                <a:spcPct val="0"/>
              </a:spcBef>
            </a:pPr>
            <a:r>
              <a:rPr lang="zh-CN" altLang="en-US" b="1" dirty="0">
                <a:ln w="0"/>
                <a:solidFill>
                  <a:schemeClr val="tx1">
                    <a:lumMod val="85000"/>
                    <a:lumOff val="15000"/>
                  </a:schemeClr>
                </a:solidFill>
                <a:latin typeface="微软雅黑" panose="020B0503020204020204" charset="-122"/>
                <a:ea typeface="微软雅黑" panose="020B0503020204020204" charset="-122"/>
              </a:rPr>
              <a:t>西藏金融展览馆</a:t>
            </a:r>
            <a:endParaRPr lang="zh-CN" altLang="en-US" b="1" dirty="0">
              <a:ln w="0"/>
              <a:solidFill>
                <a:schemeClr val="tx1">
                  <a:lumMod val="85000"/>
                  <a:lumOff val="15000"/>
                </a:schemeClr>
              </a:solidFill>
              <a:latin typeface="微软雅黑" panose="020B0503020204020204" charset="-122"/>
              <a:ea typeface="微软雅黑" panose="020B0503020204020204" charset="-122"/>
            </a:endParaRPr>
          </a:p>
        </p:txBody>
      </p:sp>
      <p:cxnSp>
        <p:nvCxnSpPr>
          <p:cNvPr id="17" name="MH_Other_5"/>
          <p:cNvCxnSpPr/>
          <p:nvPr>
            <p:custDataLst>
              <p:tags r:id="rId8"/>
            </p:custDataLst>
          </p:nvPr>
        </p:nvCxnSpPr>
        <p:spPr>
          <a:xfrm flipH="1">
            <a:off x="3797411" y="4963288"/>
            <a:ext cx="3038475" cy="0"/>
          </a:xfrm>
          <a:prstGeom prst="line">
            <a:avLst/>
          </a:prstGeom>
          <a:noFill/>
          <a:ln w="6350" cap="flat" cmpd="sng" algn="ctr">
            <a:solidFill>
              <a:srgbClr val="EA5405"/>
            </a:solidFill>
            <a:prstDash val="solid"/>
            <a:miter lim="800000"/>
            <a:tailEnd type="oval"/>
          </a:ln>
          <a:effectLst/>
        </p:spPr>
      </p:cxnSp>
      <p:cxnSp>
        <p:nvCxnSpPr>
          <p:cNvPr id="33" name="MH_Other_6"/>
          <p:cNvCxnSpPr/>
          <p:nvPr>
            <p:custDataLst>
              <p:tags r:id="rId9"/>
            </p:custDataLst>
          </p:nvPr>
        </p:nvCxnSpPr>
        <p:spPr>
          <a:xfrm flipH="1">
            <a:off x="3797410" y="4836381"/>
            <a:ext cx="1519200" cy="0"/>
          </a:xfrm>
          <a:prstGeom prst="line">
            <a:avLst/>
          </a:prstGeom>
          <a:noFill/>
          <a:ln w="6350" cap="flat" cmpd="sng" algn="ctr">
            <a:solidFill>
              <a:srgbClr val="EA5405"/>
            </a:solidFill>
            <a:prstDash val="solid"/>
            <a:miter lim="800000"/>
            <a:tailEnd type="oval"/>
          </a:ln>
          <a:effectLst/>
        </p:spPr>
      </p:cxnSp>
      <p:sp>
        <p:nvSpPr>
          <p:cNvPr id="34" name="矩形 33"/>
          <p:cNvSpPr/>
          <p:nvPr/>
        </p:nvSpPr>
        <p:spPr>
          <a:xfrm>
            <a:off x="3797410" y="4467049"/>
            <a:ext cx="5010150" cy="395605"/>
          </a:xfrm>
          <a:prstGeom prst="rect">
            <a:avLst/>
          </a:prstGeom>
        </p:spPr>
        <p:txBody>
          <a:bodyPr wrap="none">
            <a:spAutoFit/>
          </a:bodyPr>
          <a:p>
            <a:pPr>
              <a:lnSpc>
                <a:spcPct val="110000"/>
              </a:lnSpc>
              <a:spcBef>
                <a:spcPct val="0"/>
              </a:spcBef>
            </a:pPr>
            <a:r>
              <a:rPr lang="zh-CN" altLang="en-US" b="1" dirty="0" smtClean="0">
                <a:ln w="0"/>
                <a:solidFill>
                  <a:schemeClr val="tx1">
                    <a:lumMod val="85000"/>
                    <a:lumOff val="15000"/>
                  </a:schemeClr>
                </a:solidFill>
                <a:latin typeface="微软雅黑" panose="020B0503020204020204" charset="-122"/>
                <a:ea typeface="微软雅黑" panose="020B0503020204020204" charset="-122"/>
              </a:rPr>
              <a:t>东方财富证券（上海财经大学）投资者教育基地</a:t>
            </a:r>
            <a:endParaRPr lang="zh-CN" altLang="en-US" b="1" dirty="0" smtClean="0">
              <a:ln w="0"/>
              <a:solidFill>
                <a:schemeClr val="tx1">
                  <a:lumMod val="85000"/>
                  <a:lumOff val="15000"/>
                </a:schemeClr>
              </a:solidFill>
              <a:latin typeface="微软雅黑" panose="020B0503020204020204" charset="-122"/>
              <a:ea typeface="微软雅黑" panose="020B0503020204020204" charset="-122"/>
            </a:endParaRPr>
          </a:p>
        </p:txBody>
      </p:sp>
      <p:sp>
        <p:nvSpPr>
          <p:cNvPr id="35" name="文本框 34"/>
          <p:cNvSpPr txBox="1"/>
          <p:nvPr>
            <p:custDataLst>
              <p:tags r:id="rId10"/>
            </p:custDataLst>
          </p:nvPr>
        </p:nvSpPr>
        <p:spPr>
          <a:xfrm>
            <a:off x="3797300" y="1457960"/>
            <a:ext cx="7302500" cy="1037590"/>
          </a:xfrm>
          <a:prstGeom prst="rect">
            <a:avLst/>
          </a:prstGeom>
          <a:noFill/>
        </p:spPr>
        <p:txBody>
          <a:bodyPr wrap="square" rtlCol="0">
            <a:spAutoFit/>
          </a:bodyPr>
          <a:p>
            <a:pPr>
              <a:lnSpc>
                <a:spcPct val="110000"/>
              </a:lnSpc>
            </a:pPr>
            <a:r>
              <a:rPr lang="zh-CN" altLang="en-US"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基地网址：</a:t>
            </a:r>
            <a:r>
              <a:rPr lang="en-US" altLang="zh-CN"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edu.18.cn</a:t>
            </a:r>
            <a:endPar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西藏自治区省级互联网投资者教育基地，内设财富书院、投教活动、视频专区、模拟交易、权益维护五大基础板块和一个西藏特色板块，为投资者持续提供热点业务规则、视频课程、风险案例等内容，是一个集理论与实践于一体的投资者教育服务平台。</a:t>
            </a:r>
            <a:endParaRPr lang="zh-CN" altLang="en-US" sz="140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custDataLst>
              <p:tags r:id="rId11"/>
            </p:custDataLst>
          </p:nvPr>
        </p:nvSpPr>
        <p:spPr>
          <a:xfrm>
            <a:off x="3797300" y="3150235"/>
            <a:ext cx="7303135" cy="1274445"/>
          </a:xfrm>
          <a:prstGeom prst="rect">
            <a:avLst/>
          </a:prstGeom>
          <a:noFill/>
        </p:spPr>
        <p:txBody>
          <a:bodyPr wrap="square" rtlCol="0">
            <a:spAutoFit/>
          </a:bodyPr>
          <a:p>
            <a:pPr>
              <a:lnSpc>
                <a:spcPct val="110000"/>
              </a:lnSpc>
            </a:pPr>
            <a:r>
              <a:rPr lang="zh-CN" altLang="en-US"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参观地址：西藏自治区</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拉萨市城关区藏大东路</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10</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号西藏大学（纳金校区）珠峰研究院二</a:t>
            </a:r>
            <a:r>
              <a:rPr lang="zh-CN" altLang="en-US"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楼</a:t>
            </a:r>
            <a:endParaRPr lang="en-US" altLang="zh-CN"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基地占地面积为</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885</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平方米，内设</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12</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个展示</a:t>
            </a:r>
            <a:r>
              <a:rPr lang="zh-CN" altLang="en-US" sz="140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区域。投</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教基地重点突出科技、现代、可视化等元素结合西藏金融发展历史和特点，展厅布局具有独特性和个体性，全方位呈现“开放、融合、教育、沟通”的文化与功能</a:t>
            </a:r>
            <a:r>
              <a:rPr lang="zh-CN" altLang="en-US" sz="140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。基地</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可同时容纳</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300</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人在现场进行参观学习、模拟交易、互动体验、培训交流等。</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37" name="矩形 36"/>
          <p:cNvSpPr/>
          <p:nvPr>
            <p:custDataLst>
              <p:tags r:id="rId12"/>
            </p:custDataLst>
          </p:nvPr>
        </p:nvSpPr>
        <p:spPr>
          <a:xfrm>
            <a:off x="3797300" y="5011420"/>
            <a:ext cx="7302500" cy="1037590"/>
          </a:xfrm>
          <a:prstGeom prst="rect">
            <a:avLst/>
          </a:prstGeom>
        </p:spPr>
        <p:txBody>
          <a:bodyPr wrap="square">
            <a:spAutoFit/>
          </a:bodyPr>
          <a:p>
            <a:pPr>
              <a:lnSpc>
                <a:spcPct val="110000"/>
              </a:lnSpc>
            </a:pPr>
            <a:r>
              <a:rPr lang="zh-CN" altLang="en-US"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参观地址：上海市</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杨浦区纪念路</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8</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号</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5</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号楼</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楼（上海财经大学国家大学科技园内</a:t>
            </a:r>
            <a:r>
              <a:rPr lang="zh-CN" altLang="en-US"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sz="1400" b="1"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基地</a:t>
            </a:r>
            <a:r>
              <a:rPr lang="zh-CN" altLang="en-US" sz="140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占</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地面积</a:t>
            </a:r>
            <a:r>
              <a:rPr lang="en-US" altLang="zh-CN"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300</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余平方米，是东方财富证券和上海财经大学合作共建的投资者教育基地，旨在为投资者提供丰富的金融知识、财经资讯，举办投资者培训、交流活动，加强证券公司、学校、学生、投资者的互动沟通，提高高校学生就业能力，提升社会公众的金融素养。</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7" name="图片 6" descr="投教活动调查问卷二维码"/>
          <p:cNvPicPr>
            <a:picLocks noChangeAspect="1"/>
          </p:cNvPicPr>
          <p:nvPr/>
        </p:nvPicPr>
        <p:blipFill>
          <a:blip r:embed="rId13"/>
          <a:stretch>
            <a:fillRect/>
          </a:stretch>
        </p:blipFill>
        <p:spPr>
          <a:xfrm>
            <a:off x="1443355" y="3471545"/>
            <a:ext cx="1985010" cy="1985010"/>
          </a:xfrm>
          <a:prstGeom prst="rect">
            <a:avLst/>
          </a:prstGeom>
        </p:spPr>
      </p:pic>
      <p:pic>
        <p:nvPicPr>
          <p:cNvPr id="2" name="图片 1" descr="logo"/>
          <p:cNvPicPr>
            <a:picLocks noChangeAspect="1"/>
          </p:cNvPicPr>
          <p:nvPr/>
        </p:nvPicPr>
        <p:blipFill>
          <a:blip r:embed="rId14"/>
          <a:srcRect b="26876"/>
          <a:stretch>
            <a:fillRect/>
          </a:stretch>
        </p:blipFill>
        <p:spPr>
          <a:xfrm>
            <a:off x="8694420" y="-514350"/>
            <a:ext cx="4124960" cy="2011045"/>
          </a:xfrm>
          <a:prstGeom prst="rect">
            <a:avLst/>
          </a:prstGeom>
        </p:spPr>
      </p:pic>
    </p:spTree>
    <p:custDataLst>
      <p:tags r:id="rId1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0"/>
            <a:ext cx="12195175" cy="6855460"/>
          </a:xfrm>
          <a:prstGeom prst="rect">
            <a:avLst/>
          </a:prstGeom>
        </p:spPr>
      </p:pic>
      <p:grpSp>
        <p:nvGrpSpPr>
          <p:cNvPr id="21" name="组合 20"/>
          <p:cNvGrpSpPr/>
          <p:nvPr>
            <p:custDataLst>
              <p:tags r:id="rId3"/>
            </p:custDataLst>
          </p:nvPr>
        </p:nvGrpSpPr>
        <p:grpSpPr>
          <a:xfrm>
            <a:off x="254635" y="2614295"/>
            <a:ext cx="6054090" cy="2633980"/>
            <a:chOff x="-142" y="4335"/>
            <a:chExt cx="9534" cy="4148"/>
          </a:xfrm>
        </p:grpSpPr>
        <p:pic>
          <p:nvPicPr>
            <p:cNvPr id="24" name="图片 23"/>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a:xfrm rot="20340000">
              <a:off x="2363" y="4335"/>
              <a:ext cx="2667" cy="4149"/>
            </a:xfrm>
            <a:prstGeom prst="rect">
              <a:avLst/>
            </a:prstGeom>
          </p:spPr>
        </p:pic>
        <p:pic>
          <p:nvPicPr>
            <p:cNvPr id="25" name="图片 2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a:xfrm rot="3300000">
              <a:off x="4890" y="3966"/>
              <a:ext cx="2153" cy="4274"/>
            </a:xfrm>
            <a:prstGeom prst="rect">
              <a:avLst/>
            </a:prstGeom>
          </p:spPr>
        </p:pic>
        <p:pic>
          <p:nvPicPr>
            <p:cNvPr id="27" name="图片 26"/>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rcRect/>
            <a:stretch>
              <a:fillRect/>
            </a:stretch>
          </p:blipFill>
          <p:spPr>
            <a:xfrm rot="3420000">
              <a:off x="1361" y="3869"/>
              <a:ext cx="2214" cy="5220"/>
            </a:xfrm>
            <a:prstGeom prst="rect">
              <a:avLst/>
            </a:prstGeom>
          </p:spPr>
        </p:pic>
        <p:pic>
          <p:nvPicPr>
            <p:cNvPr id="28" name="图片 27"/>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rcRect b="-340"/>
            <a:stretch>
              <a:fillRect/>
            </a:stretch>
          </p:blipFill>
          <p:spPr>
            <a:xfrm rot="18540000">
              <a:off x="5279" y="3185"/>
              <a:ext cx="1953" cy="6275"/>
            </a:xfrm>
            <a:prstGeom prst="rect">
              <a:avLst/>
            </a:prstGeom>
          </p:spPr>
        </p:pic>
      </p:grpSp>
      <p:sp>
        <p:nvSpPr>
          <p:cNvPr id="2" name="矩形 1"/>
          <p:cNvSpPr/>
          <p:nvPr/>
        </p:nvSpPr>
        <p:spPr bwMode="auto">
          <a:xfrm>
            <a:off x="6162040" y="1972945"/>
            <a:ext cx="4260850" cy="3641725"/>
          </a:xfrm>
          <a:prstGeom prst="rect">
            <a:avLst/>
          </a:prstGeom>
          <a:noFill/>
          <a:ln>
            <a:noFill/>
          </a:ln>
        </p:spPr>
        <p:style>
          <a:lnRef idx="2">
            <a:schemeClr val="accent1">
              <a:shade val="50000"/>
            </a:schemeClr>
          </a:lnRef>
          <a:fillRef idx="1001">
            <a:schemeClr val="lt1"/>
          </a:fillRef>
          <a:effectRef idx="0">
            <a:schemeClr val="accent1"/>
          </a:effectRef>
          <a:fontRef idx="minor">
            <a:schemeClr val="lt1"/>
          </a:fontRef>
        </p:style>
        <p:txBody>
          <a:bodyPr anchor="ctr"/>
          <a:p>
            <a:pPr eaLnBrk="1" hangingPunct="1">
              <a:lnSpc>
                <a:spcPct val="150000"/>
              </a:lnSpc>
              <a:defRPr/>
            </a:pPr>
            <a:endParaRPr lang="en-US" altLang="zh-CN" sz="16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eaLnBrk="1" hangingPunct="1">
              <a:lnSpc>
                <a:spcPct val="180000"/>
              </a:lnSpc>
              <a:defRPr/>
            </a:pPr>
            <a:r>
              <a:rPr lang="zh-CN" altLang="en-US" sz="1600" b="1" dirty="0" smtClean="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本</a:t>
            </a:r>
            <a:r>
              <a:rPr lang="zh-CN" altLang="en-US"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课件内容仅为投资者教育之目的，东方财富证券力求本材料信息准确可靠，但对这些信息的准确性或完整性不作保证，亦不对因使用该等信息而引发的损失承担任何责任</a:t>
            </a:r>
            <a:r>
              <a:rPr lang="zh-CN" altLang="en-US" sz="1600" b="1" dirty="0" smtClean="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endParaRPr lang="en-US" altLang="zh-CN" sz="1600" b="1" dirty="0" smtClean="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eaLnBrk="1" hangingPunct="1">
              <a:lnSpc>
                <a:spcPct val="180000"/>
              </a:lnSpc>
              <a:defRPr/>
            </a:pPr>
            <a:r>
              <a:rPr lang="zh-CN" altLang="en-US" sz="1600" b="1" dirty="0" smtClean="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更多</a:t>
            </a:r>
            <a:r>
              <a:rPr lang="zh-CN" altLang="en-US"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关于投资者教育的相关信息</a:t>
            </a:r>
            <a:r>
              <a:rPr lang="zh-CN" altLang="en-US" sz="1600" b="1" dirty="0" smtClean="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，请</a:t>
            </a:r>
            <a:r>
              <a:rPr lang="zh-CN" altLang="en-US"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登录东方财富证券投资者教育专栏（</a:t>
            </a:r>
            <a:r>
              <a:rPr lang="en-US" altLang="zh-CN"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edu.18.cn</a:t>
            </a:r>
            <a:r>
              <a:rPr lang="zh-CN" altLang="en-US"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）或微信公众号“东方财富证券”。</a:t>
            </a:r>
            <a:endParaRPr lang="zh-CN" altLang="en-US"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algn="ctr" eaLnBrk="1" hangingPunct="1">
              <a:lnSpc>
                <a:spcPct val="120000"/>
              </a:lnSpc>
              <a:defRPr/>
            </a:pPr>
            <a:endParaRPr lang="zh-CN" altLang="en-US" sz="1600" b="1" dirty="0">
              <a:ln w="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5369" name="矩形 6"/>
          <p:cNvSpPr>
            <a:spLocks noChangeArrowheads="1"/>
          </p:cNvSpPr>
          <p:nvPr/>
        </p:nvSpPr>
        <p:spPr bwMode="auto">
          <a:xfrm>
            <a:off x="7505065" y="1297305"/>
            <a:ext cx="15754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dist" eaLnBrk="1" hangingPunct="1">
              <a:spcBef>
                <a:spcPct val="0"/>
              </a:spcBef>
              <a:buFontTx/>
              <a:buNone/>
            </a:pPr>
            <a:r>
              <a:rPr lang="zh-CN" altLang="en-US" sz="3600" b="1" dirty="0" smtClean="0">
                <a:ln w="0"/>
                <a:solidFill>
                  <a:schemeClr val="tx1">
                    <a:lumMod val="65000"/>
                    <a:lumOff val="35000"/>
                  </a:schemeClr>
                </a:solidFill>
                <a:latin typeface="微软雅黑" panose="020B0503020204020204" charset="-122"/>
                <a:ea typeface="微软雅黑" panose="020B0503020204020204" charset="-122"/>
              </a:rPr>
              <a:t>声明</a:t>
            </a:r>
            <a:endParaRPr lang="zh-CN" altLang="en-US" sz="3600" b="1" dirty="0" smtClean="0">
              <a:ln w="0"/>
              <a:solidFill>
                <a:schemeClr val="tx1">
                  <a:lumMod val="65000"/>
                  <a:lumOff val="35000"/>
                </a:schemeClr>
              </a:solidFill>
              <a:latin typeface="微软雅黑" panose="020B0503020204020204" charset="-122"/>
              <a:ea typeface="微软雅黑" panose="020B0503020204020204" charset="-122"/>
            </a:endParaRPr>
          </a:p>
        </p:txBody>
      </p:sp>
      <p:pic>
        <p:nvPicPr>
          <p:cNvPr id="4" name="http://photo-static-api.fotomore.com/creative/vcg/veer/400/new/VCG41N658665442.jpg" descr="&amp;pky290_sjzg_VCG41N658665442&amp;2&amp;src_toppic_inpsrchzd1&amp;"/>
          <p:cNvPicPr>
            <a:picLocks noChangeAspect="1"/>
          </p:cNvPicPr>
          <p:nvPr/>
        </p:nvPicPr>
        <p:blipFill>
          <a:blip r:embed="rId12">
            <a:alphaModFix amt="80000"/>
            <a:lum contrast="6000"/>
          </a:blip>
          <a:srcRect t="25597" b="24113"/>
          <a:stretch>
            <a:fillRect/>
          </a:stretch>
        </p:blipFill>
        <p:spPr>
          <a:xfrm>
            <a:off x="394335" y="299085"/>
            <a:ext cx="1984375" cy="998220"/>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5" name="图片 4" descr="logo"/>
          <p:cNvPicPr>
            <a:picLocks noChangeAspect="1"/>
          </p:cNvPicPr>
          <p:nvPr/>
        </p:nvPicPr>
        <p:blipFill>
          <a:blip r:embed="rId13"/>
          <a:srcRect b="26876"/>
          <a:stretch>
            <a:fillRect/>
          </a:stretch>
        </p:blipFill>
        <p:spPr>
          <a:xfrm>
            <a:off x="8694420" y="-514350"/>
            <a:ext cx="4124960" cy="2011045"/>
          </a:xfrm>
          <a:prstGeom prst="rect">
            <a:avLst/>
          </a:prstGeom>
        </p:spPr>
      </p:pic>
    </p:spTree>
    <p:custDataLst>
      <p:tags r:id="rId1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photo-static-api.fotomore.com/creative/vcg/400/new/VCG211240469340.jpg" descr="&amp;pky240_sjzg_VCG211240469340&amp;2&amp;src_toppic_inpsrchzd1&amp;"/>
          <p:cNvPicPr>
            <a:picLocks noChangeAspect="1"/>
          </p:cNvPicPr>
          <p:nvPr/>
        </p:nvPicPr>
        <p:blipFill>
          <a:blip r:embed="rId1">
            <a:alphaModFix amt="80000"/>
            <a:lum contrast="12000"/>
          </a:blip>
          <a:srcRect l="16487" t="17415" r="14588" b="16939"/>
          <a:stretch>
            <a:fillRect/>
          </a:stretch>
        </p:blipFill>
        <p:spPr>
          <a:xfrm>
            <a:off x="3777615" y="1075690"/>
            <a:ext cx="4925695" cy="420243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3407410" y="2416810"/>
            <a:ext cx="2344420" cy="817880"/>
          </a:xfrm>
          <a:prstGeom prst="rect">
            <a:avLst/>
          </a:prstGeom>
          <a:noFill/>
        </p:spPr>
        <p:txBody>
          <a:bodyPr wrap="square" lIns="90000" rtlCol="0">
            <a:scene3d>
              <a:camera prst="orthographicFront"/>
              <a:lightRig rig="threePt" dir="t"/>
            </a:scene3d>
            <a:sp3d contourW="12700"/>
          </a:bodyPr>
          <a:lstStyle/>
          <a:p>
            <a:pPr lvl="0" algn="ctr" fontAlgn="ctr">
              <a:lnSpc>
                <a:spcPct val="150000"/>
              </a:lnSpc>
              <a:buClrTx/>
              <a:buSzTx/>
              <a:buFontTx/>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rPr>
              <a:t>一、理财定义解析</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endParaRPr>
          </a:p>
        </p:txBody>
      </p:sp>
      <p:pic>
        <p:nvPicPr>
          <p:cNvPr id="27" name="图片 26"/>
          <p:cNvPicPr>
            <a:picLocks noChangeAspect="1"/>
          </p:cNvPicPr>
          <p:nvPr>
            <p:custDataLst>
              <p:tags r:id="rId2"/>
            </p:custDataLst>
          </p:nvPr>
        </p:nvPicPr>
        <p:blipFill>
          <a:blip r:embed="rId3"/>
          <a:stretch>
            <a:fillRect/>
          </a:stretch>
        </p:blipFill>
        <p:spPr>
          <a:xfrm>
            <a:off x="2665293" y="2416579"/>
            <a:ext cx="417626" cy="644485"/>
          </a:xfrm>
          <a:prstGeom prst="rect">
            <a:avLst/>
          </a:prstGeom>
        </p:spPr>
      </p:pic>
      <p:sp>
        <p:nvSpPr>
          <p:cNvPr id="16" name="文本框 15"/>
          <p:cNvSpPr txBox="1"/>
          <p:nvPr>
            <p:custDataLst>
              <p:tags r:id="rId4"/>
            </p:custDataLst>
          </p:nvPr>
        </p:nvSpPr>
        <p:spPr>
          <a:xfrm>
            <a:off x="3407410" y="4417060"/>
            <a:ext cx="2510790" cy="817880"/>
          </a:xfrm>
          <a:prstGeom prst="rect">
            <a:avLst/>
          </a:prstGeom>
          <a:noFill/>
        </p:spPr>
        <p:txBody>
          <a:bodyPr wrap="square" lIns="90000" rtlCol="0">
            <a:scene3d>
              <a:camera prst="orthographicFront"/>
              <a:lightRig rig="threePt" dir="t"/>
            </a:scene3d>
            <a:sp3d contourW="12700"/>
          </a:bodyPr>
          <a:lstStyle/>
          <a:p>
            <a:pPr lvl="0" algn="ctr" fontAlgn="ctr">
              <a:lnSpc>
                <a:spcPct val="150000"/>
              </a:lnSpc>
              <a:buClrTx/>
              <a:buSzTx/>
              <a:buFontTx/>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rPr>
              <a:t>三、理财原则及意义</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endParaRPr>
          </a:p>
        </p:txBody>
      </p:sp>
      <p:pic>
        <p:nvPicPr>
          <p:cNvPr id="29" name="图片 28"/>
          <p:cNvPicPr>
            <a:picLocks noChangeAspect="1"/>
          </p:cNvPicPr>
          <p:nvPr>
            <p:custDataLst>
              <p:tags r:id="rId5"/>
            </p:custDataLst>
          </p:nvPr>
        </p:nvPicPr>
        <p:blipFill>
          <a:blip r:embed="rId3"/>
          <a:stretch>
            <a:fillRect/>
          </a:stretch>
        </p:blipFill>
        <p:spPr>
          <a:xfrm>
            <a:off x="6242951" y="2416579"/>
            <a:ext cx="417626" cy="644485"/>
          </a:xfrm>
          <a:prstGeom prst="rect">
            <a:avLst/>
          </a:prstGeom>
        </p:spPr>
      </p:pic>
      <p:sp>
        <p:nvSpPr>
          <p:cNvPr id="18" name="文本框 17"/>
          <p:cNvSpPr txBox="1"/>
          <p:nvPr>
            <p:custDataLst>
              <p:tags r:id="rId6"/>
            </p:custDataLst>
          </p:nvPr>
        </p:nvSpPr>
        <p:spPr>
          <a:xfrm>
            <a:off x="6949440" y="2416810"/>
            <a:ext cx="2345055" cy="816610"/>
          </a:xfrm>
          <a:prstGeom prst="rect">
            <a:avLst/>
          </a:prstGeom>
          <a:noFill/>
        </p:spPr>
        <p:txBody>
          <a:bodyPr wrap="square" lIns="90000" rtlCol="0">
            <a:scene3d>
              <a:camera prst="orthographicFront"/>
              <a:lightRig rig="threePt" dir="t"/>
            </a:scene3d>
            <a:sp3d contourW="12700"/>
          </a:bodyPr>
          <a:lstStyle/>
          <a:p>
            <a:pPr algn="ctr" fontAlgn="ctr">
              <a:lnSpc>
                <a:spcPct val="150000"/>
              </a:lnSpc>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rPr>
              <a:t>二、理财规划要点</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endParaRPr>
          </a:p>
        </p:txBody>
      </p:sp>
      <p:pic>
        <p:nvPicPr>
          <p:cNvPr id="28" name="图片 27"/>
          <p:cNvPicPr>
            <a:picLocks noChangeAspect="1"/>
          </p:cNvPicPr>
          <p:nvPr>
            <p:custDataLst>
              <p:tags r:id="rId7"/>
            </p:custDataLst>
          </p:nvPr>
        </p:nvPicPr>
        <p:blipFill>
          <a:blip r:embed="rId3"/>
          <a:stretch>
            <a:fillRect/>
          </a:stretch>
        </p:blipFill>
        <p:spPr>
          <a:xfrm>
            <a:off x="2665293" y="4590642"/>
            <a:ext cx="417626" cy="644485"/>
          </a:xfrm>
          <a:prstGeom prst="rect">
            <a:avLst/>
          </a:prstGeom>
        </p:spPr>
      </p:pic>
      <p:sp>
        <p:nvSpPr>
          <p:cNvPr id="20" name="文本框 19"/>
          <p:cNvSpPr txBox="1"/>
          <p:nvPr>
            <p:custDataLst>
              <p:tags r:id="rId8"/>
            </p:custDataLst>
          </p:nvPr>
        </p:nvSpPr>
        <p:spPr>
          <a:xfrm>
            <a:off x="6949379" y="4418779"/>
            <a:ext cx="2075241" cy="818066"/>
          </a:xfrm>
          <a:prstGeom prst="rect">
            <a:avLst/>
          </a:prstGeom>
          <a:noFill/>
        </p:spPr>
        <p:txBody>
          <a:bodyPr wrap="square" lIns="90000" rtlCol="0">
            <a:normAutofit/>
            <a:scene3d>
              <a:camera prst="orthographicFront"/>
              <a:lightRig rig="threePt" dir="t"/>
            </a:scene3d>
            <a:sp3d contourW="12700"/>
          </a:bodyPr>
          <a:lstStyle/>
          <a:p>
            <a:pPr lvl="0" algn="ctr" fontAlgn="ctr">
              <a:lnSpc>
                <a:spcPct val="150000"/>
              </a:lnSpc>
              <a:buClrTx/>
              <a:buSzTx/>
              <a:buFontTx/>
            </a:pPr>
            <a:r>
              <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rPr>
              <a:t>四、答疑及互动</a:t>
            </a:r>
            <a:endParaRPr lang="zh-CN" altLang="en-US" sz="2000" b="1">
              <a:solidFill>
                <a:schemeClr val="tx1">
                  <a:lumMod val="75000"/>
                  <a:lumOff val="25000"/>
                </a:schemeClr>
              </a:solidFill>
              <a:latin typeface="微软雅黑" panose="020B0503020204020204" charset="-122"/>
              <a:ea typeface="微软雅黑" panose="020B0503020204020204" charset="-122"/>
              <a:cs typeface="+mn-ea"/>
              <a:sym typeface="+mn-lt"/>
            </a:endParaRPr>
          </a:p>
        </p:txBody>
      </p:sp>
      <p:pic>
        <p:nvPicPr>
          <p:cNvPr id="30" name="图片 29"/>
          <p:cNvPicPr>
            <a:picLocks noChangeAspect="1"/>
          </p:cNvPicPr>
          <p:nvPr>
            <p:custDataLst>
              <p:tags r:id="rId9"/>
            </p:custDataLst>
          </p:nvPr>
        </p:nvPicPr>
        <p:blipFill>
          <a:blip r:embed="rId3"/>
          <a:stretch>
            <a:fillRect/>
          </a:stretch>
        </p:blipFill>
        <p:spPr>
          <a:xfrm>
            <a:off x="6242951" y="4590642"/>
            <a:ext cx="417626" cy="644485"/>
          </a:xfrm>
          <a:prstGeom prst="rect">
            <a:avLst/>
          </a:prstGeom>
        </p:spPr>
      </p:pic>
      <p:sp>
        <p:nvSpPr>
          <p:cNvPr id="21" name="标题"/>
          <p:cNvSpPr txBox="1"/>
          <p:nvPr>
            <p:custDataLst>
              <p:tags r:id="rId10"/>
            </p:custDataLst>
          </p:nvPr>
        </p:nvSpPr>
        <p:spPr>
          <a:xfrm>
            <a:off x="4702175" y="793115"/>
            <a:ext cx="2579370" cy="1014730"/>
          </a:xfrm>
          <a:prstGeom prst="rect">
            <a:avLst/>
          </a:prstGeom>
          <a:noFill/>
        </p:spPr>
        <p:txBody>
          <a:bodyPr wrap="square" lIns="90000" rtlCol="0">
            <a:normAutofit fontScale="90000"/>
          </a:bodyPr>
          <a:lstStyle>
            <a:defPPr>
              <a:defRPr lang="zh-CN"/>
            </a:defPPr>
            <a:lvl1pPr algn="ctr" defTabSz="914400">
              <a:defRPr sz="5065" b="1" spc="213">
                <a:blipFill dpi="0" rotWithShape="1">
                  <a:blip r:embed="rId11"/>
                  <a:srcRect/>
                  <a:tile tx="0" ty="0" sx="100000" sy="100000" flip="none" algn="tl"/>
                </a:blipFill>
                <a:latin typeface="+mj-ea"/>
                <a:ea typeface="+mj-ea"/>
              </a:defRPr>
            </a:lvl1pPr>
          </a:lstStyle>
          <a:p>
            <a:pPr algn="ctr"/>
            <a:r>
              <a:rPr lang="zh-CN" altLang="en-US" sz="6000" spc="8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目录</a:t>
            </a:r>
            <a:endParaRPr lang="zh-CN" altLang="en-US" sz="6000" spc="80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43" name="文本框 42"/>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pic>
        <p:nvPicPr>
          <p:cNvPr id="5" name="图片 4" descr="logo"/>
          <p:cNvPicPr>
            <a:picLocks noChangeAspect="1"/>
          </p:cNvPicPr>
          <p:nvPr/>
        </p:nvPicPr>
        <p:blipFill>
          <a:blip r:embed="rId12"/>
          <a:srcRect b="26876"/>
          <a:stretch>
            <a:fillRect/>
          </a:stretch>
        </p:blipFill>
        <p:spPr>
          <a:xfrm>
            <a:off x="8694420" y="-514350"/>
            <a:ext cx="4124960" cy="2011045"/>
          </a:xfrm>
          <a:prstGeom prst="rect">
            <a:avLst/>
          </a:prstGeom>
        </p:spPr>
      </p:pic>
    </p:spTree>
    <p:custDataLst>
      <p:tags r:id="rId1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数字占位符"/>
          <p:cNvSpPr>
            <a:spLocks noGrp="1"/>
          </p:cNvSpPr>
          <p:nvPr>
            <p:custDataLst>
              <p:tags r:id="rId1"/>
            </p:custDataLst>
          </p:nvPr>
        </p:nvSpPr>
        <p:spPr>
          <a:xfrm>
            <a:off x="5015865" y="1381369"/>
            <a:ext cx="2160270" cy="1014730"/>
          </a:xfrm>
          <a:prstGeom prst="rect">
            <a:avLst/>
          </a:prstGeom>
          <a:noFill/>
        </p:spPr>
        <p:txBody>
          <a:bodyPr wrap="square" lIns="90000" tIns="46800" rIns="90000" bIns="46800" rtlCol="0" anchor="ctr">
            <a:normAutofit/>
          </a:bodyPr>
          <a:lstStyle>
            <a:lvl1pPr marL="0" indent="0" algn="ctr">
              <a:lnSpc>
                <a:spcPct val="100000"/>
              </a:lnSpc>
              <a:buFontTx/>
              <a:buNone/>
              <a:defRPr lang="zh-CN" altLang="en-US" sz="5000" b="0" i="0" u="none" dirty="0">
                <a:solidFill>
                  <a:schemeClr val="accent1"/>
                </a:solidFill>
                <a:effectLst/>
                <a:latin typeface="+mj-lt"/>
                <a:ea typeface="+mj-ea"/>
                <a:cs typeface="Arial" panose="020B0604020202020204" pitchFamily="34" charset="0"/>
              </a:defRPr>
            </a:lvl1pPr>
          </a:lstStyle>
          <a:p>
            <a:pPr marL="0" lvl="0"/>
            <a:r>
              <a:rPr lang="en-US" altLang="zh-CN" sz="6000">
                <a:solidFill>
                  <a:schemeClr val="tx1">
                    <a:lumMod val="65000"/>
                    <a:lumOff val="35000"/>
                  </a:schemeClr>
                </a:solidFill>
                <a:uFillTx/>
                <a:latin typeface="Arial" panose="020B0604020202020204" pitchFamily="34" charset="0"/>
                <a:ea typeface="幼圆" panose="02010509060101010101" pitchFamily="49" charset="-122"/>
              </a:rPr>
              <a:t>part1</a:t>
            </a:r>
            <a:endParaRPr lang="en-US" altLang="zh-CN" sz="6000">
              <a:solidFill>
                <a:schemeClr val="tx1">
                  <a:lumMod val="65000"/>
                  <a:lumOff val="35000"/>
                </a:schemeClr>
              </a:solidFill>
              <a:uFillTx/>
              <a:latin typeface="Arial" panose="020B0604020202020204" pitchFamily="34" charset="0"/>
              <a:ea typeface="幼圆" panose="02010509060101010101" pitchFamily="49" charset="-122"/>
            </a:endParaRPr>
          </a:p>
        </p:txBody>
      </p:sp>
      <p:sp>
        <p:nvSpPr>
          <p:cNvPr id="7" name="文本占位符 6"/>
          <p:cNvSpPr>
            <a:spLocks noGrp="1"/>
          </p:cNvSpPr>
          <p:nvPr>
            <p:ph type="body" idx="1"/>
            <p:custDataLst>
              <p:tags r:id="rId2"/>
            </p:custDataLst>
          </p:nvPr>
        </p:nvSpPr>
        <p:spPr/>
        <p:txBody>
          <a:bodyPr lIns="90000" tIns="46800" rIns="90000" bIns="46800">
            <a:noAutofit/>
          </a:bodyPr>
          <a:lstStyle/>
          <a:p>
            <a:r>
              <a:rPr sz="1700">
                <a:solidFill>
                  <a:schemeClr val="tx1">
                    <a:lumMod val="65000"/>
                    <a:lumOff val="35000"/>
                  </a:schemeClr>
                </a:solidFill>
                <a:latin typeface="微软雅黑" panose="020B0503020204020204" charset="-122"/>
                <a:ea typeface="微软雅黑" panose="020B0503020204020204" charset="-122"/>
                <a:sym typeface="+mn-ea"/>
              </a:rPr>
              <a:t>（一）理财的含义</a:t>
            </a:r>
            <a:endParaRPr sz="1700">
              <a:solidFill>
                <a:schemeClr val="tx1">
                  <a:lumMod val="65000"/>
                  <a:lumOff val="35000"/>
                </a:schemeClr>
              </a:solidFill>
              <a:latin typeface="微软雅黑" panose="020B0503020204020204" charset="-122"/>
              <a:ea typeface="微软雅黑" panose="020B0503020204020204" charset="-122"/>
              <a:sym typeface="+mn-ea"/>
            </a:endParaRPr>
          </a:p>
          <a:p>
            <a:r>
              <a:rPr lang="en-US" altLang="zh-CN" sz="1700">
                <a:solidFill>
                  <a:schemeClr val="tx1">
                    <a:lumMod val="65000"/>
                    <a:lumOff val="35000"/>
                  </a:schemeClr>
                </a:solidFill>
                <a:latin typeface="微软雅黑" panose="020B0503020204020204" charset="-122"/>
                <a:ea typeface="微软雅黑" panose="020B0503020204020204" charset="-122"/>
                <a:sym typeface="+mn-ea"/>
              </a:rPr>
              <a:t>        </a:t>
            </a:r>
            <a:r>
              <a:rPr sz="1700">
                <a:solidFill>
                  <a:schemeClr val="tx1">
                    <a:lumMod val="65000"/>
                    <a:lumOff val="35000"/>
                  </a:schemeClr>
                </a:solidFill>
                <a:latin typeface="微软雅黑" panose="020B0503020204020204" charset="-122"/>
                <a:ea typeface="微软雅黑" panose="020B0503020204020204" charset="-122"/>
                <a:sym typeface="+mn-ea"/>
              </a:rPr>
              <a:t>（二）理财与投资的区别</a:t>
            </a:r>
            <a:endParaRPr sz="1700">
              <a:solidFill>
                <a:schemeClr val="tx1">
                  <a:lumMod val="65000"/>
                  <a:lumOff val="35000"/>
                </a:schemeClr>
              </a:solidFill>
              <a:latin typeface="微软雅黑" panose="020B0503020204020204" charset="-122"/>
              <a:ea typeface="微软雅黑" panose="020B0503020204020204" charset="-122"/>
              <a:sym typeface="+mn-ea"/>
            </a:endParaRPr>
          </a:p>
          <a:p>
            <a:pPr marL="1371600" lvl="3" indent="0">
              <a:buNone/>
            </a:pPr>
            <a:r>
              <a:rPr sz="1700">
                <a:solidFill>
                  <a:schemeClr val="tx1">
                    <a:lumMod val="65000"/>
                    <a:lumOff val="35000"/>
                  </a:schemeClr>
                </a:solidFill>
                <a:latin typeface="微软雅黑" panose="020B0503020204020204" charset="-122"/>
                <a:ea typeface="微软雅黑" panose="020B0503020204020204" charset="-122"/>
                <a:sym typeface="+mn-ea"/>
              </a:rPr>
              <a:t>（三）故事分享</a:t>
            </a:r>
            <a:endParaRPr sz="170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6" name="标题 5"/>
          <p:cNvSpPr>
            <a:spLocks noGrp="1"/>
          </p:cNvSpPr>
          <p:nvPr>
            <p:ph type="title"/>
            <p:custDataLst>
              <p:tags r:id="rId3"/>
            </p:custDataLst>
          </p:nvPr>
        </p:nvSpPr>
        <p:spPr/>
        <p:txBody>
          <a:bodyPr lIns="90000" tIns="46800" rIns="90000" bIns="46800">
            <a:normAutofit fontScale="90000"/>
          </a:bodyPr>
          <a:lstStyle/>
          <a:p>
            <a:r>
              <a:rPr lang="zh-CN" altLang="en-US">
                <a:solidFill>
                  <a:schemeClr val="tx1">
                    <a:lumMod val="65000"/>
                    <a:lumOff val="35000"/>
                  </a:schemeClr>
                </a:solidFill>
                <a:latin typeface="微软雅黑" panose="020B0503020204020204" charset="-122"/>
                <a:ea typeface="微软雅黑" panose="020B0503020204020204" charset="-122"/>
              </a:rPr>
              <a:t>理财定义解析</a:t>
            </a:r>
            <a:endParaRPr lang="zh-CN" altLang="en-US">
              <a:solidFill>
                <a:schemeClr val="tx1">
                  <a:lumMod val="65000"/>
                  <a:lumOff val="35000"/>
                </a:schemeClr>
              </a:solidFill>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10795" y="-4445"/>
            <a:ext cx="12195175" cy="6855460"/>
          </a:xfrm>
          <a:prstGeom prst="rect">
            <a:avLst/>
          </a:prstGeom>
        </p:spPr>
      </p:pic>
      <p:pic>
        <p:nvPicPr>
          <p:cNvPr id="8" name="http://photo-static-api.fotomore.com/creative/vcg/400/new/VCG211332132522.jpg" descr="&amp;pky250_sjzg_VCG211332132522&amp;2&amp;src_toppic_inpsrchzd1&amp;"/>
          <p:cNvPicPr>
            <a:picLocks noChangeAspect="1"/>
          </p:cNvPicPr>
          <p:nvPr/>
        </p:nvPicPr>
        <p:blipFill>
          <a:blip r:embed="rId3">
            <a:alphaModFix amt="80000"/>
          </a:blip>
          <a:stretch>
            <a:fillRect/>
          </a:stretch>
        </p:blipFill>
        <p:spPr>
          <a:xfrm>
            <a:off x="1351280" y="2829560"/>
            <a:ext cx="3980815" cy="2673985"/>
          </a:xfrm>
          <a:prstGeom prst="rect">
            <a:avLst/>
          </a:prstGeom>
        </p:spPr>
      </p:pic>
      <p:grpSp>
        <p:nvGrpSpPr>
          <p:cNvPr id="19" name="组合 18"/>
          <p:cNvGrpSpPr/>
          <p:nvPr>
            <p:custDataLst>
              <p:tags r:id="rId4"/>
            </p:custDataLst>
          </p:nvPr>
        </p:nvGrpSpPr>
        <p:grpSpPr>
          <a:xfrm>
            <a:off x="10956925" y="5502910"/>
            <a:ext cx="816610" cy="1069340"/>
            <a:chOff x="17338" y="8162"/>
            <a:chExt cx="1649" cy="2159"/>
          </a:xfrm>
        </p:grpSpPr>
        <p:sp>
          <p:nvSpPr>
            <p:cNvPr id="15" name="任意多边形 14"/>
            <p:cNvSpPr/>
            <p:nvPr>
              <p:custDataLst>
                <p:tags r:id="rId5"/>
              </p:custDataLst>
            </p:nvPr>
          </p:nvSpPr>
          <p:spPr>
            <a:xfrm>
              <a:off x="17338" y="9091"/>
              <a:ext cx="1300" cy="1230"/>
            </a:xfrm>
            <a:custGeom>
              <a:avLst/>
              <a:gdLst>
                <a:gd name="connsiteX0" fmla="*/ 0 w 4886"/>
                <a:gd name="connsiteY0" fmla="*/ 2312 h 4623"/>
                <a:gd name="connsiteX1" fmla="*/ 1672 w 4886"/>
                <a:gd name="connsiteY1" fmla="*/ 1887 h 4623"/>
                <a:gd name="connsiteX2" fmla="*/ 1156 w 4886"/>
                <a:gd name="connsiteY2" fmla="*/ 0 h 4623"/>
                <a:gd name="connsiteX3" fmla="*/ 2588 w 4886"/>
                <a:gd name="connsiteY3" fmla="*/ 1297 h 4623"/>
                <a:gd name="connsiteX4" fmla="*/ 3730 w 4886"/>
                <a:gd name="connsiteY4" fmla="*/ 0 h 4623"/>
                <a:gd name="connsiteX5" fmla="*/ 3607 w 4886"/>
                <a:gd name="connsiteY5" fmla="*/ 1503 h 4623"/>
                <a:gd name="connsiteX6" fmla="*/ 4886 w 4886"/>
                <a:gd name="connsiteY6" fmla="*/ 2312 h 4623"/>
                <a:gd name="connsiteX7" fmla="*/ 3282 w 4886"/>
                <a:gd name="connsiteY7" fmla="*/ 2582 h 4623"/>
                <a:gd name="connsiteX8" fmla="*/ 3730 w 4886"/>
                <a:gd name="connsiteY8" fmla="*/ 4623 h 4623"/>
                <a:gd name="connsiteX9" fmla="*/ 2469 w 4886"/>
                <a:gd name="connsiteY9" fmla="*/ 3143 h 4623"/>
                <a:gd name="connsiteX10" fmla="*/ 1156 w 4886"/>
                <a:gd name="connsiteY10" fmla="*/ 4623 h 4623"/>
                <a:gd name="connsiteX11" fmla="*/ 1790 w 4886"/>
                <a:gd name="connsiteY11" fmla="*/ 2729 h 4623"/>
                <a:gd name="connsiteX12" fmla="*/ 0 w 4886"/>
                <a:gd name="connsiteY12" fmla="*/ 2312 h 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6" h="4623">
                  <a:moveTo>
                    <a:pt x="0" y="2312"/>
                  </a:moveTo>
                  <a:lnTo>
                    <a:pt x="1672" y="1887"/>
                  </a:lnTo>
                  <a:lnTo>
                    <a:pt x="1156" y="0"/>
                  </a:lnTo>
                  <a:lnTo>
                    <a:pt x="2588" y="1297"/>
                  </a:lnTo>
                  <a:lnTo>
                    <a:pt x="3730" y="0"/>
                  </a:lnTo>
                  <a:lnTo>
                    <a:pt x="3607" y="1503"/>
                  </a:lnTo>
                  <a:lnTo>
                    <a:pt x="4886" y="2312"/>
                  </a:lnTo>
                  <a:lnTo>
                    <a:pt x="3282" y="2582"/>
                  </a:lnTo>
                  <a:lnTo>
                    <a:pt x="3730" y="4623"/>
                  </a:lnTo>
                  <a:lnTo>
                    <a:pt x="2469" y="3143"/>
                  </a:lnTo>
                  <a:lnTo>
                    <a:pt x="1156" y="4623"/>
                  </a:lnTo>
                  <a:lnTo>
                    <a:pt x="1790" y="2729"/>
                  </a:lnTo>
                  <a:lnTo>
                    <a:pt x="0" y="2312"/>
                  </a:lnTo>
                  <a:close/>
                </a:path>
              </a:pathLst>
            </a:custGeom>
            <a:solidFill>
              <a:schemeClr val="accent4"/>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Arial" panose="020B0604020202020204" pitchFamily="34" charset="0"/>
                <a:ea typeface="幼圆" panose="02010509060101010101" pitchFamily="49" charset="-122"/>
              </a:endParaRPr>
            </a:p>
          </p:txBody>
        </p:sp>
        <p:sp>
          <p:nvSpPr>
            <p:cNvPr id="17" name="任意多边形 16"/>
            <p:cNvSpPr/>
            <p:nvPr>
              <p:custDataLst>
                <p:tags r:id="rId6"/>
              </p:custDataLst>
            </p:nvPr>
          </p:nvSpPr>
          <p:spPr>
            <a:xfrm rot="19920000">
              <a:off x="18207" y="8162"/>
              <a:ext cx="781" cy="739"/>
            </a:xfrm>
            <a:custGeom>
              <a:avLst/>
              <a:gdLst>
                <a:gd name="connsiteX0" fmla="*/ 0 w 4886"/>
                <a:gd name="connsiteY0" fmla="*/ 2312 h 4623"/>
                <a:gd name="connsiteX1" fmla="*/ 1672 w 4886"/>
                <a:gd name="connsiteY1" fmla="*/ 1887 h 4623"/>
                <a:gd name="connsiteX2" fmla="*/ 1156 w 4886"/>
                <a:gd name="connsiteY2" fmla="*/ 0 h 4623"/>
                <a:gd name="connsiteX3" fmla="*/ 2588 w 4886"/>
                <a:gd name="connsiteY3" fmla="*/ 1297 h 4623"/>
                <a:gd name="connsiteX4" fmla="*/ 3730 w 4886"/>
                <a:gd name="connsiteY4" fmla="*/ 0 h 4623"/>
                <a:gd name="connsiteX5" fmla="*/ 3607 w 4886"/>
                <a:gd name="connsiteY5" fmla="*/ 1503 h 4623"/>
                <a:gd name="connsiteX6" fmla="*/ 4886 w 4886"/>
                <a:gd name="connsiteY6" fmla="*/ 2312 h 4623"/>
                <a:gd name="connsiteX7" fmla="*/ 3282 w 4886"/>
                <a:gd name="connsiteY7" fmla="*/ 2582 h 4623"/>
                <a:gd name="connsiteX8" fmla="*/ 3730 w 4886"/>
                <a:gd name="connsiteY8" fmla="*/ 4623 h 4623"/>
                <a:gd name="connsiteX9" fmla="*/ 2469 w 4886"/>
                <a:gd name="connsiteY9" fmla="*/ 3143 h 4623"/>
                <a:gd name="connsiteX10" fmla="*/ 1156 w 4886"/>
                <a:gd name="connsiteY10" fmla="*/ 4623 h 4623"/>
                <a:gd name="connsiteX11" fmla="*/ 1790 w 4886"/>
                <a:gd name="connsiteY11" fmla="*/ 2729 h 4623"/>
                <a:gd name="connsiteX12" fmla="*/ 0 w 4886"/>
                <a:gd name="connsiteY12" fmla="*/ 2312 h 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6" h="4623">
                  <a:moveTo>
                    <a:pt x="0" y="2312"/>
                  </a:moveTo>
                  <a:lnTo>
                    <a:pt x="1672" y="1887"/>
                  </a:lnTo>
                  <a:lnTo>
                    <a:pt x="1156" y="0"/>
                  </a:lnTo>
                  <a:lnTo>
                    <a:pt x="2588" y="1297"/>
                  </a:lnTo>
                  <a:lnTo>
                    <a:pt x="3730" y="0"/>
                  </a:lnTo>
                  <a:lnTo>
                    <a:pt x="3607" y="1503"/>
                  </a:lnTo>
                  <a:lnTo>
                    <a:pt x="4886" y="2312"/>
                  </a:lnTo>
                  <a:lnTo>
                    <a:pt x="3282" y="2582"/>
                  </a:lnTo>
                  <a:lnTo>
                    <a:pt x="3730" y="4623"/>
                  </a:lnTo>
                  <a:lnTo>
                    <a:pt x="2469" y="3143"/>
                  </a:lnTo>
                  <a:lnTo>
                    <a:pt x="1156" y="4623"/>
                  </a:lnTo>
                  <a:lnTo>
                    <a:pt x="1790" y="2729"/>
                  </a:lnTo>
                  <a:lnTo>
                    <a:pt x="0" y="2312"/>
                  </a:lnTo>
                  <a:close/>
                </a:path>
              </a:pathLst>
            </a:custGeom>
            <a:solidFill>
              <a:schemeClr val="accent4"/>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Arial" panose="020B0604020202020204" pitchFamily="34" charset="0"/>
                <a:ea typeface="幼圆" panose="02010509060101010101" pitchFamily="49" charset="-122"/>
              </a:endParaRPr>
            </a:p>
          </p:txBody>
        </p:sp>
      </p:grpSp>
      <p:pic>
        <p:nvPicPr>
          <p:cNvPr id="16" name="图片 15"/>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20" name="文本框 19"/>
          <p:cNvSpPr txBox="1"/>
          <p:nvPr>
            <p:custDataLst>
              <p:tags r:id="rId9"/>
            </p:custDataLst>
          </p:nvPr>
        </p:nvSpPr>
        <p:spPr>
          <a:xfrm>
            <a:off x="1351280" y="433070"/>
            <a:ext cx="3497580" cy="460375"/>
          </a:xfrm>
          <a:prstGeom prst="rect">
            <a:avLst/>
          </a:prstGeom>
          <a:noFill/>
        </p:spPr>
        <p:txBody>
          <a:bodyPr wrap="square" rtlCol="0"/>
          <a:lstStyle/>
          <a:p>
            <a:pPr algn="l"/>
            <a:r>
              <a:rPr lang="zh-CN" altLang="en-US" sz="2000" b="1" spc="150">
                <a:solidFill>
                  <a:schemeClr val="tx1">
                    <a:lumMod val="75000"/>
                    <a:lumOff val="25000"/>
                  </a:schemeClr>
                </a:solidFill>
                <a:uFillTx/>
                <a:latin typeface="微软雅黑" panose="020B0503020204020204" charset="-122"/>
                <a:ea typeface="微软雅黑" panose="020B0503020204020204" charset="-122"/>
                <a:sym typeface="+mn-ea"/>
              </a:rPr>
              <a:t>（一）理财的含义</a:t>
            </a:r>
            <a:endParaRPr lang="zh-CN" altLang="en-US" sz="2000" b="1" spc="150">
              <a:solidFill>
                <a:schemeClr val="tx1">
                  <a:lumMod val="75000"/>
                  <a:lumOff val="25000"/>
                </a:schemeClr>
              </a:solidFill>
              <a:uFillTx/>
              <a:latin typeface="微软雅黑" panose="020B0503020204020204" charset="-122"/>
              <a:ea typeface="微软雅黑" panose="020B0503020204020204" charset="-122"/>
              <a:sym typeface="+mn-ea"/>
            </a:endParaRPr>
          </a:p>
          <a:p>
            <a:pPr algn="l"/>
            <a:endParaRPr lang="zh-CN" altLang="en-US" sz="2000" b="1" spc="150">
              <a:solidFill>
                <a:schemeClr val="tx1">
                  <a:lumMod val="75000"/>
                  <a:lumOff val="25000"/>
                </a:schemeClr>
              </a:solidFill>
              <a:uFillTx/>
              <a:latin typeface="微软雅黑" panose="020B0503020204020204" charset="-122"/>
              <a:ea typeface="微软雅黑" panose="020B0503020204020204" charset="-122"/>
              <a:sym typeface="+mn-ea"/>
            </a:endParaRPr>
          </a:p>
        </p:txBody>
      </p:sp>
      <p:sp>
        <p:nvSpPr>
          <p:cNvPr id="100" name="文本框 99"/>
          <p:cNvSpPr txBox="1"/>
          <p:nvPr/>
        </p:nvSpPr>
        <p:spPr>
          <a:xfrm>
            <a:off x="6282055" y="1054100"/>
            <a:ext cx="4839970" cy="5015865"/>
          </a:xfrm>
          <a:prstGeom prst="rect">
            <a:avLst/>
          </a:prstGeom>
          <a:noFill/>
          <a:ln w="9525">
            <a:noFill/>
          </a:ln>
        </p:spPr>
        <p:txBody>
          <a:bodyPr wrap="square">
            <a:spAutoFit/>
          </a:bodyPr>
          <a:p>
            <a:pPr indent="304800" algn="l"/>
            <a:r>
              <a:rPr lang="zh-CN" altLang="en-US" sz="1600">
                <a:solidFill>
                  <a:schemeClr val="tx1">
                    <a:lumMod val="75000"/>
                    <a:lumOff val="25000"/>
                  </a:schemeClr>
                </a:solidFill>
                <a:latin typeface="+mn-ea"/>
                <a:cs typeface="Arial" panose="020B0604020202020204" pitchFamily="34" charset="0"/>
                <a:sym typeface="+mn-ea"/>
              </a:rPr>
              <a:t>《</a:t>
            </a:r>
            <a:r>
              <a:rPr lang="en-US" altLang="zh-CN" sz="1600" b="0">
                <a:solidFill>
                  <a:schemeClr val="tx1">
                    <a:lumMod val="75000"/>
                    <a:lumOff val="25000"/>
                  </a:schemeClr>
                </a:solidFill>
                <a:latin typeface="+mn-ea"/>
                <a:cs typeface="Arial" panose="020B0604020202020204" pitchFamily="34" charset="0"/>
              </a:rPr>
              <a:t> </a:t>
            </a:r>
            <a:r>
              <a:rPr lang="zh-CN" altLang="en-US" sz="1600" b="0">
                <a:solidFill>
                  <a:schemeClr val="tx1">
                    <a:lumMod val="75000"/>
                    <a:lumOff val="25000"/>
                  </a:schemeClr>
                </a:solidFill>
                <a:latin typeface="+mn-ea"/>
                <a:cs typeface="Arial" panose="020B0604020202020204" pitchFamily="34" charset="0"/>
              </a:rPr>
              <a:t>易·系辞下》：“理财正辞，禁民为非曰义。”孔颖达疏：“言圣人治理其财，用之有节。”</a:t>
            </a:r>
            <a:endParaRPr lang="zh-CN" altLang="en-US" sz="1600" b="0">
              <a:solidFill>
                <a:schemeClr val="tx1">
                  <a:lumMod val="75000"/>
                  <a:lumOff val="25000"/>
                </a:schemeClr>
              </a:solidFill>
              <a:latin typeface="+mn-ea"/>
              <a:cs typeface="Arial" panose="020B0604020202020204" pitchFamily="34" charset="0"/>
            </a:endParaRPr>
          </a:p>
          <a:p>
            <a:pPr indent="304800" algn="l"/>
            <a:endParaRPr lang="zh-CN" altLang="en-US" sz="1600" b="0">
              <a:solidFill>
                <a:schemeClr val="tx1">
                  <a:lumMod val="75000"/>
                  <a:lumOff val="25000"/>
                </a:schemeClr>
              </a:solidFill>
              <a:latin typeface="+mn-ea"/>
              <a:cs typeface="Arial" panose="020B0604020202020204" pitchFamily="34" charset="0"/>
            </a:endParaRPr>
          </a:p>
          <a:p>
            <a:pPr indent="304800" algn="l"/>
            <a:r>
              <a:rPr lang="zh-CN" altLang="en-US" sz="1600" b="0">
                <a:solidFill>
                  <a:schemeClr val="tx1">
                    <a:lumMod val="75000"/>
                    <a:lumOff val="25000"/>
                  </a:schemeClr>
                </a:solidFill>
                <a:latin typeface="+mn-ea"/>
                <a:cs typeface="Arial" panose="020B0604020202020204" pitchFamily="34" charset="0"/>
              </a:rPr>
              <a:t>汉王符《潜夫论·叙录》：“先王理财，禁民为非。”</a:t>
            </a:r>
            <a:endParaRPr lang="zh-CN" altLang="en-US" sz="1600" b="0">
              <a:solidFill>
                <a:schemeClr val="tx1">
                  <a:lumMod val="75000"/>
                  <a:lumOff val="25000"/>
                </a:schemeClr>
              </a:solidFill>
              <a:latin typeface="+mn-ea"/>
              <a:cs typeface="Arial" panose="020B0604020202020204" pitchFamily="34" charset="0"/>
            </a:endParaRPr>
          </a:p>
          <a:p>
            <a:pPr indent="304800" algn="l"/>
            <a:endParaRPr lang="zh-CN" altLang="en-US" sz="1600" b="0">
              <a:solidFill>
                <a:schemeClr val="tx1">
                  <a:lumMod val="75000"/>
                  <a:lumOff val="25000"/>
                </a:schemeClr>
              </a:solidFill>
              <a:latin typeface="+mn-ea"/>
              <a:cs typeface="Arial" panose="020B0604020202020204" pitchFamily="34" charset="0"/>
            </a:endParaRPr>
          </a:p>
          <a:p>
            <a:pPr indent="304800" algn="l"/>
            <a:r>
              <a:rPr lang="en-US" altLang="zh-CN" sz="1600" b="0">
                <a:solidFill>
                  <a:schemeClr val="tx1">
                    <a:lumMod val="75000"/>
                    <a:lumOff val="25000"/>
                  </a:schemeClr>
                </a:solidFill>
                <a:latin typeface="+mn-ea"/>
                <a:cs typeface="Arial" panose="020B0604020202020204" pitchFamily="34" charset="0"/>
              </a:rPr>
              <a:t> </a:t>
            </a:r>
            <a:r>
              <a:rPr lang="zh-CN" altLang="en-US" sz="1600" b="0">
                <a:solidFill>
                  <a:schemeClr val="tx1">
                    <a:lumMod val="75000"/>
                    <a:lumOff val="25000"/>
                  </a:schemeClr>
                </a:solidFill>
                <a:latin typeface="+mn-ea"/>
                <a:cs typeface="Arial" panose="020B0604020202020204" pitchFamily="34" charset="0"/>
              </a:rPr>
              <a:t>宋曾巩《再议经费》：“陛下谓臣所言，以节用为理财之要，世之言理财者，未有及此也。”</a:t>
            </a:r>
            <a:endParaRPr lang="zh-CN" altLang="en-US" sz="1600" b="0">
              <a:solidFill>
                <a:schemeClr val="tx1">
                  <a:lumMod val="75000"/>
                  <a:lumOff val="25000"/>
                </a:schemeClr>
              </a:solidFill>
              <a:latin typeface="+mn-ea"/>
              <a:cs typeface="Arial" panose="020B0604020202020204" pitchFamily="34" charset="0"/>
            </a:endParaRPr>
          </a:p>
          <a:p>
            <a:pPr indent="304800" algn="l"/>
            <a:endParaRPr lang="zh-CN" altLang="en-US" sz="1600" b="0">
              <a:solidFill>
                <a:schemeClr val="tx1">
                  <a:lumMod val="75000"/>
                  <a:lumOff val="25000"/>
                </a:schemeClr>
              </a:solidFill>
              <a:latin typeface="+mn-ea"/>
              <a:cs typeface="Arial" panose="020B0604020202020204" pitchFamily="34" charset="0"/>
            </a:endParaRPr>
          </a:p>
          <a:p>
            <a:pPr indent="304800" algn="l"/>
            <a:r>
              <a:rPr lang="zh-CN" altLang="en-US" sz="1600" b="0">
                <a:solidFill>
                  <a:schemeClr val="tx1">
                    <a:lumMod val="75000"/>
                    <a:lumOff val="25000"/>
                  </a:schemeClr>
                </a:solidFill>
                <a:latin typeface="+mn-ea"/>
                <a:cs typeface="Arial" panose="020B0604020202020204" pitchFamily="34" charset="0"/>
              </a:rPr>
              <a:t>《儿女英雄传》第三三回：“我想理财之道，大约总不外乎‘生之者众，食之者寡；为之者疾，用之者舒’的这番道理。”</a:t>
            </a:r>
            <a:endParaRPr lang="zh-CN" altLang="en-US" sz="1600" b="0">
              <a:solidFill>
                <a:schemeClr val="tx1">
                  <a:lumMod val="75000"/>
                  <a:lumOff val="25000"/>
                </a:schemeClr>
              </a:solidFill>
              <a:latin typeface="+mn-ea"/>
              <a:cs typeface="Arial" panose="020B0604020202020204" pitchFamily="34" charset="0"/>
            </a:endParaRPr>
          </a:p>
          <a:p>
            <a:pPr indent="304800" algn="l"/>
            <a:endParaRPr lang="zh-CN" altLang="en-US" sz="1600" b="0">
              <a:solidFill>
                <a:schemeClr val="tx1">
                  <a:lumMod val="75000"/>
                  <a:lumOff val="25000"/>
                </a:schemeClr>
              </a:solidFill>
              <a:latin typeface="+mn-ea"/>
              <a:cs typeface="Arial" panose="020B0604020202020204" pitchFamily="34" charset="0"/>
            </a:endParaRPr>
          </a:p>
          <a:p>
            <a:pPr indent="304800" algn="l"/>
            <a:r>
              <a:rPr lang="en-US" altLang="zh-CN" sz="1600" b="0">
                <a:solidFill>
                  <a:schemeClr val="tx1">
                    <a:lumMod val="75000"/>
                    <a:lumOff val="25000"/>
                  </a:schemeClr>
                </a:solidFill>
                <a:latin typeface="+mn-ea"/>
                <a:cs typeface="Arial" panose="020B0604020202020204" pitchFamily="34" charset="0"/>
              </a:rPr>
              <a:t> </a:t>
            </a:r>
            <a:r>
              <a:rPr lang="zh-CN" altLang="en-US" sz="1600" b="0">
                <a:solidFill>
                  <a:schemeClr val="tx1">
                    <a:lumMod val="75000"/>
                    <a:lumOff val="25000"/>
                  </a:schemeClr>
                </a:solidFill>
                <a:latin typeface="+mn-ea"/>
                <a:cs typeface="Arial" panose="020B0604020202020204" pitchFamily="34" charset="0"/>
              </a:rPr>
              <a:t>清李宝嘉《官场现形记》第二回：</a:t>
            </a:r>
            <a:r>
              <a:rPr lang="en-US" altLang="zh-CN" sz="1600" b="0">
                <a:solidFill>
                  <a:schemeClr val="tx1">
                    <a:lumMod val="75000"/>
                    <a:lumOff val="25000"/>
                  </a:schemeClr>
                </a:solidFill>
                <a:latin typeface="+mn-ea"/>
                <a:cs typeface="Arial" panose="020B0604020202020204" pitchFamily="34" charset="0"/>
              </a:rPr>
              <a:t>”</a:t>
            </a:r>
            <a:r>
              <a:rPr lang="zh-CN" altLang="en-US" sz="1600" b="0">
                <a:solidFill>
                  <a:schemeClr val="tx1">
                    <a:lumMod val="75000"/>
                    <a:lumOff val="25000"/>
                  </a:schemeClr>
                </a:solidFill>
                <a:latin typeface="+mn-ea"/>
                <a:cs typeface="Arial" panose="020B0604020202020204" pitchFamily="34" charset="0"/>
              </a:rPr>
              <a:t>这人做官倒着实有点才干，的的确确是位理财好手。</a:t>
            </a:r>
            <a:r>
              <a:rPr lang="en-US" altLang="zh-CN" sz="1600" b="0">
                <a:solidFill>
                  <a:schemeClr val="tx1">
                    <a:lumMod val="75000"/>
                    <a:lumOff val="25000"/>
                  </a:schemeClr>
                </a:solidFill>
                <a:latin typeface="+mn-ea"/>
                <a:cs typeface="Arial" panose="020B0604020202020204" pitchFamily="34" charset="0"/>
              </a:rPr>
              <a:t>“</a:t>
            </a:r>
            <a:r>
              <a:rPr lang="zh-CN" altLang="en-US" sz="1600" b="0">
                <a:solidFill>
                  <a:schemeClr val="tx1">
                    <a:lumMod val="75000"/>
                    <a:lumOff val="25000"/>
                  </a:schemeClr>
                </a:solidFill>
                <a:latin typeface="+mn-ea"/>
                <a:cs typeface="Arial" panose="020B0604020202020204" pitchFamily="34" charset="0"/>
              </a:rPr>
              <a:t> </a:t>
            </a:r>
            <a:endParaRPr lang="zh-CN" altLang="en-US" sz="1600" b="0">
              <a:solidFill>
                <a:schemeClr val="tx1">
                  <a:lumMod val="75000"/>
                  <a:lumOff val="25000"/>
                </a:schemeClr>
              </a:solidFill>
              <a:latin typeface="+mn-ea"/>
              <a:cs typeface="Arial" panose="020B0604020202020204" pitchFamily="34" charset="0"/>
            </a:endParaRPr>
          </a:p>
          <a:p>
            <a:pPr indent="304800" algn="l"/>
            <a:endParaRPr lang="zh-CN" altLang="en-US" sz="1600" b="0">
              <a:solidFill>
                <a:schemeClr val="tx1">
                  <a:lumMod val="75000"/>
                  <a:lumOff val="25000"/>
                </a:schemeClr>
              </a:solidFill>
              <a:latin typeface="+mn-ea"/>
              <a:cs typeface="Arial" panose="020B0604020202020204" pitchFamily="34" charset="0"/>
            </a:endParaRPr>
          </a:p>
          <a:p>
            <a:pPr indent="304800" algn="l"/>
            <a:r>
              <a:rPr lang="en-US" altLang="zh-CN" sz="1600" b="0">
                <a:solidFill>
                  <a:schemeClr val="tx1">
                    <a:lumMod val="75000"/>
                    <a:lumOff val="25000"/>
                  </a:schemeClr>
                </a:solidFill>
                <a:latin typeface="+mn-ea"/>
                <a:cs typeface="Arial" panose="020B0604020202020204" pitchFamily="34" charset="0"/>
              </a:rPr>
              <a:t> </a:t>
            </a:r>
            <a:r>
              <a:rPr lang="zh-CN" altLang="en-US" sz="1600" b="0">
                <a:solidFill>
                  <a:schemeClr val="tx1">
                    <a:lumMod val="75000"/>
                    <a:lumOff val="25000"/>
                  </a:schemeClr>
                </a:solidFill>
                <a:latin typeface="+mn-ea"/>
                <a:cs typeface="Arial" panose="020B0604020202020204" pitchFamily="34" charset="0"/>
              </a:rPr>
              <a:t>茅盾《故乡杂记》：“这位聪明的‘丫姑老爷’深懂得‘理财’方法。</a:t>
            </a:r>
            <a:r>
              <a:rPr lang="en-US" altLang="zh-CN" sz="1600" b="0">
                <a:solidFill>
                  <a:schemeClr val="tx1">
                    <a:lumMod val="75000"/>
                    <a:lumOff val="25000"/>
                  </a:schemeClr>
                </a:solidFill>
                <a:latin typeface="+mn-ea"/>
                <a:cs typeface="Arial" panose="020B0604020202020204" pitchFamily="34" charset="0"/>
              </a:rPr>
              <a:t>“</a:t>
            </a:r>
            <a:endParaRPr lang="zh-CN" altLang="en-US" sz="1600" b="0">
              <a:solidFill>
                <a:schemeClr val="tx1">
                  <a:lumMod val="75000"/>
                  <a:lumOff val="25000"/>
                </a:schemeClr>
              </a:solidFill>
              <a:latin typeface="+mn-ea"/>
              <a:cs typeface="Arial" panose="020B0604020202020204" pitchFamily="34" charset="0"/>
            </a:endParaRPr>
          </a:p>
          <a:p>
            <a:pPr indent="304800" algn="l"/>
            <a:endParaRPr lang="zh-CN" altLang="en-US" sz="1600" b="0">
              <a:solidFill>
                <a:schemeClr val="tx1">
                  <a:lumMod val="75000"/>
                  <a:lumOff val="25000"/>
                </a:schemeClr>
              </a:solidFill>
              <a:latin typeface="+mn-ea"/>
              <a:cs typeface="Arial" panose="020B0604020202020204" pitchFamily="34" charset="0"/>
            </a:endParaRPr>
          </a:p>
          <a:p>
            <a:pPr indent="304800" algn="l"/>
            <a:r>
              <a:rPr lang="en-US" altLang="zh-CN" sz="1600" b="0">
                <a:solidFill>
                  <a:schemeClr val="tx1">
                    <a:lumMod val="75000"/>
                    <a:lumOff val="25000"/>
                  </a:schemeClr>
                </a:solidFill>
                <a:latin typeface="+mn-ea"/>
                <a:cs typeface="Arial" panose="020B0604020202020204" pitchFamily="34" charset="0"/>
              </a:rPr>
              <a:t>      </a:t>
            </a:r>
            <a:endParaRPr lang="en-US" altLang="zh-CN" sz="1600" b="0">
              <a:solidFill>
                <a:schemeClr val="tx1">
                  <a:lumMod val="75000"/>
                  <a:lumOff val="25000"/>
                </a:schemeClr>
              </a:solidFill>
              <a:effectLst>
                <a:outerShdw blurRad="38100" dist="25400" dir="5400000" algn="ctr" rotWithShape="0">
                  <a:srgbClr val="6E747A">
                    <a:alpha val="43000"/>
                  </a:srgbClr>
                </a:outerShdw>
              </a:effectLst>
              <a:latin typeface="+mn-ea"/>
              <a:cs typeface="Arial" panose="020B0604020202020204" pitchFamily="34" charset="0"/>
            </a:endParaRPr>
          </a:p>
        </p:txBody>
      </p:sp>
      <p:sp>
        <p:nvSpPr>
          <p:cNvPr id="22" name="文本框 21"/>
          <p:cNvSpPr txBox="1"/>
          <p:nvPr/>
        </p:nvSpPr>
        <p:spPr>
          <a:xfrm>
            <a:off x="740410" y="1280795"/>
            <a:ext cx="2155825" cy="383540"/>
          </a:xfrm>
          <a:prstGeom prst="rect">
            <a:avLst/>
          </a:prstGeom>
          <a:noFill/>
          <a:ln w="9525">
            <a:noFill/>
          </a:ln>
        </p:spPr>
        <p:txBody>
          <a:bodyPr wrap="square">
            <a:spAutoFit/>
          </a:bodyPr>
          <a:p>
            <a:pPr indent="306070"/>
            <a:r>
              <a:rPr lang="zh-CN" altLang="en-US" sz="1900" b="0">
                <a:solidFill>
                  <a:schemeClr val="tx1">
                    <a:lumMod val="65000"/>
                    <a:lumOff val="35000"/>
                  </a:schemeClr>
                </a:solidFill>
                <a:latin typeface="+mn-ea"/>
                <a:cs typeface="Arial" panose="020B0604020202020204" pitchFamily="34" charset="0"/>
              </a:rPr>
              <a:t>1. </a:t>
            </a:r>
            <a:r>
              <a:rPr lang="zh-CN" altLang="en-US" sz="1900">
                <a:solidFill>
                  <a:schemeClr val="tx1">
                    <a:lumMod val="65000"/>
                    <a:lumOff val="35000"/>
                  </a:schemeClr>
                </a:solidFill>
                <a:latin typeface="+mn-ea"/>
                <a:cs typeface="Arial" panose="020B0604020202020204" pitchFamily="34" charset="0"/>
              </a:rPr>
              <a:t>理财的来源</a:t>
            </a:r>
            <a:endParaRPr lang="zh-CN" altLang="en-US" sz="1900">
              <a:solidFill>
                <a:schemeClr val="tx1">
                  <a:lumMod val="65000"/>
                  <a:lumOff val="35000"/>
                </a:schemeClr>
              </a:solidFill>
              <a:latin typeface="+mn-ea"/>
              <a:cs typeface="Arial" panose="020B0604020202020204" pitchFamily="34" charset="0"/>
            </a:endParaRPr>
          </a:p>
        </p:txBody>
      </p:sp>
      <p:sp>
        <p:nvSpPr>
          <p:cNvPr id="6" name="文本框 5"/>
          <p:cNvSpPr txBox="1"/>
          <p:nvPr/>
        </p:nvSpPr>
        <p:spPr>
          <a:xfrm>
            <a:off x="3216910" y="1467485"/>
            <a:ext cx="2050415" cy="337185"/>
          </a:xfrm>
          <a:prstGeom prst="rect">
            <a:avLst/>
          </a:prstGeom>
          <a:noFill/>
        </p:spPr>
        <p:txBody>
          <a:bodyPr wrap="square" rtlCol="0">
            <a:spAutoFit/>
          </a:bodyPr>
          <a:p>
            <a:r>
              <a:rPr lang="zh-CN" altLang="en-US" sz="1600">
                <a:solidFill>
                  <a:schemeClr val="tx1">
                    <a:lumMod val="65000"/>
                    <a:lumOff val="35000"/>
                  </a:schemeClr>
                </a:solidFill>
                <a:latin typeface="+mn-ea"/>
                <a:cs typeface="Arial" panose="020B0604020202020204" pitchFamily="34" charset="0"/>
                <a:sym typeface="+mn-ea"/>
              </a:rPr>
              <a:t>引证解释：治理财物。</a:t>
            </a:r>
            <a:endParaRPr lang="zh-CN" altLang="en-US" sz="1600">
              <a:solidFill>
                <a:schemeClr val="tx1">
                  <a:lumMod val="65000"/>
                  <a:lumOff val="35000"/>
                </a:schemeClr>
              </a:solidFill>
              <a:latin typeface="+mn-ea"/>
              <a:cs typeface="Arial" panose="020B0604020202020204" pitchFamily="34" charset="0"/>
              <a:sym typeface="+mn-ea"/>
            </a:endParaRPr>
          </a:p>
        </p:txBody>
      </p:sp>
      <p:pic>
        <p:nvPicPr>
          <p:cNvPr id="2" name="图片 1" descr="logo"/>
          <p:cNvPicPr>
            <a:picLocks noChangeAspect="1"/>
          </p:cNvPicPr>
          <p:nvPr/>
        </p:nvPicPr>
        <p:blipFill>
          <a:blip r:embed="rId10"/>
          <a:srcRect b="26876"/>
          <a:stretch>
            <a:fillRect/>
          </a:stretch>
        </p:blipFill>
        <p:spPr>
          <a:xfrm>
            <a:off x="8694420" y="-485775"/>
            <a:ext cx="4124960" cy="2011045"/>
          </a:xfrm>
          <a:prstGeom prst="rect">
            <a:avLst/>
          </a:prstGeom>
        </p:spPr>
      </p:pic>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000">
        <p:randomBar dir="vert"/>
      </p:transition>
    </mc:Choice>
    <mc:Fallback>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3175" y="2540"/>
            <a:ext cx="12195175" cy="6855460"/>
          </a:xfrm>
          <a:prstGeom prst="rect">
            <a:avLst/>
          </a:prstGeom>
        </p:spPr>
      </p:pic>
      <p:pic>
        <p:nvPicPr>
          <p:cNvPr id="9" name="图片 8"/>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443230" y="334645"/>
            <a:ext cx="732790" cy="1021080"/>
          </a:xfrm>
          <a:prstGeom prst="rect">
            <a:avLst/>
          </a:prstGeom>
        </p:spPr>
      </p:pic>
      <p:sp>
        <p:nvSpPr>
          <p:cNvPr id="11" name="文本框 10"/>
          <p:cNvSpPr txBox="1"/>
          <p:nvPr>
            <p:custDataLst>
              <p:tags r:id="rId5"/>
            </p:custDataLst>
          </p:nvPr>
        </p:nvSpPr>
        <p:spPr>
          <a:xfrm>
            <a:off x="1351280" y="433070"/>
            <a:ext cx="3497580" cy="460375"/>
          </a:xfrm>
          <a:prstGeom prst="rect">
            <a:avLst/>
          </a:prstGeom>
          <a:noFill/>
        </p:spPr>
        <p:txBody>
          <a:bodyPr wrap="square" rtlCol="0"/>
          <a:lstStyle/>
          <a:p>
            <a:r>
              <a:rPr lang="zh-CN" altLang="en-US" sz="2000" b="1" spc="150">
                <a:solidFill>
                  <a:schemeClr val="tx1">
                    <a:lumMod val="75000"/>
                    <a:lumOff val="25000"/>
                  </a:schemeClr>
                </a:solidFill>
                <a:latin typeface="微软雅黑" panose="020B0503020204020204" charset="-122"/>
                <a:ea typeface="微软雅黑" panose="020B0503020204020204" charset="-122"/>
                <a:sym typeface="+mn-ea"/>
              </a:rPr>
              <a:t>（一）理财的含义</a:t>
            </a:r>
            <a:endParaRPr lang="zh-CN" altLang="en-US" sz="2000" b="1" spc="15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 name="文本框 1"/>
          <p:cNvSpPr txBox="1"/>
          <p:nvPr/>
        </p:nvSpPr>
        <p:spPr>
          <a:xfrm>
            <a:off x="1964690" y="1819910"/>
            <a:ext cx="7856220" cy="829945"/>
          </a:xfrm>
          <a:prstGeom prst="rect">
            <a:avLst/>
          </a:prstGeom>
          <a:noFill/>
          <a:ln w="9525">
            <a:noFill/>
          </a:ln>
        </p:spPr>
        <p:txBody>
          <a:bodyPr wrap="square">
            <a:spAutoFit/>
          </a:bodyPr>
          <a:p>
            <a:pPr indent="0"/>
            <a:r>
              <a:rPr lang="zh-CN" altLang="en-US" sz="1600" kern="0">
                <a:solidFill>
                  <a:schemeClr val="tx1">
                    <a:lumMod val="75000"/>
                    <a:lumOff val="25000"/>
                  </a:schemeClr>
                </a:solidFill>
                <a:latin typeface="+mn-ea"/>
                <a:cs typeface="+mn-ea"/>
              </a:rPr>
              <a:t>理财指的是对财务（财产和债务）进行管理，以实现财产的保值、增值为目的，管理财务，也可以说，是人们为了实现自己的生活目标，合理管理自身财务资源的一个金融活动的总称。</a:t>
            </a:r>
            <a:endParaRPr lang="zh-CN" altLang="en-US" sz="1600" kern="0">
              <a:solidFill>
                <a:schemeClr val="tx1">
                  <a:lumMod val="75000"/>
                  <a:lumOff val="25000"/>
                </a:schemeClr>
              </a:solidFill>
              <a:latin typeface="+mn-ea"/>
              <a:cs typeface="+mn-ea"/>
            </a:endParaRPr>
          </a:p>
        </p:txBody>
      </p:sp>
      <p:sp>
        <p:nvSpPr>
          <p:cNvPr id="22" name="文本框 21"/>
          <p:cNvSpPr txBox="1"/>
          <p:nvPr/>
        </p:nvSpPr>
        <p:spPr>
          <a:xfrm>
            <a:off x="740410" y="1256030"/>
            <a:ext cx="2155825" cy="383540"/>
          </a:xfrm>
          <a:prstGeom prst="rect">
            <a:avLst/>
          </a:prstGeom>
          <a:noFill/>
          <a:ln w="9525">
            <a:noFill/>
          </a:ln>
        </p:spPr>
        <p:txBody>
          <a:bodyPr wrap="square">
            <a:spAutoFit/>
          </a:bodyPr>
          <a:p>
            <a:pPr indent="306070"/>
            <a:r>
              <a:rPr lang="en-US" altLang="zh-CN" sz="1900" b="0">
                <a:solidFill>
                  <a:schemeClr val="tx1">
                    <a:lumMod val="65000"/>
                    <a:lumOff val="35000"/>
                  </a:schemeClr>
                </a:solidFill>
                <a:latin typeface="+mn-ea"/>
                <a:cs typeface="Arial" panose="020B0604020202020204" pitchFamily="34" charset="0"/>
              </a:rPr>
              <a:t>2</a:t>
            </a:r>
            <a:r>
              <a:rPr lang="zh-CN" altLang="en-US" sz="1900" b="0">
                <a:solidFill>
                  <a:schemeClr val="tx1">
                    <a:lumMod val="65000"/>
                    <a:lumOff val="35000"/>
                  </a:schemeClr>
                </a:solidFill>
                <a:latin typeface="+mn-ea"/>
                <a:cs typeface="Arial" panose="020B0604020202020204" pitchFamily="34" charset="0"/>
              </a:rPr>
              <a:t>. </a:t>
            </a:r>
            <a:r>
              <a:rPr lang="zh-CN" altLang="en-US" sz="1900">
                <a:solidFill>
                  <a:schemeClr val="tx1">
                    <a:lumMod val="65000"/>
                    <a:lumOff val="35000"/>
                  </a:schemeClr>
                </a:solidFill>
                <a:latin typeface="+mn-ea"/>
                <a:cs typeface="Arial" panose="020B0604020202020204" pitchFamily="34" charset="0"/>
              </a:rPr>
              <a:t>理财的定义</a:t>
            </a:r>
            <a:endParaRPr lang="zh-CN" altLang="en-US" sz="1900">
              <a:solidFill>
                <a:schemeClr val="tx1">
                  <a:lumMod val="65000"/>
                  <a:lumOff val="35000"/>
                </a:schemeClr>
              </a:solidFill>
              <a:latin typeface="+mn-ea"/>
              <a:cs typeface="Arial" panose="020B0604020202020204" pitchFamily="34" charset="0"/>
            </a:endParaRPr>
          </a:p>
        </p:txBody>
      </p:sp>
      <p:sp>
        <p:nvSpPr>
          <p:cNvPr id="14" name="Oval 167"/>
          <p:cNvSpPr/>
          <p:nvPr>
            <p:custDataLst>
              <p:tags r:id="rId6"/>
            </p:custDataLst>
          </p:nvPr>
        </p:nvSpPr>
        <p:spPr>
          <a:xfrm>
            <a:off x="8251825" y="3905250"/>
            <a:ext cx="683260" cy="1518920"/>
          </a:xfrm>
          <a:prstGeom prst="ellipse">
            <a:avLst/>
          </a:prstGeom>
          <a:solidFill>
            <a:srgbClr val="EEA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20" name="Oval 166"/>
          <p:cNvSpPr/>
          <p:nvPr>
            <p:custDataLst>
              <p:tags r:id="rId7"/>
            </p:custDataLst>
          </p:nvPr>
        </p:nvSpPr>
        <p:spPr>
          <a:xfrm>
            <a:off x="8322945" y="4158615"/>
            <a:ext cx="461010" cy="1024255"/>
          </a:xfrm>
          <a:prstGeom prst="ellipse">
            <a:avLst/>
          </a:prstGeom>
          <a:gradFill>
            <a:gsLst>
              <a:gs pos="50000">
                <a:srgbClr val="F8E786"/>
              </a:gs>
              <a:gs pos="0">
                <a:srgbClr val="FAEFAE"/>
              </a:gs>
              <a:gs pos="100000">
                <a:srgbClr val="F5DE5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21" name="Oval 165"/>
          <p:cNvSpPr/>
          <p:nvPr>
            <p:custDataLst>
              <p:tags r:id="rId8"/>
            </p:custDataLst>
          </p:nvPr>
        </p:nvSpPr>
        <p:spPr>
          <a:xfrm>
            <a:off x="8384540" y="4359910"/>
            <a:ext cx="280035" cy="621665"/>
          </a:xfrm>
          <a:prstGeom prst="ellipse">
            <a:avLst/>
          </a:prstGeom>
          <a:gradFill>
            <a:gsLst>
              <a:gs pos="50000">
                <a:srgbClr val="F6EDE1"/>
              </a:gs>
              <a:gs pos="0">
                <a:srgbClr val="F9F3EB"/>
              </a:gs>
              <a:gs pos="100000">
                <a:srgbClr val="F3E6D7"/>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dirty="0"/>
          </a:p>
        </p:txBody>
      </p:sp>
      <p:sp>
        <p:nvSpPr>
          <p:cNvPr id="23" name="Oval 81"/>
          <p:cNvSpPr/>
          <p:nvPr>
            <p:custDataLst>
              <p:tags r:id="rId9"/>
            </p:custDataLst>
          </p:nvPr>
        </p:nvSpPr>
        <p:spPr>
          <a:xfrm>
            <a:off x="8432800" y="4514850"/>
            <a:ext cx="134620" cy="299720"/>
          </a:xfrm>
          <a:prstGeom prst="ellipse">
            <a:avLst/>
          </a:prstGeom>
          <a:solidFill>
            <a:srgbClr val="F852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nvGrpSpPr>
          <p:cNvPr id="30" name="Group 76"/>
          <p:cNvGrpSpPr/>
          <p:nvPr>
            <p:custDataLst>
              <p:tags r:id="rId10"/>
            </p:custDataLst>
          </p:nvPr>
        </p:nvGrpSpPr>
        <p:grpSpPr>
          <a:xfrm>
            <a:off x="3093720" y="3740785"/>
            <a:ext cx="2775585" cy="1900555"/>
            <a:chOff x="1384298" y="2632584"/>
            <a:chExt cx="3333447" cy="2282316"/>
          </a:xfrm>
        </p:grpSpPr>
        <p:sp>
          <p:nvSpPr>
            <p:cNvPr id="31" name="Freeform 28"/>
            <p:cNvSpPr/>
            <p:nvPr>
              <p:custDataLst>
                <p:tags r:id="rId11"/>
              </p:custDataLst>
            </p:nvPr>
          </p:nvSpPr>
          <p:spPr bwMode="auto">
            <a:xfrm flipH="1">
              <a:off x="1384298" y="3166742"/>
              <a:ext cx="1416956" cy="569022"/>
            </a:xfrm>
            <a:custGeom>
              <a:avLst/>
              <a:gdLst>
                <a:gd name="T0" fmla="*/ 505 w 635"/>
                <a:gd name="T1" fmla="*/ 31 h 254"/>
                <a:gd name="T2" fmla="*/ 218 w 635"/>
                <a:gd name="T3" fmla="*/ 67 h 254"/>
                <a:gd name="T4" fmla="*/ 0 w 635"/>
                <a:gd name="T5" fmla="*/ 254 h 254"/>
                <a:gd name="T6" fmla="*/ 487 w 635"/>
                <a:gd name="T7" fmla="*/ 254 h 254"/>
                <a:gd name="T8" fmla="*/ 575 w 635"/>
                <a:gd name="T9" fmla="*/ 178 h 254"/>
                <a:gd name="T10" fmla="*/ 505 w 635"/>
                <a:gd name="T11" fmla="*/ 31 h 254"/>
              </a:gdLst>
              <a:ahLst/>
              <a:cxnLst>
                <a:cxn ang="0">
                  <a:pos x="T0" y="T1"/>
                </a:cxn>
                <a:cxn ang="0">
                  <a:pos x="T2" y="T3"/>
                </a:cxn>
                <a:cxn ang="0">
                  <a:pos x="T4" y="T5"/>
                </a:cxn>
                <a:cxn ang="0">
                  <a:pos x="T6" y="T7"/>
                </a:cxn>
                <a:cxn ang="0">
                  <a:pos x="T8" y="T9"/>
                </a:cxn>
                <a:cxn ang="0">
                  <a:pos x="T10" y="T11"/>
                </a:cxn>
              </a:cxnLst>
              <a:rect l="0" t="0" r="r" b="b"/>
              <a:pathLst>
                <a:path w="635" h="254">
                  <a:moveTo>
                    <a:pt x="505" y="31"/>
                  </a:moveTo>
                  <a:cubicBezTo>
                    <a:pt x="406" y="0"/>
                    <a:pt x="278" y="17"/>
                    <a:pt x="218" y="67"/>
                  </a:cubicBezTo>
                  <a:cubicBezTo>
                    <a:pt x="0" y="254"/>
                    <a:pt x="0" y="254"/>
                    <a:pt x="0" y="254"/>
                  </a:cubicBezTo>
                  <a:cubicBezTo>
                    <a:pt x="487" y="254"/>
                    <a:pt x="487" y="254"/>
                    <a:pt x="487" y="254"/>
                  </a:cubicBezTo>
                  <a:cubicBezTo>
                    <a:pt x="575" y="178"/>
                    <a:pt x="575" y="178"/>
                    <a:pt x="575" y="178"/>
                  </a:cubicBezTo>
                  <a:cubicBezTo>
                    <a:pt x="635" y="127"/>
                    <a:pt x="603" y="62"/>
                    <a:pt x="505" y="31"/>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32" name="Freeform 22"/>
            <p:cNvSpPr/>
            <p:nvPr>
              <p:custDataLst>
                <p:tags r:id="rId12"/>
              </p:custDataLst>
            </p:nvPr>
          </p:nvSpPr>
          <p:spPr bwMode="auto">
            <a:xfrm flipH="1">
              <a:off x="1384298" y="3811717"/>
              <a:ext cx="1416956" cy="1103183"/>
            </a:xfrm>
            <a:custGeom>
              <a:avLst/>
              <a:gdLst>
                <a:gd name="T0" fmla="*/ 505 w 635"/>
                <a:gd name="T1" fmla="*/ 433 h 493"/>
                <a:gd name="T2" fmla="*/ 218 w 635"/>
                <a:gd name="T3" fmla="*/ 362 h 493"/>
                <a:gd name="T4" fmla="*/ 0 w 635"/>
                <a:gd name="T5" fmla="*/ 0 h 493"/>
                <a:gd name="T6" fmla="*/ 487 w 635"/>
                <a:gd name="T7" fmla="*/ 0 h 493"/>
                <a:gd name="T8" fmla="*/ 575 w 635"/>
                <a:gd name="T9" fmla="*/ 147 h 493"/>
                <a:gd name="T10" fmla="*/ 505 w 635"/>
                <a:gd name="T11" fmla="*/ 433 h 493"/>
              </a:gdLst>
              <a:ahLst/>
              <a:cxnLst>
                <a:cxn ang="0">
                  <a:pos x="T0" y="T1"/>
                </a:cxn>
                <a:cxn ang="0">
                  <a:pos x="T2" y="T3"/>
                </a:cxn>
                <a:cxn ang="0">
                  <a:pos x="T4" y="T5"/>
                </a:cxn>
                <a:cxn ang="0">
                  <a:pos x="T6" y="T7"/>
                </a:cxn>
                <a:cxn ang="0">
                  <a:pos x="T8" y="T9"/>
                </a:cxn>
                <a:cxn ang="0">
                  <a:pos x="T10" y="T11"/>
                </a:cxn>
              </a:cxnLst>
              <a:rect l="0" t="0" r="r" b="b"/>
              <a:pathLst>
                <a:path w="635" h="493">
                  <a:moveTo>
                    <a:pt x="505" y="433"/>
                  </a:moveTo>
                  <a:cubicBezTo>
                    <a:pt x="406" y="493"/>
                    <a:pt x="278" y="461"/>
                    <a:pt x="218" y="362"/>
                  </a:cubicBezTo>
                  <a:cubicBezTo>
                    <a:pt x="0" y="0"/>
                    <a:pt x="0" y="0"/>
                    <a:pt x="0" y="0"/>
                  </a:cubicBezTo>
                  <a:cubicBezTo>
                    <a:pt x="487" y="0"/>
                    <a:pt x="487" y="0"/>
                    <a:pt x="487" y="0"/>
                  </a:cubicBezTo>
                  <a:cubicBezTo>
                    <a:pt x="575" y="147"/>
                    <a:pt x="575" y="147"/>
                    <a:pt x="575" y="147"/>
                  </a:cubicBezTo>
                  <a:cubicBezTo>
                    <a:pt x="635" y="246"/>
                    <a:pt x="603" y="374"/>
                    <a:pt x="505" y="433"/>
                  </a:cubicBezTo>
                  <a:close/>
                </a:path>
              </a:pathLst>
            </a:custGeom>
            <a:gradFill>
              <a:gsLst>
                <a:gs pos="42000">
                  <a:srgbClr val="ABD9CA"/>
                </a:gs>
                <a:gs pos="0">
                  <a:srgbClr val="C4E4DB"/>
                </a:gs>
                <a:gs pos="100000">
                  <a:srgbClr val="91CEB9"/>
                </a:gs>
              </a:gsLst>
              <a:lin scaled="1"/>
            </a:gradFill>
            <a:ln>
              <a:noFill/>
            </a:ln>
          </p:spPr>
          <p:txBody>
            <a:bodyPr vert="horz" wrap="square" lIns="91440" tIns="45720" rIns="91440" bIns="45720" numCol="1" anchor="t" anchorCtr="0" compatLnSpc="1"/>
            <a:p>
              <a:endParaRPr lang="en-US"/>
            </a:p>
          </p:txBody>
        </p:sp>
        <p:sp>
          <p:nvSpPr>
            <p:cNvPr id="33" name="Rounded Rectangle 69"/>
            <p:cNvSpPr/>
            <p:nvPr>
              <p:custDataLst>
                <p:tags r:id="rId13"/>
              </p:custDataLst>
            </p:nvPr>
          </p:nvSpPr>
          <p:spPr>
            <a:xfrm>
              <a:off x="1536204" y="3663549"/>
              <a:ext cx="3181541" cy="220387"/>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4" name="Freeform 24"/>
            <p:cNvSpPr/>
            <p:nvPr>
              <p:custDataLst>
                <p:tags r:id="rId14"/>
              </p:custDataLst>
            </p:nvPr>
          </p:nvSpPr>
          <p:spPr bwMode="auto">
            <a:xfrm flipH="1">
              <a:off x="1412935" y="3811717"/>
              <a:ext cx="1388318" cy="257741"/>
            </a:xfrm>
            <a:custGeom>
              <a:avLst/>
              <a:gdLst>
                <a:gd name="T0" fmla="*/ 218 w 622"/>
                <a:gd name="T1" fmla="*/ 58 h 115"/>
                <a:gd name="T2" fmla="*/ 0 w 622"/>
                <a:gd name="T3" fmla="*/ 0 h 115"/>
                <a:gd name="T4" fmla="*/ 487 w 622"/>
                <a:gd name="T5" fmla="*/ 0 h 115"/>
                <a:gd name="T6" fmla="*/ 622 w 622"/>
                <a:gd name="T7" fmla="*/ 62 h 115"/>
                <a:gd name="T8" fmla="*/ 218 w 622"/>
                <a:gd name="T9" fmla="*/ 58 h 115"/>
              </a:gdLst>
              <a:ahLst/>
              <a:cxnLst>
                <a:cxn ang="0">
                  <a:pos x="T0" y="T1"/>
                </a:cxn>
                <a:cxn ang="0">
                  <a:pos x="T2" y="T3"/>
                </a:cxn>
                <a:cxn ang="0">
                  <a:pos x="T4" y="T5"/>
                </a:cxn>
                <a:cxn ang="0">
                  <a:pos x="T6" y="T7"/>
                </a:cxn>
                <a:cxn ang="0">
                  <a:pos x="T8" y="T9"/>
                </a:cxn>
              </a:cxnLst>
              <a:rect l="0" t="0" r="r" b="b"/>
              <a:pathLst>
                <a:path w="622" h="115">
                  <a:moveTo>
                    <a:pt x="218" y="58"/>
                  </a:moveTo>
                  <a:cubicBezTo>
                    <a:pt x="0" y="0"/>
                    <a:pt x="0" y="0"/>
                    <a:pt x="0" y="0"/>
                  </a:cubicBezTo>
                  <a:cubicBezTo>
                    <a:pt x="487" y="0"/>
                    <a:pt x="487" y="0"/>
                    <a:pt x="487" y="0"/>
                  </a:cubicBezTo>
                  <a:cubicBezTo>
                    <a:pt x="487" y="0"/>
                    <a:pt x="622" y="9"/>
                    <a:pt x="622" y="62"/>
                  </a:cubicBezTo>
                  <a:cubicBezTo>
                    <a:pt x="622" y="115"/>
                    <a:pt x="278" y="73"/>
                    <a:pt x="218" y="58"/>
                  </a:cubicBezTo>
                  <a:close/>
                </a:path>
              </a:pathLst>
            </a:custGeom>
            <a:solidFill>
              <a:schemeClr val="accent4">
                <a:lumMod val="75000"/>
              </a:schemeClr>
            </a:solidFill>
            <a:ln>
              <a:noFill/>
            </a:ln>
          </p:spPr>
          <p:txBody>
            <a:bodyPr vert="horz" wrap="square" lIns="91440" tIns="45720" rIns="91440" bIns="45720" numCol="1" anchor="t" anchorCtr="0" compatLnSpc="1"/>
            <a:p>
              <a:endParaRPr lang="en-US"/>
            </a:p>
          </p:txBody>
        </p:sp>
        <p:sp>
          <p:nvSpPr>
            <p:cNvPr id="35" name="Freeform 29"/>
            <p:cNvSpPr/>
            <p:nvPr>
              <p:custDataLst>
                <p:tags r:id="rId15"/>
              </p:custDataLst>
            </p:nvPr>
          </p:nvSpPr>
          <p:spPr bwMode="auto">
            <a:xfrm flipH="1">
              <a:off x="1384298" y="2632584"/>
              <a:ext cx="1416956" cy="1103183"/>
            </a:xfrm>
            <a:custGeom>
              <a:avLst/>
              <a:gdLst>
                <a:gd name="T0" fmla="*/ 505 w 635"/>
                <a:gd name="T1" fmla="*/ 59 h 493"/>
                <a:gd name="T2" fmla="*/ 218 w 635"/>
                <a:gd name="T3" fmla="*/ 130 h 493"/>
                <a:gd name="T4" fmla="*/ 0 w 635"/>
                <a:gd name="T5" fmla="*/ 493 h 493"/>
                <a:gd name="T6" fmla="*/ 487 w 635"/>
                <a:gd name="T7" fmla="*/ 493 h 493"/>
                <a:gd name="T8" fmla="*/ 575 w 635"/>
                <a:gd name="T9" fmla="*/ 346 h 493"/>
                <a:gd name="T10" fmla="*/ 505 w 635"/>
                <a:gd name="T11" fmla="*/ 59 h 493"/>
              </a:gdLst>
              <a:ahLst/>
              <a:cxnLst>
                <a:cxn ang="0">
                  <a:pos x="T0" y="T1"/>
                </a:cxn>
                <a:cxn ang="0">
                  <a:pos x="T2" y="T3"/>
                </a:cxn>
                <a:cxn ang="0">
                  <a:pos x="T4" y="T5"/>
                </a:cxn>
                <a:cxn ang="0">
                  <a:pos x="T6" y="T7"/>
                </a:cxn>
                <a:cxn ang="0">
                  <a:pos x="T8" y="T9"/>
                </a:cxn>
                <a:cxn ang="0">
                  <a:pos x="T10" y="T11"/>
                </a:cxn>
              </a:cxnLst>
              <a:rect l="0" t="0" r="r" b="b"/>
              <a:pathLst>
                <a:path w="635" h="493">
                  <a:moveTo>
                    <a:pt x="505" y="59"/>
                  </a:moveTo>
                  <a:cubicBezTo>
                    <a:pt x="406" y="0"/>
                    <a:pt x="278" y="32"/>
                    <a:pt x="218" y="130"/>
                  </a:cubicBezTo>
                  <a:cubicBezTo>
                    <a:pt x="0" y="493"/>
                    <a:pt x="0" y="493"/>
                    <a:pt x="0" y="493"/>
                  </a:cubicBezTo>
                  <a:cubicBezTo>
                    <a:pt x="487" y="493"/>
                    <a:pt x="487" y="493"/>
                    <a:pt x="487" y="493"/>
                  </a:cubicBezTo>
                  <a:cubicBezTo>
                    <a:pt x="575" y="346"/>
                    <a:pt x="575" y="346"/>
                    <a:pt x="575" y="346"/>
                  </a:cubicBezTo>
                  <a:cubicBezTo>
                    <a:pt x="635" y="247"/>
                    <a:pt x="603" y="119"/>
                    <a:pt x="505" y="59"/>
                  </a:cubicBezTo>
                  <a:close/>
                </a:path>
              </a:pathLst>
            </a:custGeom>
            <a:gradFill>
              <a:gsLst>
                <a:gs pos="50000">
                  <a:srgbClr val="F9E397"/>
                </a:gs>
                <a:gs pos="0">
                  <a:srgbClr val="F9EBB8"/>
                </a:gs>
                <a:gs pos="100000">
                  <a:srgbClr val="F8DB75"/>
                </a:gs>
              </a:gsLst>
              <a:lin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36" name="Freeform 30"/>
            <p:cNvSpPr/>
            <p:nvPr>
              <p:custDataLst>
                <p:tags r:id="rId16"/>
              </p:custDataLst>
            </p:nvPr>
          </p:nvSpPr>
          <p:spPr bwMode="auto">
            <a:xfrm flipH="1">
              <a:off x="1488889" y="3166742"/>
              <a:ext cx="1312365" cy="569022"/>
            </a:xfrm>
            <a:custGeom>
              <a:avLst/>
              <a:gdLst>
                <a:gd name="T0" fmla="*/ 588 w 588"/>
                <a:gd name="T1" fmla="*/ 81 h 254"/>
                <a:gd name="T2" fmla="*/ 505 w 588"/>
                <a:gd name="T3" fmla="*/ 31 h 254"/>
                <a:gd name="T4" fmla="*/ 218 w 588"/>
                <a:gd name="T5" fmla="*/ 67 h 254"/>
                <a:gd name="T6" fmla="*/ 0 w 588"/>
                <a:gd name="T7" fmla="*/ 254 h 254"/>
                <a:gd name="T8" fmla="*/ 487 w 588"/>
                <a:gd name="T9" fmla="*/ 254 h 254"/>
                <a:gd name="T10" fmla="*/ 575 w 588"/>
                <a:gd name="T11" fmla="*/ 107 h 254"/>
                <a:gd name="T12" fmla="*/ 588 w 588"/>
                <a:gd name="T13" fmla="*/ 81 h 254"/>
              </a:gdLst>
              <a:ahLst/>
              <a:cxnLst>
                <a:cxn ang="0">
                  <a:pos x="T0" y="T1"/>
                </a:cxn>
                <a:cxn ang="0">
                  <a:pos x="T2" y="T3"/>
                </a:cxn>
                <a:cxn ang="0">
                  <a:pos x="T4" y="T5"/>
                </a:cxn>
                <a:cxn ang="0">
                  <a:pos x="T6" y="T7"/>
                </a:cxn>
                <a:cxn ang="0">
                  <a:pos x="T8" y="T9"/>
                </a:cxn>
                <a:cxn ang="0">
                  <a:pos x="T10" y="T11"/>
                </a:cxn>
                <a:cxn ang="0">
                  <a:pos x="T12" y="T13"/>
                </a:cxn>
              </a:cxnLst>
              <a:rect l="0" t="0" r="r" b="b"/>
              <a:pathLst>
                <a:path w="588" h="254">
                  <a:moveTo>
                    <a:pt x="588" y="81"/>
                  </a:moveTo>
                  <a:cubicBezTo>
                    <a:pt x="572" y="61"/>
                    <a:pt x="543" y="43"/>
                    <a:pt x="505" y="31"/>
                  </a:cubicBezTo>
                  <a:cubicBezTo>
                    <a:pt x="406" y="0"/>
                    <a:pt x="278" y="17"/>
                    <a:pt x="218" y="67"/>
                  </a:cubicBezTo>
                  <a:cubicBezTo>
                    <a:pt x="0" y="254"/>
                    <a:pt x="0" y="254"/>
                    <a:pt x="0" y="254"/>
                  </a:cubicBezTo>
                  <a:cubicBezTo>
                    <a:pt x="487" y="254"/>
                    <a:pt x="487" y="254"/>
                    <a:pt x="487" y="254"/>
                  </a:cubicBezTo>
                  <a:cubicBezTo>
                    <a:pt x="575" y="107"/>
                    <a:pt x="575" y="107"/>
                    <a:pt x="575" y="107"/>
                  </a:cubicBezTo>
                  <a:cubicBezTo>
                    <a:pt x="580" y="98"/>
                    <a:pt x="585" y="90"/>
                    <a:pt x="588" y="81"/>
                  </a:cubicBezTo>
                  <a:close/>
                </a:path>
              </a:pathLst>
            </a:custGeom>
            <a:solidFill>
              <a:schemeClr val="tx1">
                <a:lumMod val="95000"/>
                <a:lumOff val="5000"/>
                <a:alpha val="10000"/>
              </a:schemeClr>
            </a:solidFill>
            <a:ln>
              <a:noFill/>
            </a:ln>
          </p:spPr>
          <p:txBody>
            <a:bodyPr vert="horz" wrap="square" lIns="91440" tIns="45720" rIns="91440" bIns="45720" numCol="1" anchor="t" anchorCtr="0" compatLnSpc="1"/>
            <a:p>
              <a:endParaRPr lang="en-US"/>
            </a:p>
          </p:txBody>
        </p:sp>
      </p:grpSp>
      <p:grpSp>
        <p:nvGrpSpPr>
          <p:cNvPr id="37" name="Group 8"/>
          <p:cNvGrpSpPr/>
          <p:nvPr>
            <p:custDataLst>
              <p:tags r:id="rId17"/>
            </p:custDataLst>
          </p:nvPr>
        </p:nvGrpSpPr>
        <p:grpSpPr>
          <a:xfrm>
            <a:off x="5727065" y="4436110"/>
            <a:ext cx="2785110" cy="456565"/>
            <a:chOff x="6518850" y="3533381"/>
            <a:chExt cx="3344602" cy="548640"/>
          </a:xfrm>
        </p:grpSpPr>
        <p:sp>
          <p:nvSpPr>
            <p:cNvPr id="38" name="Rectangle 160"/>
            <p:cNvSpPr/>
            <p:nvPr>
              <p:custDataLst>
                <p:tags r:id="rId18"/>
              </p:custDataLst>
            </p:nvPr>
          </p:nvSpPr>
          <p:spPr>
            <a:xfrm>
              <a:off x="6518850" y="3706412"/>
              <a:ext cx="940728" cy="22038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39" name="Group 73"/>
            <p:cNvGrpSpPr>
              <a:grpSpLocks noChangeAspect="1"/>
            </p:cNvGrpSpPr>
            <p:nvPr/>
          </p:nvGrpSpPr>
          <p:grpSpPr>
            <a:xfrm>
              <a:off x="7077391" y="3533381"/>
              <a:ext cx="2786061" cy="548640"/>
              <a:chOff x="6607043" y="3516624"/>
              <a:chExt cx="2611353" cy="514236"/>
            </a:xfrm>
          </p:grpSpPr>
          <p:sp>
            <p:nvSpPr>
              <p:cNvPr id="40" name="Freeform 21"/>
              <p:cNvSpPr/>
              <p:nvPr>
                <p:custDataLst>
                  <p:tags r:id="rId19"/>
                </p:custDataLst>
              </p:nvPr>
            </p:nvSpPr>
            <p:spPr bwMode="auto">
              <a:xfrm flipH="1">
                <a:off x="8066653" y="3733276"/>
                <a:ext cx="1151743" cy="80933"/>
              </a:xfrm>
              <a:custGeom>
                <a:avLst/>
                <a:gdLst>
                  <a:gd name="T0" fmla="*/ 104 w 516"/>
                  <a:gd name="T1" fmla="*/ 0 h 36"/>
                  <a:gd name="T2" fmla="*/ 0 w 516"/>
                  <a:gd name="T3" fmla="*/ 18 h 36"/>
                  <a:gd name="T4" fmla="*/ 104 w 516"/>
                  <a:gd name="T5" fmla="*/ 36 h 36"/>
                  <a:gd name="T6" fmla="*/ 516 w 516"/>
                  <a:gd name="T7" fmla="*/ 36 h 36"/>
                  <a:gd name="T8" fmla="*/ 516 w 516"/>
                  <a:gd name="T9" fmla="*/ 0 h 36"/>
                  <a:gd name="T10" fmla="*/ 104 w 516"/>
                  <a:gd name="T11" fmla="*/ 0 h 36"/>
                </a:gdLst>
                <a:ahLst/>
                <a:cxnLst>
                  <a:cxn ang="0">
                    <a:pos x="T0" y="T1"/>
                  </a:cxn>
                  <a:cxn ang="0">
                    <a:pos x="T2" y="T3"/>
                  </a:cxn>
                  <a:cxn ang="0">
                    <a:pos x="T4" y="T5"/>
                  </a:cxn>
                  <a:cxn ang="0">
                    <a:pos x="T6" y="T7"/>
                  </a:cxn>
                  <a:cxn ang="0">
                    <a:pos x="T8" y="T9"/>
                  </a:cxn>
                  <a:cxn ang="0">
                    <a:pos x="T10" y="T11"/>
                  </a:cxn>
                </a:cxnLst>
                <a:rect l="0" t="0" r="r" b="b"/>
                <a:pathLst>
                  <a:path w="516" h="36">
                    <a:moveTo>
                      <a:pt x="104" y="0"/>
                    </a:moveTo>
                    <a:cubicBezTo>
                      <a:pt x="104" y="0"/>
                      <a:pt x="0" y="12"/>
                      <a:pt x="0" y="18"/>
                    </a:cubicBezTo>
                    <a:cubicBezTo>
                      <a:pt x="0" y="24"/>
                      <a:pt x="104" y="36"/>
                      <a:pt x="104" y="36"/>
                    </a:cubicBezTo>
                    <a:cubicBezTo>
                      <a:pt x="516" y="36"/>
                      <a:pt x="516" y="36"/>
                      <a:pt x="516" y="36"/>
                    </a:cubicBezTo>
                    <a:cubicBezTo>
                      <a:pt x="516" y="0"/>
                      <a:pt x="516" y="0"/>
                      <a:pt x="516" y="0"/>
                    </a:cubicBezTo>
                    <a:lnTo>
                      <a:pt x="104" y="0"/>
                    </a:lnTo>
                    <a:close/>
                  </a:path>
                </a:pathLst>
              </a:custGeom>
              <a:solidFill>
                <a:schemeClr val="tx1">
                  <a:lumMod val="75000"/>
                  <a:lumOff val="25000"/>
                </a:schemeClr>
              </a:solidFill>
              <a:ln>
                <a:noFill/>
              </a:ln>
            </p:spPr>
            <p:txBody>
              <a:bodyPr vert="horz" wrap="square" lIns="91440" tIns="45720" rIns="91440" bIns="45720" numCol="1" anchor="t" anchorCtr="0" compatLnSpc="1"/>
              <a:p>
                <a:endParaRPr lang="en-US"/>
              </a:p>
            </p:txBody>
          </p:sp>
          <p:grpSp>
            <p:nvGrpSpPr>
              <p:cNvPr id="41" name="Group 68"/>
              <p:cNvGrpSpPr/>
              <p:nvPr/>
            </p:nvGrpSpPr>
            <p:grpSpPr>
              <a:xfrm>
                <a:off x="6607043" y="3516624"/>
                <a:ext cx="1522791" cy="514236"/>
                <a:chOff x="8744013" y="3706830"/>
                <a:chExt cx="1259770" cy="425416"/>
              </a:xfrm>
            </p:grpSpPr>
            <p:sp>
              <p:nvSpPr>
                <p:cNvPr id="42" name="Freeform 25"/>
                <p:cNvSpPr/>
                <p:nvPr>
                  <p:custDataLst>
                    <p:tags r:id="rId20"/>
                  </p:custDataLst>
                </p:nvPr>
              </p:nvSpPr>
              <p:spPr bwMode="auto">
                <a:xfrm flipH="1">
                  <a:off x="9590727" y="3723311"/>
                  <a:ext cx="413056" cy="392454"/>
                </a:xfrm>
                <a:custGeom>
                  <a:avLst/>
                  <a:gdLst>
                    <a:gd name="T0" fmla="*/ 181 w 401"/>
                    <a:gd name="T1" fmla="*/ 0 h 381"/>
                    <a:gd name="T2" fmla="*/ 0 w 401"/>
                    <a:gd name="T3" fmla="*/ 138 h 381"/>
                    <a:gd name="T4" fmla="*/ 0 w 401"/>
                    <a:gd name="T5" fmla="*/ 243 h 381"/>
                    <a:gd name="T6" fmla="*/ 181 w 401"/>
                    <a:gd name="T7" fmla="*/ 381 h 381"/>
                    <a:gd name="T8" fmla="*/ 401 w 401"/>
                    <a:gd name="T9" fmla="*/ 381 h 381"/>
                    <a:gd name="T10" fmla="*/ 401 w 401"/>
                    <a:gd name="T11" fmla="*/ 0 h 381"/>
                    <a:gd name="T12" fmla="*/ 181 w 401"/>
                    <a:gd name="T13" fmla="*/ 0 h 381"/>
                  </a:gdLst>
                  <a:ahLst/>
                  <a:cxnLst>
                    <a:cxn ang="0">
                      <a:pos x="T0" y="T1"/>
                    </a:cxn>
                    <a:cxn ang="0">
                      <a:pos x="T2" y="T3"/>
                    </a:cxn>
                    <a:cxn ang="0">
                      <a:pos x="T4" y="T5"/>
                    </a:cxn>
                    <a:cxn ang="0">
                      <a:pos x="T6" y="T7"/>
                    </a:cxn>
                    <a:cxn ang="0">
                      <a:pos x="T8" y="T9"/>
                    </a:cxn>
                    <a:cxn ang="0">
                      <a:pos x="T10" y="T11"/>
                    </a:cxn>
                    <a:cxn ang="0">
                      <a:pos x="T12" y="T13"/>
                    </a:cxn>
                  </a:cxnLst>
                  <a:rect l="0" t="0" r="r" b="b"/>
                  <a:pathLst>
                    <a:path w="401" h="381">
                      <a:moveTo>
                        <a:pt x="181" y="0"/>
                      </a:moveTo>
                      <a:lnTo>
                        <a:pt x="0" y="138"/>
                      </a:lnTo>
                      <a:lnTo>
                        <a:pt x="0" y="243"/>
                      </a:lnTo>
                      <a:lnTo>
                        <a:pt x="181" y="381"/>
                      </a:lnTo>
                      <a:lnTo>
                        <a:pt x="401" y="381"/>
                      </a:lnTo>
                      <a:lnTo>
                        <a:pt x="401" y="0"/>
                      </a:lnTo>
                      <a:lnTo>
                        <a:pt x="181"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43" name="Freeform 26"/>
                <p:cNvSpPr/>
                <p:nvPr>
                  <p:custDataLst>
                    <p:tags r:id="rId21"/>
                  </p:custDataLst>
                </p:nvPr>
              </p:nvSpPr>
              <p:spPr bwMode="auto">
                <a:xfrm flipH="1">
                  <a:off x="8744013" y="3723311"/>
                  <a:ext cx="414087" cy="392454"/>
                </a:xfrm>
                <a:custGeom>
                  <a:avLst/>
                  <a:gdLst>
                    <a:gd name="T0" fmla="*/ 221 w 402"/>
                    <a:gd name="T1" fmla="*/ 0 h 381"/>
                    <a:gd name="T2" fmla="*/ 402 w 402"/>
                    <a:gd name="T3" fmla="*/ 72 h 381"/>
                    <a:gd name="T4" fmla="*/ 402 w 402"/>
                    <a:gd name="T5" fmla="*/ 307 h 381"/>
                    <a:gd name="T6" fmla="*/ 221 w 402"/>
                    <a:gd name="T7" fmla="*/ 381 h 381"/>
                    <a:gd name="T8" fmla="*/ 0 w 402"/>
                    <a:gd name="T9" fmla="*/ 381 h 381"/>
                    <a:gd name="T10" fmla="*/ 0 w 402"/>
                    <a:gd name="T11" fmla="*/ 0 h 381"/>
                    <a:gd name="T12" fmla="*/ 221 w 402"/>
                    <a:gd name="T13" fmla="*/ 0 h 381"/>
                  </a:gdLst>
                  <a:ahLst/>
                  <a:cxnLst>
                    <a:cxn ang="0">
                      <a:pos x="T0" y="T1"/>
                    </a:cxn>
                    <a:cxn ang="0">
                      <a:pos x="T2" y="T3"/>
                    </a:cxn>
                    <a:cxn ang="0">
                      <a:pos x="T4" y="T5"/>
                    </a:cxn>
                    <a:cxn ang="0">
                      <a:pos x="T6" y="T7"/>
                    </a:cxn>
                    <a:cxn ang="0">
                      <a:pos x="T8" y="T9"/>
                    </a:cxn>
                    <a:cxn ang="0">
                      <a:pos x="T10" y="T11"/>
                    </a:cxn>
                    <a:cxn ang="0">
                      <a:pos x="T12" y="T13"/>
                    </a:cxn>
                  </a:cxnLst>
                  <a:rect l="0" t="0" r="r" b="b"/>
                  <a:pathLst>
                    <a:path w="402" h="381">
                      <a:moveTo>
                        <a:pt x="221" y="0"/>
                      </a:moveTo>
                      <a:lnTo>
                        <a:pt x="402" y="72"/>
                      </a:lnTo>
                      <a:lnTo>
                        <a:pt x="402" y="307"/>
                      </a:lnTo>
                      <a:lnTo>
                        <a:pt x="221" y="381"/>
                      </a:lnTo>
                      <a:lnTo>
                        <a:pt x="0" y="381"/>
                      </a:lnTo>
                      <a:lnTo>
                        <a:pt x="0" y="0"/>
                      </a:lnTo>
                      <a:lnTo>
                        <a:pt x="221"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44" name="Rectangle 27"/>
                <p:cNvSpPr>
                  <a:spLocks noChangeArrowheads="1"/>
                </p:cNvSpPr>
                <p:nvPr>
                  <p:custDataLst>
                    <p:tags r:id="rId22"/>
                  </p:custDataLst>
                </p:nvPr>
              </p:nvSpPr>
              <p:spPr bwMode="auto">
                <a:xfrm flipH="1">
                  <a:off x="9006679" y="3706830"/>
                  <a:ext cx="771520" cy="425416"/>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45" name="Rectangle 31"/>
                <p:cNvSpPr>
                  <a:spLocks noChangeArrowheads="1"/>
                </p:cNvSpPr>
                <p:nvPr>
                  <p:custDataLst>
                    <p:tags r:id="rId23"/>
                  </p:custDataLst>
                </p:nvPr>
              </p:nvSpPr>
              <p:spPr bwMode="auto">
                <a:xfrm flipH="1">
                  <a:off x="9688583" y="3706830"/>
                  <a:ext cx="32962" cy="425416"/>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46" name="Rectangle 32"/>
                <p:cNvSpPr>
                  <a:spLocks noChangeArrowheads="1"/>
                </p:cNvSpPr>
                <p:nvPr>
                  <p:custDataLst>
                    <p:tags r:id="rId24"/>
                  </p:custDataLst>
                </p:nvPr>
              </p:nvSpPr>
              <p:spPr bwMode="auto">
                <a:xfrm flipH="1">
                  <a:off x="9544374" y="3706830"/>
                  <a:ext cx="65924" cy="425416"/>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47" name="Rectangle 33"/>
                <p:cNvSpPr>
                  <a:spLocks noChangeArrowheads="1"/>
                </p:cNvSpPr>
                <p:nvPr>
                  <p:custDataLst>
                    <p:tags r:id="rId25"/>
                  </p:custDataLst>
                </p:nvPr>
              </p:nvSpPr>
              <p:spPr bwMode="auto">
                <a:xfrm flipH="1">
                  <a:off x="9111746" y="3706830"/>
                  <a:ext cx="66955" cy="425416"/>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grpSp>
        </p:grpSp>
      </p:grpSp>
      <p:grpSp>
        <p:nvGrpSpPr>
          <p:cNvPr id="48" name="Group 5"/>
          <p:cNvGrpSpPr/>
          <p:nvPr>
            <p:custDataLst>
              <p:tags r:id="rId26"/>
            </p:custDataLst>
          </p:nvPr>
        </p:nvGrpSpPr>
        <p:grpSpPr>
          <a:xfrm>
            <a:off x="5326380" y="2963545"/>
            <a:ext cx="787400" cy="1819275"/>
            <a:chOff x="3978690" y="1742284"/>
            <a:chExt cx="945765" cy="2184515"/>
          </a:xfrm>
          <a:solidFill>
            <a:srgbClr val="75A99C"/>
          </a:solidFill>
        </p:grpSpPr>
        <p:sp>
          <p:nvSpPr>
            <p:cNvPr id="49" name="Rectangle 120"/>
            <p:cNvSpPr/>
            <p:nvPr>
              <p:custDataLst>
                <p:tags r:id="rId27"/>
              </p:custDataLst>
            </p:nvPr>
          </p:nvSpPr>
          <p:spPr>
            <a:xfrm>
              <a:off x="3983727" y="3706412"/>
              <a:ext cx="940728" cy="2203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0" name="Rectangle 127"/>
            <p:cNvSpPr/>
            <p:nvPr>
              <p:custDataLst>
                <p:tags r:id="rId28"/>
              </p:custDataLst>
            </p:nvPr>
          </p:nvSpPr>
          <p:spPr>
            <a:xfrm>
              <a:off x="3978690" y="2213116"/>
              <a:ext cx="940728" cy="1499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1" name="Oval 155"/>
            <p:cNvSpPr/>
            <p:nvPr>
              <p:custDataLst>
                <p:tags r:id="rId29"/>
              </p:custDataLst>
            </p:nvPr>
          </p:nvSpPr>
          <p:spPr>
            <a:xfrm>
              <a:off x="3981448" y="1742284"/>
              <a:ext cx="935180" cy="9351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2" name="Oval 156"/>
            <p:cNvSpPr/>
            <p:nvPr>
              <p:custDataLst>
                <p:tags r:id="rId30"/>
              </p:custDataLst>
            </p:nvPr>
          </p:nvSpPr>
          <p:spPr>
            <a:xfrm>
              <a:off x="4085746" y="1857115"/>
              <a:ext cx="726616" cy="7266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rgbClr val="FFC000"/>
                </a:solidFill>
              </a:endParaRPr>
            </a:p>
          </p:txBody>
        </p:sp>
      </p:grpSp>
      <p:grpSp>
        <p:nvGrpSpPr>
          <p:cNvPr id="53" name="Group 4"/>
          <p:cNvGrpSpPr/>
          <p:nvPr>
            <p:custDataLst>
              <p:tags r:id="rId31"/>
            </p:custDataLst>
          </p:nvPr>
        </p:nvGrpSpPr>
        <p:grpSpPr>
          <a:xfrm>
            <a:off x="4530725" y="4599305"/>
            <a:ext cx="799465" cy="1812925"/>
            <a:chOff x="3023674" y="3706412"/>
            <a:chExt cx="960053" cy="2177005"/>
          </a:xfrm>
        </p:grpSpPr>
        <p:sp>
          <p:nvSpPr>
            <p:cNvPr id="54" name="Rectangle 71"/>
            <p:cNvSpPr/>
            <p:nvPr>
              <p:custDataLst>
                <p:tags r:id="rId32"/>
              </p:custDataLst>
            </p:nvPr>
          </p:nvSpPr>
          <p:spPr>
            <a:xfrm>
              <a:off x="3042999" y="3706412"/>
              <a:ext cx="940728" cy="220387"/>
            </a:xfrm>
            <a:prstGeom prst="rect">
              <a:avLst/>
            </a:prstGeom>
            <a:solidFill>
              <a:schemeClr val="accent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5" name="Rectangle 125"/>
            <p:cNvSpPr/>
            <p:nvPr>
              <p:custDataLst>
                <p:tags r:id="rId33"/>
              </p:custDataLst>
            </p:nvPr>
          </p:nvSpPr>
          <p:spPr>
            <a:xfrm>
              <a:off x="3023674" y="3926800"/>
              <a:ext cx="940728" cy="15024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6" name="Oval 75"/>
            <p:cNvSpPr/>
            <p:nvPr>
              <p:custDataLst>
                <p:tags r:id="rId34"/>
              </p:custDataLst>
            </p:nvPr>
          </p:nvSpPr>
          <p:spPr>
            <a:xfrm>
              <a:off x="3023674" y="4942689"/>
              <a:ext cx="940728" cy="940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7" name="Oval 158"/>
            <p:cNvSpPr/>
            <p:nvPr>
              <p:custDataLst>
                <p:tags r:id="rId35"/>
              </p:custDataLst>
            </p:nvPr>
          </p:nvSpPr>
          <p:spPr>
            <a:xfrm>
              <a:off x="3130730" y="5034450"/>
              <a:ext cx="726616" cy="726617"/>
            </a:xfrm>
            <a:prstGeom prst="ellipse">
              <a:avLst/>
            </a:prstGeom>
            <a:solidFill>
              <a:schemeClr val="accent1">
                <a:lumMod val="0"/>
                <a:lumOff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solidFill>
                  <a:srgbClr val="F23B48"/>
                </a:solidFill>
              </a:endParaRPr>
            </a:p>
          </p:txBody>
        </p:sp>
      </p:grpSp>
      <p:grpSp>
        <p:nvGrpSpPr>
          <p:cNvPr id="58" name="Group 9"/>
          <p:cNvGrpSpPr/>
          <p:nvPr>
            <p:custDataLst>
              <p:tags r:id="rId36"/>
            </p:custDataLst>
          </p:nvPr>
        </p:nvGrpSpPr>
        <p:grpSpPr>
          <a:xfrm>
            <a:off x="7709535" y="2921635"/>
            <a:ext cx="1593215" cy="1593850"/>
            <a:chOff x="8900155" y="1714470"/>
            <a:chExt cx="1913453" cy="1913789"/>
          </a:xfrm>
        </p:grpSpPr>
        <p:sp>
          <p:nvSpPr>
            <p:cNvPr id="59" name="Rounded Rectangle 86"/>
            <p:cNvSpPr/>
            <p:nvPr>
              <p:custDataLst>
                <p:tags r:id="rId37"/>
              </p:custDataLst>
            </p:nvPr>
          </p:nvSpPr>
          <p:spPr>
            <a:xfrm>
              <a:off x="8900155" y="1714470"/>
              <a:ext cx="1913453" cy="841447"/>
            </a:xfrm>
            <a:prstGeom prst="roundRect">
              <a:avLst>
                <a:gd name="adj" fmla="val 8490"/>
              </a:avLst>
            </a:prstGeom>
            <a:solidFill>
              <a:srgbClr val="F1B9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smtClean="0">
                  <a:solidFill>
                    <a:schemeClr val="lt1">
                      <a:alpha val="0"/>
                    </a:schemeClr>
                  </a:solidFill>
                </a:rPr>
                <a:t>2018</a:t>
              </a:r>
              <a:endParaRPr lang="en-US" altLang="zh-CN" sz="1200" smtClean="0">
                <a:solidFill>
                  <a:schemeClr val="lt1">
                    <a:alpha val="0"/>
                  </a:schemeClr>
                </a:solidFill>
              </a:endParaRPr>
            </a:p>
            <a:p>
              <a:pPr algn="ctr"/>
              <a:r>
                <a:rPr lang="en-US" altLang="zh-CN" sz="1200" smtClean="0">
                  <a:solidFill>
                    <a:schemeClr val="lt1">
                      <a:alpha val="0"/>
                    </a:schemeClr>
                  </a:solidFill>
                </a:rPr>
                <a:t>目标</a:t>
              </a:r>
              <a:endParaRPr lang="en-US" altLang="zh-CN" sz="1200" smtClean="0">
                <a:solidFill>
                  <a:schemeClr val="lt1">
                    <a:alpha val="0"/>
                  </a:schemeClr>
                </a:solidFill>
              </a:endParaRPr>
            </a:p>
          </p:txBody>
        </p:sp>
        <p:cxnSp>
          <p:nvCxnSpPr>
            <p:cNvPr id="60" name="Straight Connector 101"/>
            <p:cNvCxnSpPr/>
            <p:nvPr>
              <p:custDataLst>
                <p:tags r:id="rId38"/>
              </p:custDataLst>
            </p:nvPr>
          </p:nvCxnSpPr>
          <p:spPr>
            <a:xfrm>
              <a:off x="9835735" y="2369798"/>
              <a:ext cx="0" cy="1258461"/>
            </a:xfrm>
            <a:prstGeom prst="line">
              <a:avLst/>
            </a:prstGeom>
            <a:ln>
              <a:solidFill>
                <a:srgbClr val="88BBE3"/>
              </a:solidFill>
            </a:ln>
          </p:spPr>
          <p:style>
            <a:lnRef idx="1">
              <a:schemeClr val="accent1"/>
            </a:lnRef>
            <a:fillRef idx="0">
              <a:schemeClr val="accent1"/>
            </a:fillRef>
            <a:effectRef idx="0">
              <a:schemeClr val="accent1"/>
            </a:effectRef>
            <a:fontRef idx="minor">
              <a:schemeClr val="tx1"/>
            </a:fontRef>
          </p:style>
        </p:cxnSp>
      </p:grpSp>
      <p:sp>
        <p:nvSpPr>
          <p:cNvPr id="61" name="Rectangle 79"/>
          <p:cNvSpPr/>
          <p:nvPr>
            <p:custDataLst>
              <p:tags r:id="rId39"/>
            </p:custDataLst>
          </p:nvPr>
        </p:nvSpPr>
        <p:spPr>
          <a:xfrm>
            <a:off x="4546434" y="4631055"/>
            <a:ext cx="1645451" cy="106956"/>
          </a:xfrm>
          <a:prstGeom prst="rect">
            <a:avLst/>
          </a:prstGeom>
          <a:gradFill flip="none" rotWithShape="1">
            <a:gsLst>
              <a:gs pos="50000">
                <a:schemeClr val="accent1">
                  <a:lumMod val="0"/>
                  <a:lumOff val="100000"/>
                </a:schemeClr>
              </a:gs>
              <a:gs pos="0">
                <a:schemeClr val="accent1">
                  <a:lumMod val="5000"/>
                  <a:lumOff val="95000"/>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2" name="文本框 56"/>
          <p:cNvSpPr txBox="1"/>
          <p:nvPr>
            <p:custDataLst>
              <p:tags r:id="rId40"/>
            </p:custDataLst>
          </p:nvPr>
        </p:nvSpPr>
        <p:spPr>
          <a:xfrm>
            <a:off x="5313680" y="3634105"/>
            <a:ext cx="827405" cy="410845"/>
          </a:xfrm>
          <a:prstGeom prst="rect">
            <a:avLst/>
          </a:prstGeom>
          <a:noFill/>
        </p:spPr>
        <p:txBody>
          <a:bodyPr wrap="square" rtlCol="0">
            <a:spAutoFit/>
          </a:bodyPr>
          <a:p>
            <a:pPr algn="ctr">
              <a:lnSpc>
                <a:spcPct val="130000"/>
              </a:lnSpc>
            </a:pPr>
            <a:r>
              <a:rPr lang="zh-CN" altLang="en-US" sz="1600" b="1" smtClean="0">
                <a:solidFill>
                  <a:schemeClr val="bg1"/>
                </a:solidFill>
              </a:rPr>
              <a:t>债务</a:t>
            </a:r>
            <a:endParaRPr lang="zh-CN" altLang="en-US" sz="1600" b="1" smtClean="0">
              <a:solidFill>
                <a:schemeClr val="bg1"/>
              </a:solidFill>
            </a:endParaRPr>
          </a:p>
        </p:txBody>
      </p:sp>
      <p:sp>
        <p:nvSpPr>
          <p:cNvPr id="63" name="文本框 58"/>
          <p:cNvSpPr txBox="1"/>
          <p:nvPr>
            <p:custDataLst>
              <p:tags r:id="rId41"/>
            </p:custDataLst>
          </p:nvPr>
        </p:nvSpPr>
        <p:spPr>
          <a:xfrm>
            <a:off x="4523740" y="4872990"/>
            <a:ext cx="827405" cy="410845"/>
          </a:xfrm>
          <a:prstGeom prst="rect">
            <a:avLst/>
          </a:prstGeom>
          <a:noFill/>
        </p:spPr>
        <p:txBody>
          <a:bodyPr wrap="square" rtlCol="0">
            <a:spAutoFit/>
          </a:bodyPr>
          <a:p>
            <a:pPr algn="ctr">
              <a:lnSpc>
                <a:spcPct val="130000"/>
              </a:lnSpc>
            </a:pPr>
            <a:r>
              <a:rPr lang="zh-CN" altLang="en-US" sz="1600" b="1" smtClean="0">
                <a:solidFill>
                  <a:schemeClr val="lt1"/>
                </a:solidFill>
              </a:rPr>
              <a:t>财产</a:t>
            </a:r>
            <a:endParaRPr lang="zh-CN" altLang="en-US" sz="1600" b="1" smtClean="0">
              <a:solidFill>
                <a:schemeClr val="lt1"/>
              </a:solidFill>
            </a:endParaRPr>
          </a:p>
        </p:txBody>
      </p:sp>
      <p:sp>
        <p:nvSpPr>
          <p:cNvPr id="77" name="Shape 3647"/>
          <p:cNvSpPr/>
          <p:nvPr>
            <p:custDataLst>
              <p:tags r:id="rId42"/>
            </p:custDataLst>
          </p:nvPr>
        </p:nvSpPr>
        <p:spPr>
          <a:xfrm>
            <a:off x="5552758" y="3171825"/>
            <a:ext cx="328930" cy="361950"/>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bg1"/>
          </a:solidFill>
          <a:ln w="12700">
            <a:solidFill>
              <a:schemeClr val="bg1"/>
            </a:solidFill>
            <a:miter lim="400000"/>
          </a:ln>
        </p:spPr>
        <p:txBody>
          <a:bodyPr lIns="38100" tIns="38100" rIns="38100" bIns="38100" anchor="ctr"/>
          <a:p>
            <a:endParaRPr>
              <a:solidFill>
                <a:prstClr val="black"/>
              </a:solidFill>
            </a:endParaRPr>
          </a:p>
        </p:txBody>
      </p:sp>
      <p:sp>
        <p:nvSpPr>
          <p:cNvPr id="3" name="文本框 2"/>
          <p:cNvSpPr txBox="1"/>
          <p:nvPr/>
        </p:nvSpPr>
        <p:spPr>
          <a:xfrm>
            <a:off x="7861935" y="3093085"/>
            <a:ext cx="1198880" cy="337185"/>
          </a:xfrm>
          <a:prstGeom prst="rect">
            <a:avLst/>
          </a:prstGeom>
          <a:noFill/>
        </p:spPr>
        <p:txBody>
          <a:bodyPr wrap="none" rtlCol="0">
            <a:spAutoFit/>
          </a:bodyPr>
          <a:p>
            <a:r>
              <a:rPr lang="zh-CN" altLang="en-US" sz="1600" b="1">
                <a:solidFill>
                  <a:schemeClr val="bg1"/>
                </a:solidFill>
                <a:latin typeface="微软雅黑" panose="020B0503020204020204" charset="-122"/>
                <a:ea typeface="微软雅黑" panose="020B0503020204020204" charset="-122"/>
              </a:rPr>
              <a:t>增值、保值</a:t>
            </a:r>
            <a:endParaRPr lang="zh-CN" altLang="en-US" sz="1600" b="1">
              <a:solidFill>
                <a:schemeClr val="bg1"/>
              </a:solidFill>
              <a:latin typeface="微软雅黑" panose="020B0503020204020204" charset="-122"/>
              <a:ea typeface="微软雅黑" panose="020B0503020204020204" charset="-122"/>
            </a:endParaRPr>
          </a:p>
        </p:txBody>
      </p:sp>
      <p:pic>
        <p:nvPicPr>
          <p:cNvPr id="4" name="图片 3" descr="32303236333539373b32303236353330343bbdf0c7aec7aeb1d2"/>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709160" y="5806440"/>
            <a:ext cx="425450" cy="425450"/>
          </a:xfrm>
          <a:prstGeom prst="rect">
            <a:avLst/>
          </a:prstGeom>
        </p:spPr>
      </p:pic>
      <p:pic>
        <p:nvPicPr>
          <p:cNvPr id="5" name="图片 4" descr="logo"/>
          <p:cNvPicPr>
            <a:picLocks noChangeAspect="1"/>
          </p:cNvPicPr>
          <p:nvPr/>
        </p:nvPicPr>
        <p:blipFill>
          <a:blip r:embed="rId45"/>
          <a:srcRect b="26876"/>
          <a:stretch>
            <a:fillRect/>
          </a:stretch>
        </p:blipFill>
        <p:spPr>
          <a:xfrm>
            <a:off x="8694420" y="-485775"/>
            <a:ext cx="4124960" cy="201104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Tree>
    <p:custDataLst>
      <p:tags r:id="rId46"/>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9525"/>
            <a:ext cx="12195175" cy="6855460"/>
          </a:xfrm>
          <a:prstGeom prst="rect">
            <a:avLst/>
          </a:prstGeom>
        </p:spPr>
      </p:pic>
      <p:sp>
        <p:nvSpPr>
          <p:cNvPr id="8" name="文本框 7"/>
          <p:cNvSpPr txBox="1"/>
          <p:nvPr>
            <p:custDataLst>
              <p:tags r:id="rId3"/>
            </p:custDataLst>
          </p:nvPr>
        </p:nvSpPr>
        <p:spPr>
          <a:xfrm>
            <a:off x="1351280" y="433070"/>
            <a:ext cx="3497580" cy="460375"/>
          </a:xfrm>
          <a:prstGeom prst="rect">
            <a:avLst/>
          </a:prstGeom>
          <a:noFill/>
        </p:spPr>
        <p:txBody>
          <a:bodyPr wrap="square" rtlCol="0"/>
          <a:lstStyle/>
          <a:p>
            <a:pPr algn="l"/>
            <a:r>
              <a:rPr lang="zh-CN" altLang="en-US" sz="2000" b="1">
                <a:solidFill>
                  <a:schemeClr val="tx1">
                    <a:lumMod val="75000"/>
                    <a:lumOff val="25000"/>
                  </a:schemeClr>
                </a:solidFill>
                <a:latin typeface="+mn-ea"/>
              </a:rPr>
              <a:t>（二）理财与投资的区别</a:t>
            </a:r>
            <a:endParaRPr lang="zh-CN" altLang="en-US" sz="2000" b="1">
              <a:solidFill>
                <a:schemeClr val="tx1">
                  <a:lumMod val="75000"/>
                  <a:lumOff val="25000"/>
                </a:schemeClr>
              </a:solidFill>
              <a:latin typeface="+mn-ea"/>
            </a:endParaRPr>
          </a:p>
        </p:txBody>
      </p:sp>
      <p:sp>
        <p:nvSpPr>
          <p:cNvPr id="11" name="文本框 10"/>
          <p:cNvSpPr txBox="1"/>
          <p:nvPr>
            <p:custDataLst>
              <p:tags r:id="rId4"/>
            </p:custDataLst>
          </p:nvPr>
        </p:nvSpPr>
        <p:spPr>
          <a:xfrm>
            <a:off x="3697083" y="5552847"/>
            <a:ext cx="4946015" cy="881324"/>
          </a:xfrm>
          <a:prstGeom prst="rect">
            <a:avLst/>
          </a:prstGeom>
          <a:noFill/>
        </p:spPr>
        <p:txBody>
          <a:bodyPr wrap="square" rtlCol="0">
            <a:normAutofit/>
          </a:bodyPr>
          <a:lstStyle/>
          <a:p>
            <a:pPr algn="ctr">
              <a:lnSpc>
                <a:spcPct val="120000"/>
              </a:lnSpc>
            </a:pPr>
            <a:r>
              <a:rPr lang="zh-CN" altLang="en-US" sz="2400" b="1" spc="300" dirty="0">
                <a:solidFill>
                  <a:srgbClr val="FFFFFF"/>
                </a:solidFill>
                <a:latin typeface="Arial" panose="020B0604020202020204" pitchFamily="34" charset="0"/>
                <a:ea typeface="微软雅黑" panose="020B0503020204020204" charset="-122"/>
                <a:cs typeface="+mn-ea"/>
              </a:rPr>
              <a:t>单击此处添加标题</a:t>
            </a:r>
            <a:endParaRPr lang="zh-CN" altLang="en-US" sz="2400" b="1" spc="300" dirty="0">
              <a:solidFill>
                <a:srgbClr val="FFFFFF"/>
              </a:solidFill>
              <a:latin typeface="Arial" panose="020B0604020202020204" pitchFamily="34" charset="0"/>
              <a:ea typeface="微软雅黑" panose="020B0503020204020204" charset="-122"/>
              <a:cs typeface="+mn-ea"/>
            </a:endParaRPr>
          </a:p>
        </p:txBody>
      </p:sp>
      <p:cxnSp>
        <p:nvCxnSpPr>
          <p:cNvPr id="2" name="MH_Other_16"/>
          <p:cNvCxnSpPr/>
          <p:nvPr>
            <p:custDataLst>
              <p:tags r:id="rId5"/>
            </p:custDataLst>
          </p:nvPr>
        </p:nvCxnSpPr>
        <p:spPr>
          <a:xfrm>
            <a:off x="2256248" y="3050311"/>
            <a:ext cx="2728913" cy="0"/>
          </a:xfrm>
          <a:prstGeom prst="line">
            <a:avLst/>
          </a:prstGeom>
          <a:ln>
            <a:solidFill>
              <a:srgbClr val="48A5BD"/>
            </a:solidFill>
            <a:prstDash val="dash"/>
            <a:headEnd type="oval"/>
          </a:ln>
        </p:spPr>
        <p:style>
          <a:lnRef idx="1">
            <a:srgbClr val="48A5BD"/>
          </a:lnRef>
          <a:fillRef idx="0">
            <a:srgbClr val="48A5BD"/>
          </a:fillRef>
          <a:effectRef idx="0">
            <a:srgbClr val="48A5BD"/>
          </a:effectRef>
          <a:fontRef idx="minor">
            <a:srgbClr val="000000"/>
          </a:fontRef>
        </p:style>
      </p:cxnSp>
      <p:sp>
        <p:nvSpPr>
          <p:cNvPr id="12" name="MH_Other_1"/>
          <p:cNvSpPr/>
          <p:nvPr>
            <p:custDataLst>
              <p:tags r:id="rId6"/>
            </p:custDataLst>
          </p:nvPr>
        </p:nvSpPr>
        <p:spPr>
          <a:xfrm>
            <a:off x="5103854" y="2570030"/>
            <a:ext cx="971191" cy="971192"/>
          </a:xfrm>
          <a:prstGeom prst="ellipse">
            <a:avLst/>
          </a:prstGeom>
          <a:solidFill>
            <a:srgbClr val="48A5BD"/>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sz="2000" dirty="0">
              <a:solidFill>
                <a:srgbClr val="FEFFFF"/>
              </a:solidFill>
            </a:endParaRPr>
          </a:p>
        </p:txBody>
      </p:sp>
      <p:sp>
        <p:nvSpPr>
          <p:cNvPr id="13" name="MH_Other_2"/>
          <p:cNvSpPr/>
          <p:nvPr>
            <p:custDataLst>
              <p:tags r:id="rId7"/>
            </p:custDataLst>
          </p:nvPr>
        </p:nvSpPr>
        <p:spPr>
          <a:xfrm>
            <a:off x="4979399" y="2445575"/>
            <a:ext cx="926743" cy="1344556"/>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48A5BD"/>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a:solidFill>
                <a:srgbClr val="FEFFFF"/>
              </a:solidFill>
            </a:endParaRPr>
          </a:p>
        </p:txBody>
      </p:sp>
      <p:sp>
        <p:nvSpPr>
          <p:cNvPr id="3" name="MH_Other_3"/>
          <p:cNvSpPr/>
          <p:nvPr>
            <p:custDataLst>
              <p:tags r:id="rId8"/>
            </p:custDataLst>
          </p:nvPr>
        </p:nvSpPr>
        <p:spPr>
          <a:xfrm>
            <a:off x="5832803" y="3763464"/>
            <a:ext cx="102231" cy="102231"/>
          </a:xfrm>
          <a:prstGeom prst="ellipse">
            <a:avLst/>
          </a:prstGeom>
          <a:solidFill>
            <a:srgbClr val="48A5BD"/>
          </a:solidFill>
          <a:ln w="9525">
            <a:solidFill>
              <a:srgbClr val="FEFFFF"/>
            </a:solidFill>
          </a:ln>
        </p:spPr>
        <p:style>
          <a:lnRef idx="2">
            <a:srgbClr val="48A5BD">
              <a:shade val="50000"/>
            </a:srgbClr>
          </a:lnRef>
          <a:fillRef idx="1">
            <a:srgbClr val="48A5BD"/>
          </a:fillRef>
          <a:effectRef idx="0">
            <a:srgbClr val="48A5BD"/>
          </a:effectRef>
          <a:fontRef idx="minor">
            <a:srgbClr val="FFFFFF"/>
          </a:fontRef>
        </p:style>
        <p:txBody>
          <a:bodyPr wrap="square" anchor="ctr">
            <a:normAutofit fontScale="25000" lnSpcReduction="20000"/>
          </a:bodyPr>
          <a:lstStyle/>
          <a:p>
            <a:pPr algn="ctr">
              <a:defRPr/>
            </a:pPr>
            <a:endParaRPr lang="zh-CN" altLang="en-US">
              <a:solidFill>
                <a:srgbClr val="FEFFFF"/>
              </a:solidFill>
            </a:endParaRPr>
          </a:p>
        </p:txBody>
      </p:sp>
      <p:sp>
        <p:nvSpPr>
          <p:cNvPr id="43" name="文本框 14"/>
          <p:cNvSpPr txBox="1">
            <a:spLocks noChangeArrowheads="1"/>
          </p:cNvSpPr>
          <p:nvPr>
            <p:custDataLst>
              <p:tags r:id="rId9"/>
            </p:custDataLst>
          </p:nvPr>
        </p:nvSpPr>
        <p:spPr bwMode="auto">
          <a:xfrm>
            <a:off x="2424644" y="2599237"/>
            <a:ext cx="2310224"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lnSpcReduction="10000"/>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9pPr>
          </a:lstStyle>
          <a:p>
            <a:pPr algn="ctr">
              <a:lnSpc>
                <a:spcPct val="120000"/>
              </a:lnSpc>
            </a:pPr>
            <a:r>
              <a:rPr lang="zh-CN" altLang="en-US" sz="2000" b="1" spc="300">
                <a:solidFill>
                  <a:srgbClr val="48A5BD"/>
                </a:solidFill>
                <a:latin typeface="Arial" panose="020B0604020202020204" pitchFamily="34" charset="0"/>
                <a:ea typeface="微软雅黑" panose="020B0503020204020204" charset="-122"/>
                <a:cs typeface="+mj-cs"/>
              </a:rPr>
              <a:t>理财</a:t>
            </a:r>
            <a:endParaRPr lang="zh-CN" altLang="en-US" sz="2000" b="1" spc="300">
              <a:solidFill>
                <a:srgbClr val="48A5BD"/>
              </a:solidFill>
              <a:latin typeface="Arial" panose="020B0604020202020204" pitchFamily="34" charset="0"/>
              <a:ea typeface="微软雅黑" panose="020B0503020204020204" charset="-122"/>
              <a:cs typeface="+mj-cs"/>
            </a:endParaRPr>
          </a:p>
        </p:txBody>
      </p:sp>
      <p:sp>
        <p:nvSpPr>
          <p:cNvPr id="44" name="文本框 43"/>
          <p:cNvSpPr txBox="1"/>
          <p:nvPr>
            <p:custDataLst>
              <p:tags r:id="rId10"/>
            </p:custDataLst>
          </p:nvPr>
        </p:nvSpPr>
        <p:spPr>
          <a:xfrm>
            <a:off x="2116455" y="3103880"/>
            <a:ext cx="2618105" cy="716280"/>
          </a:xfrm>
          <a:prstGeom prst="rect">
            <a:avLst/>
          </a:prstGeom>
          <a:noFill/>
        </p:spPr>
        <p:txBody>
          <a:bodyPr wrap="square" rtlCol="0"/>
          <a:lstStyle>
            <a:defPPr>
              <a:defRPr lang="zh-CN"/>
            </a:defPPr>
            <a:lvl1pPr>
              <a:lnSpc>
                <a:spcPct val="120000"/>
              </a:lnSpc>
              <a:defRPr sz="1600" spc="150">
                <a:latin typeface="微软雅黑" panose="020B0503020204020204" charset="-122"/>
                <a:ea typeface="微软雅黑" panose="020B0503020204020204" charset="-122"/>
              </a:defRPr>
            </a:lvl1pPr>
          </a:lstStyle>
          <a:p>
            <a:pPr algn="l"/>
            <a:r>
              <a:rPr lang="zh-CN" altLang="en-US">
                <a:solidFill>
                  <a:schemeClr val="tx1">
                    <a:lumMod val="75000"/>
                    <a:lumOff val="25000"/>
                  </a:schemeClr>
                </a:solidFill>
                <a:latin typeface="Arial" panose="020B0604020202020204" pitchFamily="34" charset="0"/>
              </a:rPr>
              <a:t>理财是以实现财产的保值、增值为目的的活动</a:t>
            </a:r>
            <a:endParaRPr lang="zh-CN" altLang="en-US">
              <a:solidFill>
                <a:schemeClr val="tx1">
                  <a:lumMod val="75000"/>
                  <a:lumOff val="25000"/>
                </a:schemeClr>
              </a:solidFill>
              <a:latin typeface="Arial" panose="020B0604020202020204" pitchFamily="34" charset="0"/>
            </a:endParaRPr>
          </a:p>
        </p:txBody>
      </p:sp>
      <p:sp>
        <p:nvSpPr>
          <p:cNvPr id="53" name="文本框 52"/>
          <p:cNvSpPr txBox="1"/>
          <p:nvPr>
            <p:custDataLst>
              <p:tags r:id="rId11"/>
            </p:custDataLst>
          </p:nvPr>
        </p:nvSpPr>
        <p:spPr>
          <a:xfrm>
            <a:off x="1802423" y="2831043"/>
            <a:ext cx="413238" cy="400110"/>
          </a:xfrm>
          <a:prstGeom prst="rect">
            <a:avLst/>
          </a:prstGeom>
          <a:noFill/>
        </p:spPr>
        <p:txBody>
          <a:bodyPr wrap="square" rtlCol="0">
            <a:normAutofit fontScale="90000"/>
          </a:bodyPr>
          <a:lstStyle/>
          <a:p>
            <a:r>
              <a:rPr lang="zh-CN" altLang="en-US" sz="2000" b="1" dirty="0">
                <a:solidFill>
                  <a:srgbClr val="48A5BD"/>
                </a:solidFill>
              </a:rPr>
              <a:t>①</a:t>
            </a:r>
            <a:endParaRPr lang="zh-CN" altLang="en-US" sz="2000" b="1" dirty="0">
              <a:solidFill>
                <a:srgbClr val="48A5BD"/>
              </a:solidFill>
            </a:endParaRPr>
          </a:p>
        </p:txBody>
      </p:sp>
      <p:cxnSp>
        <p:nvCxnSpPr>
          <p:cNvPr id="4" name="MH_Other_19"/>
          <p:cNvCxnSpPr/>
          <p:nvPr>
            <p:custDataLst>
              <p:tags r:id="rId12"/>
            </p:custDataLst>
          </p:nvPr>
        </p:nvCxnSpPr>
        <p:spPr>
          <a:xfrm flipH="1">
            <a:off x="7113690" y="3581559"/>
            <a:ext cx="2728913" cy="0"/>
          </a:xfrm>
          <a:prstGeom prst="line">
            <a:avLst/>
          </a:prstGeom>
          <a:ln>
            <a:solidFill>
              <a:srgbClr val="DB8087"/>
            </a:solidFill>
            <a:prstDash val="dash"/>
            <a:headEnd type="oval"/>
          </a:ln>
        </p:spPr>
        <p:style>
          <a:lnRef idx="1">
            <a:srgbClr val="48A5BD"/>
          </a:lnRef>
          <a:fillRef idx="0">
            <a:srgbClr val="48A5BD"/>
          </a:fillRef>
          <a:effectRef idx="0">
            <a:srgbClr val="48A5BD"/>
          </a:effectRef>
          <a:fontRef idx="minor">
            <a:srgbClr val="000000"/>
          </a:fontRef>
        </p:style>
      </p:cxnSp>
      <p:sp>
        <p:nvSpPr>
          <p:cNvPr id="17" name="MH_Other_4"/>
          <p:cNvSpPr/>
          <p:nvPr>
            <p:custDataLst>
              <p:tags r:id="rId13"/>
            </p:custDataLst>
          </p:nvPr>
        </p:nvSpPr>
        <p:spPr>
          <a:xfrm flipH="1">
            <a:off x="6030595" y="3056739"/>
            <a:ext cx="971192" cy="973414"/>
          </a:xfrm>
          <a:prstGeom prst="ellipse">
            <a:avLst/>
          </a:prstGeom>
          <a:solidFill>
            <a:srgbClr val="DB8087"/>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sz="2000" dirty="0">
              <a:solidFill>
                <a:srgbClr val="FEFFFF"/>
              </a:solidFill>
            </a:endParaRPr>
          </a:p>
        </p:txBody>
      </p:sp>
      <p:sp>
        <p:nvSpPr>
          <p:cNvPr id="20" name="MH_Other_5"/>
          <p:cNvSpPr/>
          <p:nvPr>
            <p:custDataLst>
              <p:tags r:id="rId14"/>
            </p:custDataLst>
          </p:nvPr>
        </p:nvSpPr>
        <p:spPr>
          <a:xfrm flipH="1">
            <a:off x="6199498" y="2932284"/>
            <a:ext cx="926744" cy="1346778"/>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DB8087"/>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a:solidFill>
                <a:srgbClr val="FEFFFF"/>
              </a:solidFill>
            </a:endParaRPr>
          </a:p>
        </p:txBody>
      </p:sp>
      <p:sp>
        <p:nvSpPr>
          <p:cNvPr id="22" name="MH_Other_6"/>
          <p:cNvSpPr/>
          <p:nvPr>
            <p:custDataLst>
              <p:tags r:id="rId15"/>
            </p:custDataLst>
          </p:nvPr>
        </p:nvSpPr>
        <p:spPr>
          <a:xfrm flipH="1">
            <a:off x="6170608" y="4252393"/>
            <a:ext cx="102231" cy="102231"/>
          </a:xfrm>
          <a:prstGeom prst="ellipse">
            <a:avLst/>
          </a:prstGeom>
          <a:solidFill>
            <a:srgbClr val="DB8087"/>
          </a:solidFill>
          <a:ln w="9525">
            <a:solidFill>
              <a:srgbClr val="FEFFFF"/>
            </a:solidFill>
          </a:ln>
        </p:spPr>
        <p:style>
          <a:lnRef idx="2">
            <a:srgbClr val="48A5BD">
              <a:shade val="50000"/>
            </a:srgbClr>
          </a:lnRef>
          <a:fillRef idx="1">
            <a:srgbClr val="48A5BD"/>
          </a:fillRef>
          <a:effectRef idx="0">
            <a:srgbClr val="48A5BD"/>
          </a:effectRef>
          <a:fontRef idx="minor">
            <a:srgbClr val="FFFFFF"/>
          </a:fontRef>
        </p:style>
        <p:txBody>
          <a:bodyPr wrap="square" anchor="ctr">
            <a:normAutofit fontScale="25000" lnSpcReduction="20000"/>
          </a:bodyPr>
          <a:lstStyle/>
          <a:p>
            <a:pPr algn="ctr">
              <a:defRPr/>
            </a:pPr>
            <a:endParaRPr lang="zh-CN" altLang="en-US">
              <a:solidFill>
                <a:srgbClr val="FEFFFF"/>
              </a:solidFill>
            </a:endParaRPr>
          </a:p>
        </p:txBody>
      </p:sp>
      <p:sp>
        <p:nvSpPr>
          <p:cNvPr id="49" name="文本框 14"/>
          <p:cNvSpPr txBox="1">
            <a:spLocks noChangeArrowheads="1"/>
          </p:cNvSpPr>
          <p:nvPr>
            <p:custDataLst>
              <p:tags r:id="rId16"/>
            </p:custDataLst>
          </p:nvPr>
        </p:nvSpPr>
        <p:spPr bwMode="auto">
          <a:xfrm>
            <a:off x="7284142" y="3120347"/>
            <a:ext cx="2310224"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lnSpcReduction="10000"/>
          </a:bodyPr>
          <a:lstStyle>
            <a:lvl1pPr>
              <a:defRPr>
                <a:solidFill>
                  <a:srgbClr val="000000"/>
                </a:solidFill>
                <a:latin typeface="Calibri" panose="020F0502020204030204" charset="0"/>
                <a:ea typeface="宋体" panose="02010600030101010101" pitchFamily="2" charset="-122"/>
              </a:defRPr>
            </a:lvl1pPr>
            <a:lvl2pPr marL="742950" indent="-285750">
              <a:defRPr>
                <a:solidFill>
                  <a:srgbClr val="000000"/>
                </a:solidFill>
                <a:latin typeface="Calibri" panose="020F0502020204030204" charset="0"/>
                <a:ea typeface="宋体" panose="02010600030101010101" pitchFamily="2" charset="-122"/>
              </a:defRPr>
            </a:lvl2pPr>
            <a:lvl3pPr marL="1143000" indent="-228600">
              <a:defRPr>
                <a:solidFill>
                  <a:srgbClr val="000000"/>
                </a:solidFill>
                <a:latin typeface="Calibri" panose="020F0502020204030204" charset="0"/>
                <a:ea typeface="宋体" panose="02010600030101010101" pitchFamily="2" charset="-122"/>
              </a:defRPr>
            </a:lvl3pPr>
            <a:lvl4pPr marL="1600200" indent="-228600">
              <a:defRPr>
                <a:solidFill>
                  <a:srgbClr val="000000"/>
                </a:solidFill>
                <a:latin typeface="Calibri" panose="020F0502020204030204" charset="0"/>
                <a:ea typeface="宋体" panose="02010600030101010101" pitchFamily="2" charset="-122"/>
              </a:defRPr>
            </a:lvl4pPr>
            <a:lvl5pPr marL="2057400" indent="-228600">
              <a:defRPr>
                <a:solidFill>
                  <a:srgbClr val="000000"/>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Calibri" panose="020F0502020204030204" charset="0"/>
                <a:ea typeface="宋体" panose="02010600030101010101" pitchFamily="2" charset="-122"/>
              </a:defRPr>
            </a:lvl9pPr>
          </a:lstStyle>
          <a:p>
            <a:pPr algn="ctr">
              <a:lnSpc>
                <a:spcPct val="120000"/>
              </a:lnSpc>
            </a:pPr>
            <a:r>
              <a:rPr lang="zh-CN" altLang="en-US" sz="2000" b="1" spc="300">
                <a:solidFill>
                  <a:srgbClr val="DB8087"/>
                </a:solidFill>
                <a:latin typeface="Arial" panose="020B0604020202020204" pitchFamily="34" charset="0"/>
                <a:ea typeface="微软雅黑" panose="020B0503020204020204" charset="-122"/>
                <a:cs typeface="+mj-cs"/>
              </a:rPr>
              <a:t>投资</a:t>
            </a:r>
            <a:endParaRPr lang="zh-CN" altLang="en-US" sz="2000" b="1" spc="300">
              <a:solidFill>
                <a:srgbClr val="DB8087"/>
              </a:solidFill>
              <a:latin typeface="Arial" panose="020B0604020202020204" pitchFamily="34" charset="0"/>
              <a:ea typeface="微软雅黑" panose="020B0503020204020204" charset="-122"/>
              <a:cs typeface="+mj-cs"/>
            </a:endParaRPr>
          </a:p>
        </p:txBody>
      </p:sp>
      <p:sp>
        <p:nvSpPr>
          <p:cNvPr id="50" name="文本框 49"/>
          <p:cNvSpPr txBox="1"/>
          <p:nvPr>
            <p:custDataLst>
              <p:tags r:id="rId17"/>
            </p:custDataLst>
          </p:nvPr>
        </p:nvSpPr>
        <p:spPr>
          <a:xfrm>
            <a:off x="7192645" y="3611880"/>
            <a:ext cx="2825115" cy="716280"/>
          </a:xfrm>
          <a:prstGeom prst="rect">
            <a:avLst/>
          </a:prstGeom>
          <a:noFill/>
        </p:spPr>
        <p:txBody>
          <a:bodyPr wrap="square" rtlCol="0"/>
          <a:lstStyle>
            <a:defPPr>
              <a:defRPr lang="zh-CN"/>
            </a:defPPr>
            <a:lvl1pPr>
              <a:lnSpc>
                <a:spcPct val="120000"/>
              </a:lnSpc>
              <a:defRPr sz="1600" spc="150">
                <a:latin typeface="微软雅黑" panose="020B0503020204020204" charset="-122"/>
                <a:ea typeface="微软雅黑" panose="020B0503020204020204" charset="-122"/>
              </a:defRPr>
            </a:lvl1pPr>
          </a:lstStyle>
          <a:p>
            <a:r>
              <a:rPr lang="zh-CN" altLang="en-US">
                <a:solidFill>
                  <a:schemeClr val="tx1">
                    <a:lumMod val="75000"/>
                    <a:lumOff val="25000"/>
                  </a:schemeClr>
                </a:solidFill>
                <a:latin typeface="Arial" panose="020B0604020202020204" pitchFamily="34" charset="0"/>
              </a:rPr>
              <a:t>投资在金融学里指投资者当期投入一定数额的资金而期望在未来获得回报的行为</a:t>
            </a:r>
            <a:endParaRPr lang="zh-CN" altLang="en-US">
              <a:solidFill>
                <a:schemeClr val="tx1">
                  <a:lumMod val="75000"/>
                  <a:lumOff val="25000"/>
                </a:schemeClr>
              </a:solidFill>
              <a:latin typeface="Arial" panose="020B0604020202020204" pitchFamily="34" charset="0"/>
            </a:endParaRPr>
          </a:p>
        </p:txBody>
      </p:sp>
      <p:sp>
        <p:nvSpPr>
          <p:cNvPr id="56" name="文本框 55"/>
          <p:cNvSpPr txBox="1"/>
          <p:nvPr>
            <p:custDataLst>
              <p:tags r:id="rId18"/>
            </p:custDataLst>
          </p:nvPr>
        </p:nvSpPr>
        <p:spPr>
          <a:xfrm>
            <a:off x="9864969" y="3362093"/>
            <a:ext cx="413238" cy="400110"/>
          </a:xfrm>
          <a:prstGeom prst="rect">
            <a:avLst/>
          </a:prstGeom>
          <a:noFill/>
        </p:spPr>
        <p:txBody>
          <a:bodyPr wrap="square" rtlCol="0">
            <a:normAutofit fontScale="90000"/>
          </a:bodyPr>
          <a:lstStyle/>
          <a:p>
            <a:r>
              <a:rPr lang="zh-CN" altLang="en-US" sz="2000" b="1" dirty="0">
                <a:solidFill>
                  <a:srgbClr val="DB8087"/>
                </a:solidFill>
              </a:rPr>
              <a:t>②</a:t>
            </a:r>
            <a:endParaRPr lang="zh-CN" altLang="en-US" sz="2000" b="1" dirty="0">
              <a:solidFill>
                <a:srgbClr val="DB8087"/>
              </a:solidFill>
            </a:endParaRPr>
          </a:p>
        </p:txBody>
      </p:sp>
      <p:sp>
        <p:nvSpPr>
          <p:cNvPr id="25" name="文本框 24"/>
          <p:cNvSpPr txBox="1"/>
          <p:nvPr/>
        </p:nvSpPr>
        <p:spPr>
          <a:xfrm>
            <a:off x="5356225" y="2854960"/>
            <a:ext cx="493395" cy="368300"/>
          </a:xfrm>
          <a:prstGeom prst="rect">
            <a:avLst/>
          </a:prstGeom>
          <a:noFill/>
        </p:spPr>
        <p:txBody>
          <a:bodyPr wrap="square" rtlCol="0">
            <a:spAutoFit/>
          </a:bodyPr>
          <a:p>
            <a:r>
              <a:rPr lang="zh-CN" altLang="en-US" b="1">
                <a:solidFill>
                  <a:schemeClr val="bg1"/>
                </a:solidFill>
              </a:rPr>
              <a:t>区</a:t>
            </a:r>
            <a:endParaRPr lang="zh-CN" altLang="en-US" b="1">
              <a:solidFill>
                <a:schemeClr val="bg1"/>
              </a:solidFill>
            </a:endParaRPr>
          </a:p>
        </p:txBody>
      </p:sp>
      <p:sp>
        <p:nvSpPr>
          <p:cNvPr id="28" name="文本框 27"/>
          <p:cNvSpPr txBox="1"/>
          <p:nvPr/>
        </p:nvSpPr>
        <p:spPr>
          <a:xfrm>
            <a:off x="6309360" y="3359150"/>
            <a:ext cx="493395" cy="368300"/>
          </a:xfrm>
          <a:prstGeom prst="rect">
            <a:avLst/>
          </a:prstGeom>
          <a:noFill/>
        </p:spPr>
        <p:txBody>
          <a:bodyPr wrap="square" rtlCol="0">
            <a:spAutoFit/>
          </a:bodyPr>
          <a:p>
            <a:r>
              <a:rPr lang="zh-CN" altLang="en-US" b="1">
                <a:solidFill>
                  <a:schemeClr val="bg1"/>
                </a:solidFill>
              </a:rPr>
              <a:t>别</a:t>
            </a:r>
            <a:endParaRPr lang="zh-CN" altLang="en-US" b="1">
              <a:solidFill>
                <a:schemeClr val="bg1"/>
              </a:solidFill>
            </a:endParaRPr>
          </a:p>
        </p:txBody>
      </p:sp>
      <p:sp>
        <p:nvSpPr>
          <p:cNvPr id="9" name="矩形 8"/>
          <p:cNvSpPr/>
          <p:nvPr>
            <p:custDataLst>
              <p:tags r:id="rId19"/>
            </p:custDataLst>
          </p:nvPr>
        </p:nvSpPr>
        <p:spPr>
          <a:xfrm>
            <a:off x="549047" y="434723"/>
            <a:ext cx="11306816" cy="6163081"/>
          </a:xfrm>
          <a:prstGeom prst="rect">
            <a:avLst/>
          </a:prstGeom>
          <a:noFill/>
          <a:ln w="41275" cmpd="sng">
            <a:solidFill>
              <a:schemeClr val="tx2"/>
            </a:solid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kumimoji="1" lang="zh-CN" altLang="en-US" sz="1600" b="1">
              <a:solidFill>
                <a:srgbClr val="FFFFFF"/>
              </a:solidFill>
              <a:latin typeface="+mn-ea"/>
            </a:endParaRPr>
          </a:p>
        </p:txBody>
      </p:sp>
      <p:sp>
        <p:nvSpPr>
          <p:cNvPr id="10" name="矩形 9"/>
          <p:cNvSpPr/>
          <p:nvPr>
            <p:custDataLst>
              <p:tags r:id="rId20"/>
            </p:custDataLst>
          </p:nvPr>
        </p:nvSpPr>
        <p:spPr>
          <a:xfrm>
            <a:off x="357458" y="282323"/>
            <a:ext cx="11306816" cy="6163081"/>
          </a:xfrm>
          <a:prstGeom prst="rect">
            <a:avLst/>
          </a:prstGeom>
          <a:noFill/>
          <a:ln w="12700">
            <a:solidFill>
              <a:srgbClr val="E9EDF0"/>
            </a:solid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kumimoji="1" lang="zh-CN" altLang="en-US" sz="1600" b="1">
              <a:solidFill>
                <a:srgbClr val="FFFFFF"/>
              </a:solidFill>
              <a:latin typeface="+mn-ea"/>
            </a:endParaRPr>
          </a:p>
        </p:txBody>
      </p:sp>
      <p:grpSp>
        <p:nvGrpSpPr>
          <p:cNvPr id="14" name="组合 13"/>
          <p:cNvGrpSpPr>
            <a:grpSpLocks noChangeAspect="1"/>
          </p:cNvGrpSpPr>
          <p:nvPr>
            <p:custDataLst>
              <p:tags r:id="rId21"/>
            </p:custDataLst>
          </p:nvPr>
        </p:nvGrpSpPr>
        <p:grpSpPr>
          <a:xfrm>
            <a:off x="430530" y="327660"/>
            <a:ext cx="786130" cy="686435"/>
            <a:chOff x="1168400" y="1347856"/>
            <a:chExt cx="723913" cy="631688"/>
          </a:xfrm>
          <a:solidFill>
            <a:srgbClr val="EFE4B7"/>
          </a:solidFill>
        </p:grpSpPr>
        <p:sp>
          <p:nvSpPr>
            <p:cNvPr id="15" name="任意多边形: 形状 8"/>
            <p:cNvSpPr>
              <a:spLocks noChangeAspect="1"/>
            </p:cNvSpPr>
            <p:nvPr>
              <p:custDataLst>
                <p:tags r:id="rId22"/>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sp>
          <p:nvSpPr>
            <p:cNvPr id="16" name="任意多边形: 形状 9"/>
            <p:cNvSpPr>
              <a:spLocks noChangeAspect="1"/>
            </p:cNvSpPr>
            <p:nvPr>
              <p:custDataLst>
                <p:tags r:id="rId23"/>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grpSp>
      <p:grpSp>
        <p:nvGrpSpPr>
          <p:cNvPr id="18" name="组合 17"/>
          <p:cNvGrpSpPr>
            <a:grpSpLocks noChangeAspect="1"/>
          </p:cNvGrpSpPr>
          <p:nvPr>
            <p:custDataLst>
              <p:tags r:id="rId24"/>
            </p:custDataLst>
          </p:nvPr>
        </p:nvGrpSpPr>
        <p:grpSpPr>
          <a:xfrm rot="10800000">
            <a:off x="10923371" y="5585925"/>
            <a:ext cx="829457" cy="723786"/>
            <a:chOff x="1168400" y="1347856"/>
            <a:chExt cx="723913" cy="631688"/>
          </a:xfrm>
          <a:solidFill>
            <a:srgbClr val="EFE4B7"/>
          </a:solidFill>
        </p:grpSpPr>
        <p:sp>
          <p:nvSpPr>
            <p:cNvPr id="19" name="任意多边形: 形状 14"/>
            <p:cNvSpPr>
              <a:spLocks noChangeAspect="1"/>
            </p:cNvSpPr>
            <p:nvPr>
              <p:custDataLst>
                <p:tags r:id="rId25"/>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sp>
          <p:nvSpPr>
            <p:cNvPr id="21" name="任意多边形: 形状 15"/>
            <p:cNvSpPr>
              <a:spLocks noChangeAspect="1"/>
            </p:cNvSpPr>
            <p:nvPr>
              <p:custDataLst>
                <p:tags r:id="rId26"/>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a:noFill/>
            </a:ln>
          </p:spPr>
          <p:style>
            <a:lnRef idx="2">
              <a:srgbClr val="FFBD00">
                <a:shade val="50000"/>
              </a:srgbClr>
            </a:lnRef>
            <a:fillRef idx="1">
              <a:srgbClr val="FFBD00"/>
            </a:fillRef>
            <a:effectRef idx="0">
              <a:srgbClr val="FFBD00"/>
            </a:effectRef>
            <a:fontRef idx="minor">
              <a:srgbClr val="FFFFFF"/>
            </a:fontRef>
          </p:style>
          <p:txBody>
            <a:bodyPr wrap="square" rtlCol="0" anchor="ctr">
              <a:noAutofit/>
            </a:bodyPr>
            <a:p>
              <a:pPr algn="ctr"/>
              <a:endParaRPr lang="zh-CN" altLang="en-US"/>
            </a:p>
          </p:txBody>
        </p:sp>
      </p:grpSp>
      <p:sp>
        <p:nvSpPr>
          <p:cNvPr id="23" name="椭圆 22"/>
          <p:cNvSpPr/>
          <p:nvPr>
            <p:custDataLst>
              <p:tags r:id="rId27"/>
            </p:custDataLst>
          </p:nvPr>
        </p:nvSpPr>
        <p:spPr>
          <a:xfrm>
            <a:off x="10497185" y="1088390"/>
            <a:ext cx="266065" cy="266065"/>
          </a:xfrm>
          <a:prstGeom prst="ellipse">
            <a:avLst/>
          </a:prstGeom>
          <a:solidFill>
            <a:srgbClr val="DB8087"/>
          </a:solidFill>
          <a:ln>
            <a:no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lang="zh-CN" altLang="en-US"/>
          </a:p>
        </p:txBody>
      </p:sp>
      <p:sp>
        <p:nvSpPr>
          <p:cNvPr id="24" name="椭圆 23"/>
          <p:cNvSpPr/>
          <p:nvPr>
            <p:custDataLst>
              <p:tags r:id="rId28"/>
            </p:custDataLst>
          </p:nvPr>
        </p:nvSpPr>
        <p:spPr>
          <a:xfrm>
            <a:off x="11009630" y="701675"/>
            <a:ext cx="386715" cy="386715"/>
          </a:xfrm>
          <a:prstGeom prst="ellipse">
            <a:avLst/>
          </a:prstGeom>
          <a:solidFill>
            <a:srgbClr val="48A5BD"/>
          </a:solidFill>
          <a:ln>
            <a:noFill/>
          </a:ln>
        </p:spPr>
        <p:style>
          <a:lnRef idx="2">
            <a:srgbClr val="FFBD00">
              <a:shade val="50000"/>
            </a:srgbClr>
          </a:lnRef>
          <a:fillRef idx="1">
            <a:srgbClr val="FFBD00"/>
          </a:fillRef>
          <a:effectRef idx="0">
            <a:srgbClr val="FFBD00"/>
          </a:effectRef>
          <a:fontRef idx="minor">
            <a:srgbClr val="FFFFFF"/>
          </a:fontRef>
        </p:style>
        <p:txBody>
          <a:bodyPr rtlCol="0" anchor="ctr"/>
          <a:p>
            <a:pPr algn="ctr"/>
            <a:endParaRPr lang="zh-CN" altLang="en-US"/>
          </a:p>
        </p:txBody>
      </p:sp>
      <p:pic>
        <p:nvPicPr>
          <p:cNvPr id="5" name="图片 4" descr="logo"/>
          <p:cNvPicPr>
            <a:picLocks noChangeAspect="1"/>
          </p:cNvPicPr>
          <p:nvPr/>
        </p:nvPicPr>
        <p:blipFill>
          <a:blip r:embed="rId29"/>
          <a:srcRect b="26876"/>
          <a:stretch>
            <a:fillRect/>
          </a:stretch>
        </p:blipFill>
        <p:spPr>
          <a:xfrm>
            <a:off x="8694420" y="-485775"/>
            <a:ext cx="4124960" cy="2011045"/>
          </a:xfrm>
          <a:prstGeom prst="rect">
            <a:avLst/>
          </a:prstGeom>
        </p:spPr>
      </p:pic>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2-底图"/>
          <p:cNvPicPr>
            <a:picLocks noChangeAspect="1"/>
          </p:cNvPicPr>
          <p:nvPr>
            <p:custDataLst>
              <p:tags r:id="rId1"/>
            </p:custDataLst>
          </p:nvPr>
        </p:nvPicPr>
        <p:blipFill>
          <a:blip r:embed="rId2"/>
          <a:stretch>
            <a:fillRect/>
          </a:stretch>
        </p:blipFill>
        <p:spPr>
          <a:xfrm>
            <a:off x="0" y="2540"/>
            <a:ext cx="12195175" cy="6855460"/>
          </a:xfrm>
          <a:prstGeom prst="rect">
            <a:avLst/>
          </a:prstGeom>
        </p:spPr>
      </p:pic>
      <p:sp>
        <p:nvSpPr>
          <p:cNvPr id="4" name="内容占位符 3"/>
          <p:cNvSpPr>
            <a:spLocks noGrp="1"/>
          </p:cNvSpPr>
          <p:nvPr>
            <p:ph sz="quarter" idx="13"/>
            <p:custDataLst>
              <p:tags r:id="rId3"/>
            </p:custDataLst>
          </p:nvPr>
        </p:nvSpPr>
        <p:spPr>
          <a:xfrm>
            <a:off x="1449070" y="1895475"/>
            <a:ext cx="9212580" cy="4154805"/>
          </a:xfrm>
        </p:spPr>
        <p:txBody>
          <a:bodyPr>
            <a:noAutofit/>
          </a:bodyPr>
          <a:lstStyle/>
          <a:p>
            <a:pPr marL="0" indent="0">
              <a:buNone/>
            </a:pPr>
            <a:r>
              <a:rPr lang="en-US" altLang="zh-CN"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富饶的城邦里一个富人有一位穷亲戚，他觉得自己这位穷亲戚很可怜，就发了善心想帮他致富。</a:t>
            </a:r>
            <a:endPar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0" indent="0">
              <a:buNone/>
            </a:pPr>
            <a:r>
              <a:rPr lang="en-US" altLang="zh-CN"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富人告诉穷亲戚：“我送你一头牛，你好好地开荒，春天到了，我再送你一些种子，你撒上种子， 秋天你就可以获得丰收、远离贫穷了。”</a:t>
            </a:r>
            <a:endPar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0" indent="0">
              <a:buNone/>
            </a:pPr>
            <a:r>
              <a:rPr lang="en-US" altLang="zh-CN"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穷亲戚满怀希望开始开荒。可是没过几天，牛要吃草，人要吃饭，日子反而比以前更难过了。</a:t>
            </a:r>
            <a:endPar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0" indent="0">
              <a:buNone/>
            </a:pPr>
            <a:r>
              <a:rPr lang="en-US" altLang="zh-CN"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穷亲戚就想，不如把牛卖了，买几只羊。先杀一只，剩下的还可以生小羊，小羊长大后拿去卖，可以赚更多的钱。 他的计划付诸实施了。可是当他吃完一只羊的时候，小羊还没有生下来，日子又开始艰难了，他忍不住又吃了一只。</a:t>
            </a:r>
            <a:endParaRPr lang="zh-CN" altLang="en-US"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0" indent="0">
              <a:buNone/>
            </a:pPr>
            <a:r>
              <a:rPr lang="en-US" altLang="zh-CN"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lang="en-US" altLang="zh-CN" spc="2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custDataLst>
              <p:tags r:id="rId4"/>
            </p:custDataLst>
          </p:nvPr>
        </p:nvPicPr>
        <p:blipFill>
          <a:blip r:embed="rId5"/>
          <a:srcRect b="26876"/>
          <a:stretch>
            <a:fillRect/>
          </a:stretch>
        </p:blipFill>
        <p:spPr>
          <a:xfrm>
            <a:off x="8694420" y="-485775"/>
            <a:ext cx="4124960" cy="201104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rgbClr val="000000"/>
                </a:solidFill>
                <a:latin typeface="微软雅黑" panose="020B0503020204020204" charset="-122"/>
                <a:ea typeface="微软雅黑" panose="020B0503020204020204" charset="-122"/>
              </a:rPr>
              <a:t>本课件内容，不构成直接操作建议；请投资者谨慎斟酌，市场有风险，投资需谨慎。</a:t>
            </a:r>
            <a:endParaRPr lang="zh-CN" altLang="en-US" sz="1400">
              <a:solidFill>
                <a:srgbClr val="00000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1351280" y="433070"/>
            <a:ext cx="4053840" cy="460375"/>
          </a:xfrm>
          <a:prstGeom prst="rect">
            <a:avLst/>
          </a:prstGeom>
          <a:noFill/>
        </p:spPr>
        <p:txBody>
          <a:bodyPr wrap="square" rtlCol="0"/>
          <a:p>
            <a:pPr algn="l"/>
            <a:r>
              <a:rPr lang="zh-CN" altLang="en-US" sz="2000" b="1">
                <a:solidFill>
                  <a:schemeClr val="tx1">
                    <a:lumMod val="75000"/>
                    <a:lumOff val="25000"/>
                  </a:schemeClr>
                </a:solidFill>
                <a:latin typeface="+mn-ea"/>
              </a:rPr>
              <a:t>（三）故事分享</a:t>
            </a:r>
            <a:r>
              <a:rPr lang="en-US" altLang="zh-CN" sz="2000" b="1">
                <a:solidFill>
                  <a:schemeClr val="tx1">
                    <a:lumMod val="75000"/>
                    <a:lumOff val="25000"/>
                  </a:schemeClr>
                </a:solidFill>
                <a:latin typeface="+mn-ea"/>
              </a:rPr>
              <a:t>-</a:t>
            </a:r>
            <a:r>
              <a:rPr lang="zh-CN" altLang="en-US" b="1">
                <a:solidFill>
                  <a:schemeClr val="tx1">
                    <a:lumMod val="75000"/>
                    <a:lumOff val="25000"/>
                  </a:schemeClr>
                </a:solidFill>
                <a:latin typeface="+mn-ea"/>
              </a:rPr>
              <a:t>穷亲戚的发财梦</a:t>
            </a:r>
            <a:endParaRPr lang="zh-CN" altLang="en-US" b="1">
              <a:solidFill>
                <a:schemeClr val="tx1">
                  <a:lumMod val="75000"/>
                  <a:lumOff val="25000"/>
                </a:schemeClr>
              </a:solidFill>
              <a:latin typeface="+mn-ea"/>
            </a:endParaRPr>
          </a:p>
        </p:txBody>
      </p:sp>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1"/>
  <p:tag name="KSO_WM_UNIT_LAYERLEVEL" val="1"/>
  <p:tag name="KSO_WM_TAG_VERSION" val="1.0"/>
  <p:tag name="KSO_WM_BEAUTIFY_FLAG" val="#wm#"/>
  <p:tag name="KSO_WM_SLIDE_BACKGROUND_MASK_FLAG" val="1"/>
  <p:tag name="KSO_WM_UNIT_TYPE" val="i"/>
  <p:tag name="KSO_WM_UNIT_INDEX" val="1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LOCK" val="0"/>
  <p:tag name="KSO_WM_UNIT_DEC_AREA_ID" val="4b8a0bbad70344559006a0c901e4c41b"/>
  <p:tag name="KSO_WM_UNIT_SM_LIMIT_TYPE" val="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LOCK" val="0"/>
  <p:tag name="KSO_WM_UNIT_DEC_AREA_ID" val="3e6c02ddf766408eb8c7a39aa2347d51"/>
  <p:tag name="KSO_WM_UNIT_SM_LIMIT_TYPE" val="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LOCK" val="0"/>
  <p:tag name="KSO_WM_UNIT_DEC_AREA_ID" val="75100e9df4e54c2d940240c6f894ce9f"/>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BLOCK" val="0"/>
  <p:tag name="KSO_WM_UNIT_SM_LIMIT_TYPE" val="2"/>
  <p:tag name="KSO_WM_UNIT_DEC_AREA_ID" val="af98841576014e08b48cfd6868679266"/>
  <p:tag name="KSO_WM_UNIT_DECORATE_INFO" val="{&quot;ReferentInfo&quot;:{&quot;Id&quot;:&quot;slide&quot;,&quot;X&quot;:{&quot;Pos&quot;:0},&quot;Y&quot;:{&quot;Pos&quot;:1}},&quot;DecorateInfoX&quot;:{&quot;Pos&quot;:0,&quot;IsAbs&quot;:true},&quot;DecorateInfoY&quot;:{&quot;Pos&quot;:1,&quot;IsAbs&quot;:true},&quot;DecorateInfoW&quot;:{&quot;IsAbs&quot;:false},&quot;DecorateInfoH&quot;:{&quot;IsAbs&quot;:false},&quot;whChangeMode&quot;: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UNIT_BLOCK" val="0"/>
  <p:tag name="KSO_WM_UNIT_DEC_AREA_ID" val="5f7e0641e6044ac58faf50f944098ae6"/>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UNIT_BLOCK" val="0"/>
  <p:tag name="KSO_WM_UNIT_DEC_AREA_ID" val="2eceb86bcb664d6d9aeb884551bdb865"/>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UNIT_BLOCK" val="0"/>
  <p:tag name="KSO_WM_UNIT_DEC_AREA_ID" val="da60d7cf805b4229936ef236151546b2"/>
</p:tagLst>
</file>

<file path=ppt/tags/tag107.xml><?xml version="1.0" encoding="utf-8"?>
<p:tagLst xmlns:p="http://schemas.openxmlformats.org/presentationml/2006/main">
  <p:tag name="KSO_WM_UNIT_BLOCK" val="0"/>
  <p:tag name="KSO_WM_UNIT_SM_LIMIT_TYPE" val="0"/>
  <p:tag name="KSO_WM_UNIT_DEC_AREA_ID" val="3773c621e68340b9a228469f92bfd29b"/>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6"/>
  <p:tag name="KSO_WM_UNIT_LAYERLEVEL" val="1"/>
  <p:tag name="KSO_WM_TAG_VERSION" val="1.0"/>
  <p:tag name="KSO_WM_BEAUTIFY_FLAG" val="#wm#"/>
  <p:tag name="KSO_WM_UNIT_TYPE" val="i"/>
  <p:tag name="KSO_WM_UNIT_INDEX" val="6"/>
  <p:tag name="KSO_WM_UNIT_DECORATE_INFO" val="{&quot;ReferentInfo&quot;:{&quot;Id&quot;:&quot;af98841576014e08b48cfd6868679266&quot;,&quot;X&quot;:{&quot;Pos&quot;:0},&quot;Y&quot;:{&quot;Pos&quot;:2}},&quot;DecorateInfoX&quot;:{&quot;Pos&quot;:0,&quot;IsAbs&quot;:true},&quot;DecorateInfoY&quot;:{&quot;Pos&quot;:2,&quot;IsAbs&quot;:true},&quot;DecorateInfoW&quot;:{&quot;IsAbs&quot;:true},&quot;DecorateInfoH&quot;:{&quot;IsAbs&quot;:true},&quot;whChangeMode&quot;: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UNIT_BLOCK" val="0"/>
  <p:tag name="KSO_WM_UNIT_DEC_AREA_ID" val="5fb7c2a3d89a49fba907d7974bc56fe4"/>
  <p:tag name="KSO_WM_UNIT_SM_LIMIT_TYPE" val="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UNIT_BLOCK" val="0"/>
  <p:tag name="KSO_WM_UNIT_DEC_AREA_ID" val="9e1cff06bac545828d50807a5cde4582"/>
  <p:tag name="KSO_WM_UNIT_SM_LIMIT_TYPE" val="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UNIT_BLOCK" val="0"/>
  <p:tag name="KSO_WM_UNIT_DEC_AREA_ID" val="8a7857967bff4b2c971c1c858293f963"/>
  <p:tag name="KSO_WM_UNIT_SM_LIMIT_TYPE" val="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 name="KSO_WM_UNIT_BLOCK" val="0"/>
  <p:tag name="KSO_WM_UNIT_SM_LIMIT_TYPE" val="2"/>
  <p:tag name="KSO_WM_UNIT_DEC_AREA_ID" val="51a840d4c71b4ae5a76d27d01c562679"/>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UNIT_BLOCK" val="0"/>
  <p:tag name="KSO_WM_UNIT_DEC_AREA_ID" val="d1958476fb5e47c0a26e7dee1a4beda5"/>
</p:tagLst>
</file>

<file path=ppt/tags/tag113.xml><?xml version="1.0" encoding="utf-8"?>
<p:tagLst xmlns:p="http://schemas.openxmlformats.org/presentationml/2006/main">
  <p:tag name="KSO_WM_UNIT_BLOCK" val="0"/>
  <p:tag name="KSO_WM_UNIT_SM_LIMIT_TYPE" val="0"/>
  <p:tag name="KSO_WM_UNIT_DEC_AREA_ID" val="d0ee0e19f5e74e578f99ef6ce176e18e"/>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7"/>
  <p:tag name="KSO_WM_UNIT_LAYERLEVEL" val="1"/>
  <p:tag name="KSO_WM_TAG_VERSION" val="1.0"/>
  <p:tag name="KSO_WM_BEAUTIFY_FLAG" val="#wm#"/>
  <p:tag name="KSO_WM_UNIT_TYPE" val="i"/>
  <p:tag name="KSO_WM_UNIT_INDEX" val="7"/>
  <p:tag name="KSO_WM_UNIT_DECORATE_INFO" val="{&quot;ReferentInfo&quot;:{&quot;Id&quot;:&quot;slide&quot;,&quot;X&quot;:{&quot;Pos&quot;:2},&quot;Y&quot;:{&quot;Pos&quot;:0}},&quot;DecorateInfoX&quot;:{&quot;Pos&quot;:2,&quot;IsAbs&quot;:true},&quot;DecorateInfoY&quot;:{&quot;Pos&quot;:0,&quot;IsAbs&quot;:true},&quot;DecorateInfoW&quot;:{&quot;IsAbs&quot;:true},&quot;DecorateInfoH&quot;:{&quot;IsAbs&quot;:true},&quot;whChangeMode&quot;: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UNIT_BLOCK" val="0"/>
  <p:tag name="KSO_WM_UNIT_DEC_AREA_ID" val="e7e813c331bb4abbbadb27113d1901ed"/>
  <p:tag name="KSO_WM_UNIT_SM_LIMIT_TYPE" val="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UNIT_BLOCK" val="0"/>
  <p:tag name="KSO_WM_UNIT_DEC_AREA_ID" val="d41885204fb84accac6ba8990ff6da3c"/>
  <p:tag name="KSO_WM_UNIT_SM_LIMIT_TYPE" val="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UNIT_BLOCK" val="0"/>
  <p:tag name="KSO_WM_UNIT_DEC_AREA_ID" val="13f568d208cf4ab095d79e33a8ebee0a"/>
  <p:tag name="KSO_WM_UNIT_SM_LIMIT_TYPE" val="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UNIT_BLOCK" val="0"/>
  <p:tag name="KSO_WM_UNIT_DEC_AREA_ID" val="b1d4f11204754733a7e944dc4622419b"/>
  <p:tag name="KSO_WM_UNIT_SM_LIMIT_TYPE" val="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UNIT_BLOCK" val="0"/>
  <p:tag name="KSO_WM_UNIT_DEC_AREA_ID" val="7c374369d58c49a89ee668aff6e2eee5"/>
  <p:tag name="KSO_WM_UNIT_SM_LIMIT_TYPE" val="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BLOCK" val="0"/>
  <p:tag name="KSO_WM_UNIT_SM_LIMIT_TYPE" val="2"/>
  <p:tag name="KSO_WM_UNIT_DEC_AREA_ID" val="d3e5541515404476a78eb7e2b1f62671"/>
  <p:tag name="KSO_WM_UNIT_DECORATE_INFO" val="{&quot;ReferentInfo&quot;:{&quot;Id&quot;:&quot;slide&quot;,&quot;X&quot;:{&quot;Pos&quot;:1},&quot;Y&quot;:{&quot;Pos&quot;:2}},&quot;DecorateInfoX&quot;:{&quot;Pos&quot;:1,&quot;IsAbs&quot;:true},&quot;DecorateInfoY&quot;:{&quot;Pos&quot;:2,&quot;IsAbs&quot;:true},&quot;DecorateInfoW&quot;:{&quot;IsAbs&quot;:false},&quot;DecorateInfoH&quot;:{&quot;IsAbs&quot;:false},&quot;whChangeMode&quot;: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UNIT_BLOCK" val="0"/>
  <p:tag name="KSO_WM_UNIT_DEC_AREA_ID" val="ae2d0ba7928f4197a2c93094ffddac32"/>
  <p:tag name="KSO_WM_UNIT_SM_LIMIT_TYPE" val="0"/>
</p:tagLst>
</file>

<file path=ppt/tags/tag121.xml><?xml version="1.0" encoding="utf-8"?>
<p:tagLst xmlns:p="http://schemas.openxmlformats.org/presentationml/2006/main">
  <p:tag name="KSO_WM_UNIT_BLOCK" val="0"/>
  <p:tag name="KSO_WM_UNIT_SM_LIMIT_TYPE" val="0"/>
  <p:tag name="KSO_WM_UNIT_DEC_AREA_ID" val="5c6ad520022a431da855c698b7c3645b"/>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4"/>
  <p:tag name="KSO_WM_UNIT_LAYERLEVEL" val="1"/>
  <p:tag name="KSO_WM_TAG_VERSION" val="1.0"/>
  <p:tag name="KSO_WM_BEAUTIFY_FLAG" val="#wm#"/>
  <p:tag name="KSO_WM_UNIT_TYPE" val="i"/>
  <p:tag name="KSO_WM_UNIT_INDEX" val="4"/>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UNIT_BLOCK" val="0"/>
  <p:tag name="KSO_WM_UNIT_DEC_AREA_ID" val="a7aee3bdb5b246cca3c839d993c014ee"/>
  <p:tag name="KSO_WM_UNIT_SM_LIMIT_TYPE" val="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UNIT_BLOCK" val="0"/>
  <p:tag name="KSO_WM_UNIT_DEC_AREA_ID" val="af9898842d2a4dd0a98f72b3c2b81ed2"/>
  <p:tag name="KSO_WM_UNIT_SM_LIMIT_TYPE" val="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UNIT_BLOCK" val="0"/>
  <p:tag name="KSO_WM_UNIT_DEC_AREA_ID" val="aaddc5371c684ffb86c0e8244bfdee99"/>
  <p:tag name="KSO_WM_UNIT_SM_LIMIT_TYPE"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UNIT_BLOCK" val="0"/>
  <p:tag name="KSO_WM_UNIT_DEC_AREA_ID" val="fd88e1c97a25446f8c57ebc271a27e3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UNIT_BLOCK" val="0"/>
  <p:tag name="KSO_WM_UNIT_DEC_AREA_ID" val="ec0f95817b0b4340a7e18c64486ff2d6"/>
</p:tagLst>
</file>

<file path=ppt/tags/tag127.xml><?xml version="1.0" encoding="utf-8"?>
<p:tagLst xmlns:p="http://schemas.openxmlformats.org/presentationml/2006/main">
  <p:tag name="KSO_WM_UNIT_BLOCK" val="0"/>
  <p:tag name="KSO_WM_UNIT_SM_LIMIT_TYPE" val="0"/>
  <p:tag name="KSO_WM_UNIT_DEC_AREA_ID" val="b7215f7867e346a4a7b3b8e57695dc22"/>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 name="KSO_WM_UNIT_BLOCK" val="0"/>
  <p:tag name="KSO_WM_UNIT_SM_LIMIT_TYPE" val="2"/>
  <p:tag name="KSO_WM_UNIT_DEC_AREA_ID" val="3f8c29ce16b7484a978d31097142f002"/>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989e3180991b48faacff3b9e2063694c"/>
  <p:tag name="KSO_WM_UNIT_SM_LIMIT_TYPE"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c5e2028d2b674e5fa7a61a306c660bb7"/>
  <p:tag name="KSO_WM_UNIT_SM_LIMIT_TYPE" val="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a1cfa20934cf4214b3bda13369c67f5e"/>
  <p:tag name="KSO_WM_UNIT_SM_LIMIT_TYPE" val="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20ece7fbf343473a91c37bf5e9ae7686"/>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a204d43e515d4ceebffec9172ec4731a"/>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f384c68c68ce46d1850e0ba1cf411120"/>
  <p:tag name="KSO_WM_UNIT_SM_LIMIT_TYPE" val="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7cb39f055fbc4b68b4abc4bb4f9b5cce"/>
  <p:tag name="KSO_WM_UNIT_SM_LIMIT_TYPE" val="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UNIT_BLOCK" val="0"/>
  <p:tag name="KSO_WM_UNIT_DEC_AREA_ID" val="01f5d671ecf34438bbd0f5342be7f50d"/>
  <p:tag name="KSO_WM_UNIT_SM_LIMIT_TYPE" val="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 name="KSO_WM_UNIT_BLOCK" val="0"/>
  <p:tag name="KSO_WM_UNIT_SM_LIMIT_TYPE" val="2"/>
  <p:tag name="KSO_WM_UNIT_DEC_AREA_ID" val="16e60772d4a9442fa0932c93865e2dd1"/>
  <p:tag name="KSO_WM_UNIT_DECORATE_INFO" val="{&quot;ReferentInfo&quot;:{&quot;Id&quot;:&quot;slide&quot;,&quot;X&quot;:{&quot;Pos&quot;:1},&quot;Y&quot;:{&quot;Pos&quot;:1}},&quot;DecorateInfoX&quot;:{&quot;Pos&quot;:1,&quot;IsAbs&quot;:true},&quot;DecorateInfoY&quot;:{&quot;Pos&quot;:1,&quot;IsAbs&quot;:true},&quot;DecorateInfoW&quot;:{&quot;IsAbs&quot;:false},&quot;DecorateInfoH&quot;:{&quot;IsAbs&quot;:false},&quot;whChangeMode&quot;:0}"/>
</p:tagLst>
</file>

<file path=ppt/tags/tag138.xml><?xml version="1.0" encoding="utf-8"?>
<p:tagLst xmlns:p="http://schemas.openxmlformats.org/presentationml/2006/main">
  <p:tag name="KSO_WM_UNIT_BLOCK" val="0"/>
  <p:tag name="KSO_WM_UNIT_SM_LIMIT_TYPE" val="0"/>
  <p:tag name="KSO_WM_UNIT_DEC_AREA_ID" val="43df8a50d67c4d2580eb4df9dd447776"/>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4"/>
  <p:tag name="KSO_WM_UNIT_LAYERLEVEL" val="1"/>
  <p:tag name="KSO_WM_TAG_VERSION" val="1.0"/>
  <p:tag name="KSO_WM_BEAUTIFY_FLAG" val="#wm#"/>
  <p:tag name="KSO_WM_UNIT_TYPE" val="i"/>
  <p:tag name="KSO_WM_UNIT_INDEX" val="4"/>
  <p:tag name="KSO_WM_UNIT_DECORATE_INFO" val="{&quot;ReferentInfo&quot;:{&quot;Id&quot;:&quot;slide&quot;,&quot;X&quot;:{&quot;Pos&quot;:0},&quot;Y&quot;:{&quot;Pos&quot;:1}},&quot;DecorateInfoX&quot;:{&quot;Pos&quot;:0,&quot;IsAbs&quot;:true},&quot;DecorateInfoY&quot;:{&quot;Pos&quot;:1,&quot;IsAbs&quot;:true},&quot;DecorateInfoW&quot;:{&quot;IsAbs&quot;:true},&quot;DecorateInfoH&quot;:{&quot;IsAbs&quot;:true},&quot;whChangeMode&quot;:0}"/>
</p:tagLst>
</file>

<file path=ppt/tags/tag139.xml><?xml version="1.0" encoding="utf-8"?>
<p:tagLst xmlns:p="http://schemas.openxmlformats.org/presentationml/2006/main">
  <p:tag name="KSO_WM_UNIT_BLOCK" val="0"/>
  <p:tag name="KSO_WM_UNIT_SM_LIMIT_TYPE" val="0"/>
  <p:tag name="KSO_WM_UNIT_DEC_AREA_ID" val="69a3eaa148044dcb9ffddc005d1e67d3"/>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5"/>
  <p:tag name="KSO_WM_UNIT_LAYERLEVEL" val="1"/>
  <p:tag name="KSO_WM_TAG_VERSION" val="1.0"/>
  <p:tag name="KSO_WM_BEAUTIFY_FLAG" val="#wm#"/>
  <p:tag name="KSO_WM_UNIT_TYPE" val="i"/>
  <p:tag name="KSO_WM_UNIT_INDEX" val="5"/>
  <p:tag name="KSO_WM_UNIT_DECORATE_INFO" val="{&quot;ReferentInfo&quot;:{&quot;Id&quot;:&quot;slide&quot;,&quot;X&quot;:{&quot;Pos&quot;:2},&quot;Y&quot;:{&quot;Pos&quot;:1}},&quot;DecorateInfoX&quot;:{&quot;Pos&quot;:2,&quot;IsAbs&quot;:true},&quot;DecorateInfoY&quot;:{&quot;Pos&quot;:1,&quot;IsAbs&quot;:true},&quot;DecorateInfoW&quot;:{&quot;IsAbs&quot;:true},&quot;DecorateInfoH&quot;:{&quot;IsAbs&quot;:true},&quot;whChangeMode&quot;: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UNIT_BLOCK" val="0"/>
  <p:tag name="KSO_WM_UNIT_DEC_AREA_ID" val="ff61accb1735497b98186a591f1698e6"/>
  <p:tag name="KSO_WM_UNIT_SM_LIMIT_TYPE" val="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UNIT_BLOCK" val="0"/>
  <p:tag name="KSO_WM_UNIT_DEC_AREA_ID" val="f50881add38442c6b10456e17e483bfa"/>
  <p:tag name="KSO_WM_UNIT_SM_LIMIT_TYPE" val="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UNIT_BLOCK" val="0"/>
  <p:tag name="KSO_WM_UNIT_DEC_AREA_ID" val="1f24b2a5e73641d98b590b2ee677a20a"/>
  <p:tag name="KSO_WM_UNIT_SM_LIMIT_TYPE" val="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UNIT_BLOCK" val="0"/>
  <p:tag name="KSO_WM_UNIT_DEC_AREA_ID" val="2d2ac7febc43414798c69489ca78643c"/>
  <p:tag name="KSO_WM_UNIT_SM_LIMIT_TYPE"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 name="KSO_WM_UNIT_BLOCK" val="0"/>
  <p:tag name="KSO_WM_UNIT_DEC_AREA_ID" val="41e6edba17d6482e84ed7360c2642009"/>
  <p:tag name="KSO_WM_UNIT_SM_LIMIT_TYPE" val="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369"/>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369"/>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369"/>
  <p:tag name="KSO_WM_TEMPLATE_THUMBS_INDEX" val="1、4、7、8、9、10、11、13、17、18、19、20、21、22、23、24"/>
  <p:tag name="KSO_WM_TEMPLATE_MASTER_THUMB_INDEX" val="12"/>
</p:tagLst>
</file>

<file path=ppt/tags/tag15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custom20202369_1*b*1"/>
  <p:tag name="KSO_WM_TEMPLATE_CATEGORY" val="custom"/>
  <p:tag name="KSO_WM_TEMPLATE_INDEX" val="20202369"/>
  <p:tag name="KSO_WM_UNIT_LAYERLEVEL" val="1"/>
  <p:tag name="KSO_WM_TAG_VERSION" val="1.0"/>
  <p:tag name="KSO_WM_BEAUTIFY_FLAG" val="#wm#"/>
  <p:tag name="KSO_WM_UNIT_VALUE" val="11"/>
  <p:tag name="KSO_WM_UNIT_ISNUMDGMTITLE" val="0"/>
  <p:tag name="KSO_WM_UNIT_PRESET_TEXT" val="主讲人：王XX老师"/>
  <p:tag name="KSO_WM_UNIT_TEXT_FILL_FORE_SCHEMECOLOR_INDEX_BRIGHTNESS" val="-0.25"/>
  <p:tag name="KSO_WM_UNIT_TEXT_FILL_FORE_SCHEMECOLOR_INDEX" val="5"/>
  <p:tag name="KSO_WM_UNIT_TEXT_FILL_TYPE" val="1"/>
</p:tagLst>
</file>

<file path=ppt/tags/tag152.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UNIT_TYPE" val="b"/>
  <p:tag name="KSO_WM_UNIT_INDEX" val="2"/>
  <p:tag name="KSO_WM_UNIT_ID" val="custom20202369_1*b*2"/>
  <p:tag name="KSO_WM_TEMPLATE_CATEGORY" val="custom"/>
  <p:tag name="KSO_WM_TEMPLATE_INDEX" val="20202369"/>
  <p:tag name="KSO_WM_UNIT_LAYERLEVEL" val="1"/>
  <p:tag name="KSO_WM_TAG_VERSION" val="1.0"/>
  <p:tag name="KSO_WM_BEAUTIFY_FLAG" val="#wm#"/>
  <p:tag name="KSO_WM_UNIT_ISNUMDGMTITLE" val="0"/>
  <p:tag name="KSO_WM_UNIT_PRESET_TEXT" val="班级：X年级X班"/>
  <p:tag name="KSO_WM_UNIT_TEXT_FILL_FORE_SCHEMECOLOR_INDEX_BRIGHTNESS" val="-0.25"/>
  <p:tag name="KSO_WM_UNIT_TEXT_FILL_FORE_SCHEMECOLOR_INDEX" val="5"/>
  <p:tag name="KSO_WM_UNIT_TEXT_FILL_TYPE" val="1"/>
</p:tagLst>
</file>

<file path=ppt/tags/tag153.xml><?xml version="1.0" encoding="utf-8"?>
<p:tagLst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2369_1*a*1"/>
  <p:tag name="KSO_WM_TEMPLATE_CATEGORY" val="custom"/>
  <p:tag name="KSO_WM_TEMPLATE_INDEX" val="20202369"/>
  <p:tag name="KSO_WM_UNIT_LAYERLEVEL" val="1"/>
  <p:tag name="KSO_WM_TAG_VERSION" val="1.0"/>
  <p:tag name="KSO_WM_BEAUTIFY_FLAG" val="#wm#"/>
  <p:tag name="KSO_WM_UNIT_ISNUMDGMTITLE" val="0"/>
  <p:tag name="KSO_WM_UNIT_PRESET_TEXT" val="公开课教学课件PPT"/>
</p:tagLst>
</file>

<file path=ppt/tags/tag154.xml><?xml version="1.0" encoding="utf-8"?>
<p:tagLst xmlns:p="http://schemas.openxmlformats.org/presentationml/2006/main">
  <p:tag name="KSO_WM_UNIT_PLACING_PICTURE_USER_VIEWPORT" val="{&quot;height&quot;:4331,&quot;width&quot;:6496}"/>
</p:tagLst>
</file>

<file path=ppt/tags/tag155.xml><?xml version="1.0" encoding="utf-8"?>
<p:tagLst xmlns:p="http://schemas.openxmlformats.org/presentationml/2006/main">
  <p:tag name="KSO_WM_SLIDE_ID" val="custom20202369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2369"/>
  <p:tag name="KSO_WM_SLIDE_LAYOUT" val="a_b"/>
  <p:tag name="KSO_WM_SLIDE_LAYOUT_CNT" val="1_3"/>
  <p:tag name="KSO_WM_TEMPLATE_THUMBS_INDEX" val="1、4、7、8、9、10、11、13、17、18、19、20、21、22、23、24"/>
  <p:tag name="KSO_WM_TEMPLATE_MASTER_THUMB_INDEX" val="12"/>
  <p:tag name="KSO_WM_SPECIAL_SOURCE" val="bdnull"/>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157.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00869_1*a*1"/>
  <p:tag name="KSO_WM_TEMPLATE_CATEGORY" val="diagram"/>
  <p:tag name="KSO_WM_TEMPLATE_INDEX" val="20200869"/>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4814_1*i*1"/>
  <p:tag name="KSO_WM_TEMPLATE_CATEGORY" val="diagram"/>
  <p:tag name="KSO_WM_TEMPLATE_INDEX" val="20194814"/>
  <p:tag name="KSO_WM_UNIT_LAYERLEVEL" val="1"/>
  <p:tag name="KSO_WM_TAG_VERSION" val="1.0"/>
  <p:tag name="KSO_WM_BEAUTIFY_FLAG" val="#wm#"/>
  <p:tag name="KSO_WM_UNIT_COLOR_SCHEME_SHAPE_ID" val="5"/>
  <p:tag name="KSO_WM_UNIT_COLOR_SCHEME_PARENT_PAGE" val="0_1"/>
  <p:tag name="KSO_WM_UNIT_DECOLORIZATION"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194814_1*i*10"/>
  <p:tag name="KSO_WM_TEMPLATE_CATEGORY" val="diagram"/>
  <p:tag name="KSO_WM_TEMPLATE_INDEX" val="20194814"/>
  <p:tag name="KSO_WM_UNIT_LAYERLEVEL" val="1"/>
  <p:tag name="KSO_WM_TAG_VERSION" val="1.0"/>
  <p:tag name="KSO_WM_BEAUTIFY_FLAG" val="#wm#"/>
  <p:tag name="KSO_WM_UNIT_COLOR_SCHEME_SHAPE_ID" val="6"/>
  <p:tag name="KSO_WM_UNIT_COLOR_SCHEME_PARENT_PAGE" val="0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SLIDE_ID" val="diagram20200869_1"/>
  <p:tag name="KSO_WM_TEMPLATE_SUBCATEGORY" val="0"/>
  <p:tag name="KSO_WM_SLIDE_TYPE" val="text"/>
  <p:tag name="KSO_WM_SLIDE_SUBTYPE" val="pureTxt"/>
  <p:tag name="KSO_WM_SLIDE_ITEM_CNT" val="0"/>
  <p:tag name="KSO_WM_SLIDE_INDEX" val="1"/>
  <p:tag name="KSO_WM_UNIT_SHOW_EDIT_AREA_INDICATION" val="1"/>
  <p:tag name="KSO_WM_SLIDE_SIZE" val="838*418"/>
  <p:tag name="KSO_WM_SLIDE_POSITION" val="61*48"/>
  <p:tag name="KSO_WM_TAG_VERSION" val="1.0"/>
  <p:tag name="KSO_WM_BEAUTIFY_FLAG" val="#wm#"/>
  <p:tag name="KSO_WM_TEMPLATE_CATEGORY" val="diagram"/>
  <p:tag name="KSO_WM_TEMPLATE_INDEX" val="20200869"/>
  <p:tag name="KSO_WM_SLIDE_LAYOUT" val="a_f"/>
  <p:tag name="KSO_WM_SLIDE_LAYOUT_CNT" val="1_1"/>
  <p:tag name="KSO_WM_SPECIAL_SOURCE" val="bdnull"/>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i*1"/>
  <p:tag name="KSO_WM_TEMPLATE_CATEGORY" val="custom"/>
  <p:tag name="KSO_WM_TEMPLATE_INDEX" val="20202369"/>
  <p:tag name="KSO_WM_UNIT_LAYERLEVEL" val="1"/>
  <p:tag name="KSO_WM_TAG_VERSION" val="1.0"/>
  <p:tag name="KSO_WM_DIAGRAM_GROUP_CODE" val="l1-2"/>
  <p:tag name="KSO_WM_UNIT_USESOURCEFORMAT_APPLY" val="1"/>
</p:tagLst>
</file>

<file path=ppt/tags/tag162.xml><?xml version="1.0" encoding="utf-8"?>
<p:tagLst xmlns:p="http://schemas.openxmlformats.org/presentationml/2006/main">
  <p:tag name="KSO_WM_TEMPLATE_CATEGORY" val="diagram"/>
  <p:tag name="KSO_WM_TEMPLATE_INDEX" val="20170813"/>
  <p:tag name="KSO_WM_TAG_VERSION" val="1.0"/>
  <p:tag name="KSO_WM_BEAUTIFY_FLAG" val="#wm#"/>
  <p:tag name="KSO_WM_UNIT_TYPE" val="l_h_i"/>
  <p:tag name="KSO_WM_UNIT_INDEX" val="1_1_1"/>
  <p:tag name="KSO_WM_UNIT_ID" val="diagram20170813_2*l_h_i*1_1_1"/>
  <p:tag name="KSO_WM_UNIT_LAYERLEVEL" val="1_1_1"/>
  <p:tag name="KSO_WM_DIAGRAM_GROUP_CODE" val="l1-1"/>
  <p:tag name="KSO_WM_UNIT_FILL_FORE_SCHEMECOLOR_INDEX" val="10"/>
  <p:tag name="KSO_WM_UNIT_FILL_TYPE" val="1"/>
  <p:tag name="KSO_WM_UNIT_TEXT_FILL_FORE_SCHEMECOLOR_INDEX" val="14"/>
  <p:tag name="KSO_WM_UNIT_TEXT_FILL_TYPE" val="1"/>
</p:tagLst>
</file>

<file path=ppt/tags/tag163.xml><?xml version="1.0" encoding="utf-8"?>
<p:tagLst xmlns:p="http://schemas.openxmlformats.org/presentationml/2006/main">
  <p:tag name="KSO_WM_TEMPLATE_CATEGORY" val="diagram"/>
  <p:tag name="KSO_WM_TEMPLATE_INDEX" val="20170813"/>
  <p:tag name="KSO_WM_TAG_VERSION" val="1.0"/>
  <p:tag name="KSO_WM_BEAUTIFY_FLAG" val="#wm#"/>
  <p:tag name="KSO_WM_UNIT_TYPE" val="l_h_i"/>
  <p:tag name="KSO_WM_UNIT_INDEX" val="1_2_1"/>
  <p:tag name="KSO_WM_UNIT_ID" val="diagram20170813_2*l_h_i*1_2_1"/>
  <p:tag name="KSO_WM_UNIT_LAYERLEVEL" val="1_1_1"/>
  <p:tag name="KSO_WM_DIAGRAM_GROUP_CODE" val="l1-1"/>
  <p:tag name="KSO_WM_UNIT_FILL_FORE_SCHEMECOLOR_INDEX" val="6"/>
  <p:tag name="KSO_WM_UNIT_FILL_TYPE" val="1"/>
  <p:tag name="KSO_WM_UNIT_TEXT_FILL_FORE_SCHEMECOLOR_INDEX" val="14"/>
  <p:tag name="KSO_WM_UNIT_TEXT_FILL_TYPE" val="1"/>
</p:tagLst>
</file>

<file path=ppt/tags/tag164.xml><?xml version="1.0" encoding="utf-8"?>
<p:tagLst xmlns:p="http://schemas.openxmlformats.org/presentationml/2006/main">
  <p:tag name="KSO_WM_TEMPLATE_CATEGORY" val="diagram"/>
  <p:tag name="KSO_WM_TEMPLATE_INDEX" val="20170813"/>
  <p:tag name="KSO_WM_TAG_VERSION" val="1.0"/>
  <p:tag name="KSO_WM_BEAUTIFY_FLAG" val="#wm#"/>
  <p:tag name="KSO_WM_UNIT_TYPE" val="l_h_i"/>
  <p:tag name="KSO_WM_UNIT_INDEX" val="1_3_1"/>
  <p:tag name="KSO_WM_UNIT_ID" val="diagram20170813_2*l_h_i*1_3_1"/>
  <p:tag name="KSO_WM_UNIT_LAYERLEVEL" val="1_1_1"/>
  <p:tag name="KSO_WM_DIAGRAM_GROUP_CODE" val="l1-1"/>
  <p:tag name="KSO_WM_UNIT_FILL_FORE_SCHEMECOLOR_INDEX" val="7"/>
  <p:tag name="KSO_WM_UNIT_FILL_TYPE" val="1"/>
  <p:tag name="KSO_WM_UNIT_TEXT_FILL_FORE_SCHEMECOLOR_INDEX" val="14"/>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l_h_a*1_1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UNIT_TYPE" val="l_h_a"/>
  <p:tag name="KSO_WM_UNIT_INDEX" val="1_1_1"/>
  <p:tag name="KSO_WM_DIAGRAM_GROUP_CODE" val="l1-2"/>
  <p:tag name="KSO_WM_UNIT_ISNUMDGMTITLE" val="0"/>
  <p:tag name="KSO_WM_UNIT_PRESET_TEXT" val="添加标题"/>
  <p:tag name="KSO_WM_UNIT_TEXT_FILL_FORE_SCHEMECOLOR_INDEX" val="5"/>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l_h_f*1_1_1"/>
  <p:tag name="KSO_WM_TEMPLATE_CATEGORY" val="custom"/>
  <p:tag name="KSO_WM_TEMPLATE_INDEX" val="20202369"/>
  <p:tag name="KSO_WM_UNIT_LAYERLEVEL" val="1_1_1"/>
  <p:tag name="KSO_WM_TAG_VERSION" val="1.0"/>
  <p:tag name="KSO_WM_BEAUTIFY_FLAG" val="#wm#"/>
  <p:tag name="KSO_WM_UNIT_NOCLEAR" val="0"/>
  <p:tag name="KSO_WM_UNIT_VALUE" val="48"/>
  <p:tag name="KSO_WM_UNIT_TYPE" val="l_h_f"/>
  <p:tag name="KSO_WM_UNIT_INDEX" val="1_1_1"/>
  <p:tag name="KSO_WM_DIAGRAM_GROUP_CODE" val="l1-2"/>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l_h_a*1_2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UNIT_TYPE" val="l_h_a"/>
  <p:tag name="KSO_WM_UNIT_INDEX" val="1_2_1"/>
  <p:tag name="KSO_WM_DIAGRAM_GROUP_CODE" val="l1-2"/>
  <p:tag name="KSO_WM_UNIT_ISNUMDGMTITLE" val="0"/>
  <p:tag name="KSO_WM_UNIT_PRESET_TEXT" val="添加标题"/>
  <p:tag name="KSO_WM_UNIT_TEXT_FILL_FORE_SCHEMECOLOR_INDEX" val="5"/>
  <p:tag name="KSO_WM_UNIT_TEXT_FILL_TYPE" val="1"/>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l_h_f*1_2_1"/>
  <p:tag name="KSO_WM_TEMPLATE_CATEGORY" val="custom"/>
  <p:tag name="KSO_WM_TEMPLATE_INDEX" val="20202369"/>
  <p:tag name="KSO_WM_UNIT_LAYERLEVEL" val="1_1_1"/>
  <p:tag name="KSO_WM_TAG_VERSION" val="1.0"/>
  <p:tag name="KSO_WM_BEAUTIFY_FLAG" val="#wm#"/>
  <p:tag name="KSO_WM_UNIT_NOCLEAR" val="0"/>
  <p:tag name="KSO_WM_UNIT_VALUE" val="48"/>
  <p:tag name="KSO_WM_UNIT_TYPE" val="l_h_f"/>
  <p:tag name="KSO_WM_UNIT_INDEX" val="1_2_1"/>
  <p:tag name="KSO_WM_DIAGRAM_GROUP_CODE" val="l1-2"/>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l_h_a*1_3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UNIT_TYPE" val="l_h_a"/>
  <p:tag name="KSO_WM_UNIT_INDEX" val="1_3_1"/>
  <p:tag name="KSO_WM_DIAGRAM_GROUP_CODE" val="l1-2"/>
  <p:tag name="KSO_WM_UNIT_ISNUMDGMTITLE" val="0"/>
  <p:tag name="KSO_WM_UNIT_PRESET_TEXT" val="添加标题"/>
  <p:tag name="KSO_WM_UNIT_TEXT_FILL_FORE_SCHEMECOLOR_INDEX" val="5"/>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l_h_f*1_3_1"/>
  <p:tag name="KSO_WM_TEMPLATE_CATEGORY" val="custom"/>
  <p:tag name="KSO_WM_TEMPLATE_INDEX" val="20202369"/>
  <p:tag name="KSO_WM_UNIT_LAYERLEVEL" val="1_1_1"/>
  <p:tag name="KSO_WM_TAG_VERSION" val="1.0"/>
  <p:tag name="KSO_WM_BEAUTIFY_FLAG" val="#wm#"/>
  <p:tag name="KSO_WM_UNIT_NOCLEAR" val="0"/>
  <p:tag name="KSO_WM_UNIT_VALUE" val="48"/>
  <p:tag name="KSO_WM_UNIT_TYPE" val="l_h_f"/>
  <p:tag name="KSO_WM_UNIT_INDEX" val="1_3_1"/>
  <p:tag name="KSO_WM_DIAGRAM_GROUP_CODE" val="l1-2"/>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3*b*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6"/>
  <p:tag name="KSO_WM_UNIT_TYPE" val="b"/>
  <p:tag name="KSO_WM_UNIT_INDEX" val="1"/>
  <p:tag name="KSO_WM_DIAGRAM_GROUP_CODE" val="l1-2"/>
  <p:tag name="KSO_WM_UNIT_ISNUMDGMTITLE" val="0"/>
  <p:tag name="KSO_WM_UNIT_PRESET_TEXT" val="单击此处添加副标题"/>
  <p:tag name="KSO_WM_UNIT_TEXT_FILL_FORE_SCHEMECOLOR_INDEX" val="5"/>
  <p:tag name="KSO_WM_UNIT_TEXT_FILL_TYPE" val="1"/>
  <p:tag name="KSO_WM_UNIT_USESOURCEFORMAT_APPLY"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4814_1*i*1"/>
  <p:tag name="KSO_WM_TEMPLATE_CATEGORY" val="diagram"/>
  <p:tag name="KSO_WM_TEMPLATE_INDEX" val="20194814"/>
  <p:tag name="KSO_WM_UNIT_LAYERLEVEL" val="1"/>
  <p:tag name="KSO_WM_TAG_VERSION" val="1.0"/>
  <p:tag name="KSO_WM_BEAUTIFY_FLAG" val="#wm#"/>
  <p:tag name="KSO_WM_UNIT_COLOR_SCHEME_SHAPE_ID" val="5"/>
  <p:tag name="KSO_WM_UNIT_COLOR_SCHEME_PARENT_PAGE" val="0_1"/>
  <p:tag name="KSO_WM_UNIT_DECOLORIZATION"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194814_1*i*10"/>
  <p:tag name="KSO_WM_TEMPLATE_CATEGORY" val="diagram"/>
  <p:tag name="KSO_WM_TEMPLATE_INDEX" val="20194814"/>
  <p:tag name="KSO_WM_UNIT_LAYERLEVEL" val="1"/>
  <p:tag name="KSO_WM_TAG_VERSION" val="1.0"/>
  <p:tag name="KSO_WM_BEAUTIFY_FLAG" val="#wm#"/>
  <p:tag name="KSO_WM_UNIT_COLOR_SCHEME_SHAPE_ID" val="6"/>
  <p:tag name="KSO_WM_UNIT_COLOR_SCHEME_PARENT_PAGE" val="0_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194814_1*i*13"/>
  <p:tag name="KSO_WM_TEMPLATE_CATEGORY" val="diagram"/>
  <p:tag name="KSO_WM_TEMPLATE_INDEX" val="20194814"/>
  <p:tag name="KSO_WM_UNIT_LAYERLEVEL" val="1"/>
  <p:tag name="KSO_WM_TAG_VERSION" val="1.0"/>
  <p:tag name="KSO_WM_BEAUTIFY_FLAG" val="#wm#"/>
  <p:tag name="KSO_WM_UNIT_COLOR_SCHEME_SHAPE_ID" val="8"/>
  <p:tag name="KSO_WM_UNIT_COLOR_SCHEME_PARENT_PAGE" val="0_1"/>
  <p:tag name="KSO_WM_UNIT_DECOLORIZATION"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4814_1*i*2"/>
  <p:tag name="KSO_WM_TEMPLATE_CATEGORY" val="diagram"/>
  <p:tag name="KSO_WM_TEMPLATE_INDEX" val="20194814"/>
  <p:tag name="KSO_WM_UNIT_LAYERLEVEL" val="1"/>
  <p:tag name="KSO_WM_TAG_VERSION" val="1.0"/>
  <p:tag name="KSO_WM_BEAUTIFY_FLAG" val="#wm#"/>
  <p:tag name="KSO_WM_UNIT_COLOR_SCHEME_SHAPE_ID" val="9"/>
  <p:tag name="KSO_WM_UNIT_COLOR_SCHEME_PARENT_PAGE" val="0_1"/>
  <p:tag name="KSO_WM_UNIT_DECOLORIZATION"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4814_1*i*3"/>
  <p:tag name="KSO_WM_TEMPLATE_CATEGORY" val="diagram"/>
  <p:tag name="KSO_WM_TEMPLATE_INDEX" val="20194814"/>
  <p:tag name="KSO_WM_UNIT_LAYERLEVEL" val="1"/>
  <p:tag name="KSO_WM_TAG_VERSION" val="1.0"/>
  <p:tag name="KSO_WM_BEAUTIFY_FLAG" val="#wm#"/>
  <p:tag name="KSO_WM_UNIT_COLOR_SCHEME_SHAPE_ID" val="10"/>
  <p:tag name="KSO_WM_UNIT_COLOR_SCHEME_PARENT_PAGE" val="0_1"/>
  <p:tag name="KSO_WM_UNIT_DECOLORIZATION"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4814_1*i*7"/>
  <p:tag name="KSO_WM_TEMPLATE_CATEGORY" val="diagram"/>
  <p:tag name="KSO_WM_TEMPLATE_INDEX" val="20194814"/>
  <p:tag name="KSO_WM_UNIT_LAYERLEVEL" val="1"/>
  <p:tag name="KSO_WM_TAG_VERSION" val="1.0"/>
  <p:tag name="KSO_WM_BEAUTIFY_FLAG" val="#wm#"/>
  <p:tag name="KSO_WM_UNIT_COLOR_SCHEME_SHAPE_ID" val="14"/>
  <p:tag name="KSO_WM_UNIT_COLOR_SCHEME_PARENT_PAGE" val="0_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194814_1*i*8"/>
  <p:tag name="KSO_WM_TEMPLATE_CATEGORY" val="diagram"/>
  <p:tag name="KSO_WM_TEMPLATE_INDEX" val="20194814"/>
  <p:tag name="KSO_WM_UNIT_LAYERLEVEL" val="1"/>
  <p:tag name="KSO_WM_TAG_VERSION" val="1.0"/>
  <p:tag name="KSO_WM_BEAUTIFY_FLAG" val="#wm#"/>
  <p:tag name="KSO_WM_UNIT_COLOR_SCHEME_SHAPE_ID" val="15"/>
  <p:tag name="KSO_WM_UNIT_COLOR_SCHEME_PARENT_PAGE" val="0_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194814_1*i*9"/>
  <p:tag name="KSO_WM_TEMPLATE_CATEGORY" val="diagram"/>
  <p:tag name="KSO_WM_TEMPLATE_INDEX" val="20194814"/>
  <p:tag name="KSO_WM_UNIT_LAYERLEVEL" val="1"/>
  <p:tag name="KSO_WM_TAG_VERSION" val="1.0"/>
  <p:tag name="KSO_WM_BEAUTIFY_FLAG" val="#wm#"/>
  <p:tag name="KSO_WM_UNIT_COLOR_SCHEME_SHAPE_ID" val="16"/>
  <p:tag name="KSO_WM_UNIT_COLOR_SCHEME_PARENT_PAGE" val="0_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SLIDE_ID" val="custom20202369_13"/>
  <p:tag name="KSO_WM_TEMPLATE_SUBCATEGORY" val="0"/>
  <p:tag name="KSO_WM_TEMPLATE_MASTER_TYPE" val="1"/>
  <p:tag name="KSO_WM_TEMPLATE_COLOR_TYPE" val="1"/>
  <p:tag name="KSO_WM_SLIDE_ITEM_CNT" val="3"/>
  <p:tag name="KSO_WM_SLIDE_INDEX" val="13"/>
  <p:tag name="KSO_WM_TAG_VERSION" val="1.0"/>
  <p:tag name="KSO_WM_BEAUTIFY_FLAG" val="#wm#"/>
  <p:tag name="KSO_WM_TEMPLATE_CATEGORY" val="custom"/>
  <p:tag name="KSO_WM_TEMPLATE_INDEX" val="20202369"/>
  <p:tag name="KSO_WM_SLIDE_LAYOUT" val="a_b_l"/>
  <p:tag name="KSO_WM_SLIDE_LAYOUT_CNT" val="1_1_1"/>
  <p:tag name="KSO_WM_SLIDE_TYPE" val="text"/>
  <p:tag name="KSO_WM_SLIDE_SUBTYPE" val="diag"/>
  <p:tag name="KSO_WM_SLIDE_SIZE" val="693.15*294.65"/>
  <p:tag name="KSO_WM_SLIDE_POSITION" val="114.85*174.55"/>
  <p:tag name="KSO_WM_DIAGRAM_GROUP_CODE" val="l1-2"/>
  <p:tag name="KSO_WM_SLIDE_DIAGTYPE" val="l"/>
  <p:tag name="KSO_WM_SPECIAL_SOURCE" val="bdnull"/>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f*1_1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TYPE" val="l_h_f"/>
  <p:tag name="KSO_WM_UNIT_INDEX" val="1_1_1"/>
  <p:tag name="KSO_WM_DIAGRAM_GROUP_CODE" val="l1-1"/>
  <p:tag name="KSO_WM_UNIT_VALUE" val="4"/>
  <p:tag name="KSO_WM_UNIT_SUBTYPE" val="a"/>
  <p:tag name="KSO_WM_UNIT_PRESET_TEXT" val="添加正文"/>
  <p:tag name="KSO_WM_UNIT_TEXT_FILL_FORE_SCHEMECOLOR_INDEX" val="5"/>
  <p:tag name="KSO_WM_UNIT_TEXT_FILL_TYPE" val="1"/>
  <p:tag name="KSO_WM_UNIT_USESOURCEFORMAT_APPLY"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i*1_1_1"/>
  <p:tag name="KSO_WM_TEMPLATE_CATEGORY" val="custom"/>
  <p:tag name="KSO_WM_TEMPLATE_INDEX" val="20202369"/>
  <p:tag name="KSO_WM_UNIT_LAYERLEVEL" val="1_1_1"/>
  <p:tag name="KSO_WM_TAG_VERSION" val="1.0"/>
  <p:tag name="KSO_WM_BEAUTIFY_FLAG" val="#wm#"/>
  <p:tag name="KSO_WM_UNIT_TYPE" val="l_h_i"/>
  <p:tag name="KSO_WM_UNIT_INDEX" val="1_1_1"/>
  <p:tag name="KSO_WM_DIAGRAM_GROUP_CODE" val="l1-1"/>
  <p:tag name="KSO_WM_UNIT_USESOURCEFORMAT_APPLY"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f*1_2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TYPE" val="l_h_f"/>
  <p:tag name="KSO_WM_UNIT_INDEX" val="1_2_1"/>
  <p:tag name="KSO_WM_DIAGRAM_GROUP_CODE" val="l1-1"/>
  <p:tag name="KSO_WM_UNIT_VALUE" val="4"/>
  <p:tag name="KSO_WM_UNIT_SUBTYPE" val="a"/>
  <p:tag name="KSO_WM_UNIT_PRESET_TEXT" val="添加正文"/>
  <p:tag name="KSO_WM_UNIT_TEXT_FILL_FORE_SCHEMECOLOR_INDEX" val="5"/>
  <p:tag name="KSO_WM_UNIT_TEXT_FILL_TYPE" val="1"/>
  <p:tag name="KSO_WM_UNIT_USESOURCEFORMAT_APPLY"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i*1_2_1"/>
  <p:tag name="KSO_WM_TEMPLATE_CATEGORY" val="custom"/>
  <p:tag name="KSO_WM_TEMPLATE_INDEX" val="20202369"/>
  <p:tag name="KSO_WM_UNIT_LAYERLEVEL" val="1_1_1"/>
  <p:tag name="KSO_WM_TAG_VERSION" val="1.0"/>
  <p:tag name="KSO_WM_BEAUTIFY_FLAG" val="#wm#"/>
  <p:tag name="KSO_WM_UNIT_TYPE" val="l_h_i"/>
  <p:tag name="KSO_WM_UNIT_INDEX" val="1_2_1"/>
  <p:tag name="KSO_WM_DIAGRAM_GROUP_CODE" val="l1-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f*1_3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TYPE" val="l_h_f"/>
  <p:tag name="KSO_WM_UNIT_INDEX" val="1_3_1"/>
  <p:tag name="KSO_WM_DIAGRAM_GROUP_CODE" val="l1-1"/>
  <p:tag name="KSO_WM_UNIT_VALUE" val="4"/>
  <p:tag name="KSO_WM_UNIT_SUBTYPE" val="a"/>
  <p:tag name="KSO_WM_UNIT_PRESET_TEXT" val="添加正文"/>
  <p:tag name="KSO_WM_UNIT_TEXT_FILL_FORE_SCHEMECOLOR_INDEX" val="5"/>
  <p:tag name="KSO_WM_UNIT_TEXT_FILL_TYPE" val="1"/>
  <p:tag name="KSO_WM_UNIT_USESOURCEFORMAT_APPLY"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i*1_3_1"/>
  <p:tag name="KSO_WM_TEMPLATE_CATEGORY" val="custom"/>
  <p:tag name="KSO_WM_TEMPLATE_INDEX" val="20202369"/>
  <p:tag name="KSO_WM_UNIT_LAYERLEVEL" val="1_1_1"/>
  <p:tag name="KSO_WM_TAG_VERSION" val="1.0"/>
  <p:tag name="KSO_WM_BEAUTIFY_FLAG" val="#wm#"/>
  <p:tag name="KSO_WM_UNIT_TYPE" val="l_h_i"/>
  <p:tag name="KSO_WM_UNIT_INDEX" val="1_3_1"/>
  <p:tag name="KSO_WM_DIAGRAM_GROUP_CODE" val="l1-1"/>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f*1_4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TYPE" val="l_h_f"/>
  <p:tag name="KSO_WM_UNIT_INDEX" val="1_4_1"/>
  <p:tag name="KSO_WM_DIAGRAM_GROUP_CODE" val="l1-1"/>
  <p:tag name="KSO_WM_UNIT_VALUE" val="4"/>
  <p:tag name="KSO_WM_UNIT_SUBTYPE" val="a"/>
  <p:tag name="KSO_WM_UNIT_PRESET_TEXT" val="添加正文"/>
  <p:tag name="KSO_WM_UNIT_TEXT_FILL_FORE_SCHEMECOLOR_INDEX" val="5"/>
  <p:tag name="KSO_WM_UNIT_TEXT_FILL_TYPE" val="1"/>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l_h_i*1_4_1"/>
  <p:tag name="KSO_WM_TEMPLATE_CATEGORY" val="custom"/>
  <p:tag name="KSO_WM_TEMPLATE_INDEX" val="20202369"/>
  <p:tag name="KSO_WM_UNIT_LAYERLEVEL" val="1_1_1"/>
  <p:tag name="KSO_WM_TAG_VERSION" val="1.0"/>
  <p:tag name="KSO_WM_BEAUTIFY_FLAG" val="#wm#"/>
  <p:tag name="KSO_WM_UNIT_TYPE" val="l_h_i"/>
  <p:tag name="KSO_WM_UNIT_INDEX" val="1_4_1"/>
  <p:tag name="KSO_WM_DIAGRAM_GROUP_CODE" val="l1-1"/>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4*a*1"/>
  <p:tag name="KSO_WM_TEMPLATE_CATEGORY" val="custom"/>
  <p:tag name="KSO_WM_TEMPLATE_INDEX" val="20202369"/>
  <p:tag name="KSO_WM_UNIT_LAYERLEVEL" val="1"/>
  <p:tag name="KSO_WM_TAG_VERSION" val="1.0"/>
  <p:tag name="KSO_WM_BEAUTIFY_FLAG" val="#wm#"/>
  <p:tag name="KSO_WM_UNIT_ISCONTENTSTITLE" val="1"/>
  <p:tag name="KSO_WM_UNIT_NOCLEAR" val="0"/>
  <p:tag name="KSO_WM_UNIT_VALUE" val="3"/>
  <p:tag name="KSO_WM_UNIT_TYPE" val="a"/>
  <p:tag name="KSO_WM_UNIT_INDEX" val="1"/>
  <p:tag name="KSO_WM_DIAGRAM_GROUP_CODE" val="l1-1"/>
  <p:tag name="KSO_WM_UNIT_ISNUMDGMTITLE" val="0"/>
  <p:tag name="KSO_WM_UNIT_PRESET_TEXT" val="目录"/>
  <p:tag name="KSO_WM_UNIT_TEXT_FILL_FORE_SCHEMECOLOR_INDEX" val="5"/>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SLIDE_ID" val="custom20202369_4"/>
  <p:tag name="KSO_WM_TEMPLATE_SUBCATEGORY" val="0"/>
  <p:tag name="KSO_WM_TEMPLATE_MASTER_TYPE" val="1"/>
  <p:tag name="KSO_WM_TEMPLATE_COLOR_TYPE" val="1"/>
  <p:tag name="KSO_WM_SLIDE_ITEM_CNT" val="4"/>
  <p:tag name="KSO_WM_SLIDE_INDEX" val="4"/>
  <p:tag name="KSO_WM_TAG_VERSION" val="1.0"/>
  <p:tag name="KSO_WM_BEAUTIFY_FLAG" val="#wm#"/>
  <p:tag name="KSO_WM_TEMPLATE_CATEGORY" val="custom"/>
  <p:tag name="KSO_WM_TEMPLATE_INDEX" val="20202369"/>
  <p:tag name="KSO_WM_SLIDE_TYPE" val="contents"/>
  <p:tag name="KSO_WM_SLIDE_SUBTYPE" val="diag"/>
  <p:tag name="KSO_WM_SLIDE_LAYOUT" val="a_l"/>
  <p:tag name="KSO_WM_SLIDE_LAYOUT_CNT" val="1_1"/>
  <p:tag name="KSO_WM_DIAGRAM_GROUP_CODE" val="l1-1"/>
  <p:tag name="KSO_WM_SLIDE_DIAGTYPE" val="l"/>
  <p:tag name="KSO_WM_SPECIAL_SOURCE" val="bdnull"/>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e*1"/>
  <p:tag name="KSO_WM_TEMPLATE_CATEGORY" val="custom"/>
  <p:tag name="KSO_WM_TEMPLATE_INDEX" val="20202369"/>
  <p:tag name="KSO_WM_UNIT_LAYERLEVEL" val="1"/>
  <p:tag name="KSO_WM_TAG_VERSION" val="1.0"/>
  <p:tag name="KSO_WM_BEAUTIFY_FLAG" val="#wm#"/>
  <p:tag name="KSO_WM_UNIT_NOCLEAR" val="0"/>
  <p:tag name="KSO_WM_UNIT_VALUE" val="3"/>
  <p:tag name="KSO_WM_UNIT_TYPE" val="e"/>
  <p:tag name="KSO_WM_UNIT_INDEX" val="1"/>
  <p:tag name="KSO_WM_UNIT_PRESET_TEXT" val="0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b*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40"/>
  <p:tag name="KSO_WM_UNIT_TYPE" val="b"/>
  <p:tag name="KSO_WM_UNIT_INDEX" val="1"/>
  <p:tag name="KSO_WM_UNIT_ISNUMDGMTITLE" val="0"/>
  <p:tag name="KSO_WM_UNIT_PRESET_TEXT" val="单击此处添加文本具体内容，简明扼要的阐述您的观点。"/>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6"/>
  <p:tag name="KSO_WM_UNIT_TYPE" val="a"/>
  <p:tag name="KSO_WM_UNIT_INDEX" val="1"/>
  <p:tag name="KSO_WM_UNIT_ISNUMDGMTITLE" val="0"/>
  <p:tag name="KSO_WM_UNIT_PRESET_TEXT" val="添加标题"/>
</p:tagLst>
</file>

<file path=ppt/tags/tag194.xml><?xml version="1.0" encoding="utf-8"?>
<p:tagLst xmlns:p="http://schemas.openxmlformats.org/presentationml/2006/main">
  <p:tag name="KSO_WM_SLIDE_ID" val="custom20202369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369"/>
  <p:tag name="KSO_WM_SLIDE_TYPE" val="sectionTitle"/>
  <p:tag name="KSO_WM_SLIDE_SUBTYPE" val="pureTxt"/>
  <p:tag name="KSO_WM_SLIDE_LAYOUT" val="a_b_e"/>
  <p:tag name="KSO_WM_SLIDE_LAYOUT_CNT" val="1_1_1"/>
  <p:tag name="KSO_WM_SPECIAL_SOURCE" val="bdnull"/>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6"/>
  <p:tag name="KSO_WM_TEMPLATE_CATEGORY" val="custom"/>
  <p:tag name="KSO_WM_TEMPLATE_INDEX" val="20202369"/>
  <p:tag name="KSO_WM_UNIT_LAYERLEVEL" val="1"/>
  <p:tag name="KSO_WM_TAG_VERSION" val="1.0"/>
  <p:tag name="KSO_WM_BEAUTIFY_FLAG" val="#wm#"/>
  <p:tag name="KSO_WM_UNIT_TYPE" val="i"/>
  <p:tag name="KSO_WM_UNIT_INDEX" val="6"/>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7"/>
  <p:tag name="KSO_WM_TEMPLATE_CATEGORY" val="custom"/>
  <p:tag name="KSO_WM_TEMPLATE_INDEX" val="20202369"/>
  <p:tag name="KSO_WM_UNIT_LAYERLEVEL" val="1"/>
  <p:tag name="KSO_WM_TAG_VERSION" val="1.0"/>
  <p:tag name="KSO_WM_BEAUTIFY_FLAG" val="#wm#"/>
  <p:tag name="KSO_WM_UNIT_TYPE" val="i"/>
  <p:tag name="KSO_WM_UNIT_INDEX" val="7"/>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8"/>
  <p:tag name="KSO_WM_TEMPLATE_CATEGORY" val="custom"/>
  <p:tag name="KSO_WM_TEMPLATE_INDEX" val="20202369"/>
  <p:tag name="KSO_WM_UNIT_LAYERLEVEL" val="1"/>
  <p:tag name="KSO_WM_TAG_VERSION" val="1.0"/>
  <p:tag name="KSO_WM_BEAUTIFY_FLAG" val="#wm#"/>
  <p:tag name="KSO_WM_UNIT_TYPE" val="i"/>
  <p:tag name="KSO_WM_UNIT_INDEX" val="8"/>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d*1"/>
  <p:tag name="KSO_WM_UNIT_LAYERLEVEL" val="1"/>
  <p:tag name="KSO_WM_TAG_VERSION" val="1.0"/>
  <p:tag name="KSO_WM_BEAUTIFY_FLAG" val="#wm#"/>
  <p:tag name="KSO_WM_SLIDE_BACKGROUND_MASK_FLAG" val="1"/>
  <p:tag name="KSO_WM_UNIT_VALUE" val="168*166"/>
  <p:tag name="KSO_WM_UNIT_TYPE" val="d"/>
  <p:tag name="KSO_WM_UNIT_INDEX" val="1"/>
  <p:tag name="KSO_WM_UNIT_SUPPORT_UNIT_TYPE" val="[&quot;all&quot;]"/>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201.xml><?xml version="1.0" encoding="utf-8"?>
<p:tagLst xmlns:p="http://schemas.openxmlformats.org/presentationml/2006/main">
  <p:tag name="KSO_WM_SLIDE_ID" val="custom20202369_8"/>
  <p:tag name="KSO_WM_TEMPLATE_SUBCATEGORY" val="0"/>
  <p:tag name="KSO_WM_TEMPLATE_MASTER_TYPE" val="1"/>
  <p:tag name="KSO_WM_TEMPLATE_COLOR_TYPE" val="1"/>
  <p:tag name="KSO_WM_SLIDE_ITEM_CNT" val="0"/>
  <p:tag name="KSO_WM_SLIDE_INDEX" val="8"/>
  <p:tag name="KSO_WM_TAG_VERSION" val="1.0"/>
  <p:tag name="KSO_WM_BEAUTIFY_FLAG" val="#wm#"/>
  <p:tag name="KSO_WM_TEMPLATE_CATEGORY" val="custom"/>
  <p:tag name="KSO_WM_TEMPLATE_INDEX" val="20202369"/>
  <p:tag name="KSO_WM_SLIDE_TYPE" val="text"/>
  <p:tag name="KSO_WM_SLIDE_SUBTYPE" val="picTxt"/>
  <p:tag name="KSO_WM_SLIDE_SIZE" val="327.6*317.5"/>
  <p:tag name="KSO_WM_SLIDE_POSITION" val="550.65*169.75"/>
  <p:tag name="KSO_WM_SLIDE_LAYOUT" val="a_b_d_h"/>
  <p:tag name="KSO_WM_SLIDE_LAYOUT_CNT" val="1_1_2_3"/>
  <p:tag name="KSO_WM_SPECIAL_SOURCE" val="bdnull"/>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205.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
  <p:tag name="KSO_WM_UNIT_ID" val="diagram20181962_1*l_i*1_1"/>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06.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2"/>
  <p:tag name="KSO_WM_UNIT_ID" val="diagram20181962_1*l_i*1_2"/>
  <p:tag name="KSO_WM_UNIT_LAYERLEVEL" val="1_1"/>
  <p:tag name="KSO_WM_DIAGRAM_GROUP_CODE" val="l1-1"/>
  <p:tag name="KSO_WM_UNIT_FILL_FORE_SCHEMECOLOR_INDEX_BRIGHTNESS" val="-0.1"/>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07.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3"/>
  <p:tag name="KSO_WM_UNIT_ID" val="diagram20181962_1*l_i*1_3"/>
  <p:tag name="KSO_WM_UNIT_LAYERLEVEL" val="1_1"/>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08.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3_1"/>
  <p:tag name="KSO_WM_UNIT_ID" val="diagram20181962_1*l_h_i*1_3_1"/>
  <p:tag name="KSO_WM_UNIT_LAYERLEVEL" val="1_1_1"/>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09.xml><?xml version="1.0" encoding="utf-8"?>
<p:tagLst xmlns:p="http://schemas.openxmlformats.org/presentationml/2006/main">
  <p:tag name="KSO_WM_TAG_VERSION" val="1.0"/>
  <p:tag name="KSO_WM_BEAUTIFY_FLAG" val="#wm#"/>
  <p:tag name="KSO_WM_UNIT_TYPE" val="i"/>
  <p:tag name="KSO_WM_UNIT_ID" val="diagram20181962_1*i*4"/>
  <p:tag name="KSO_WM_TEMPLATE_CATEGORY" val="diagram"/>
  <p:tag name="KSO_WM_TEMPLATE_INDEX" val="20181962"/>
  <p:tag name="KSO_WM_UNIT_INDEX" val="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5"/>
  <p:tag name="KSO_WM_UNIT_ID" val="diagram20181962_1*l_i*1_5"/>
  <p:tag name="KSO_WM_UNIT_LAYERLEVEL" val="1_1"/>
  <p:tag name="KSO_WM_DIAGRAM_GROUP_CODE" val="l1-1"/>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6"/>
  <p:tag name="KSO_WM_UNIT_ID" val="diagram20181962_1*l_i*1_6"/>
  <p:tag name="KSO_WM_UNIT_LAYERLEVEL" val="1_1"/>
  <p:tag name="KSO_WM_DIAGRAM_GROUP_CODE" val="l1-1"/>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7"/>
  <p:tag name="KSO_WM_UNIT_ID" val="diagram20181962_1*l_i*1_7"/>
  <p:tag name="KSO_WM_UNIT_LAYERLEVEL" val="1_1"/>
  <p:tag name="KSO_WM_DIAGRAM_GROUP_CODE" val="l1-1"/>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13.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8"/>
  <p:tag name="KSO_WM_UNIT_ID" val="diagram20181962_1*l_i*1_8"/>
  <p:tag name="KSO_WM_UNIT_LAYERLEVEL" val="1_1"/>
  <p:tag name="KSO_WM_DIAGRAM_GROUP_CODE" val="l1-1"/>
  <p:tag name="KSO_WM_UNIT_FILL_FORE_SCHEMECOLOR_INDEX_BRIGHTNESS" val="-0.25"/>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9"/>
  <p:tag name="KSO_WM_UNIT_ID" val="diagram20181962_1*l_i*1_9"/>
  <p:tag name="KSO_WM_UNIT_LAYERLEVEL" val="1_1"/>
  <p:tag name="KSO_WM_DIAGRAM_GROUP_CODE" val="l1-1"/>
  <p:tag name="KSO_WM_UNIT_FILL_FORE_SCHEMECOLOR_INDEX_BRIGHTNESS" val="-0.25"/>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5.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0"/>
  <p:tag name="KSO_WM_UNIT_ID" val="diagram20181962_1*l_i*1_10"/>
  <p:tag name="KSO_WM_UNIT_LAYERLEVEL" val="1_1"/>
  <p:tag name="KSO_WM_DIAGRAM_GROUP_CODE" val="l1-1"/>
  <p:tag name="KSO_WM_UNIT_FILL_FORE_SCHEMECOLOR_INDEX_BRIGHTNESS" val="0.05"/>
  <p:tag name="KSO_WM_UNIT_FILL_FORE_SCHEMECOLOR_INDEX" val="13"/>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TAG_VERSION" val="1.0"/>
  <p:tag name="KSO_WM_BEAUTIFY_FLAG" val="#wm#"/>
  <p:tag name="KSO_WM_UNIT_TYPE" val="i"/>
  <p:tag name="KSO_WM_UNIT_ID" val="diagram20181962_1*i*17"/>
  <p:tag name="KSO_WM_TEMPLATE_CATEGORY" val="diagram"/>
  <p:tag name="KSO_WM_TEMPLATE_INDEX" val="20181962"/>
  <p:tag name="KSO_WM_UNIT_INDEX" val="17"/>
</p:tagLst>
</file>

<file path=ppt/tags/tag217.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1"/>
  <p:tag name="KSO_WM_UNIT_ID" val="diagram20181962_1*l_i*1_11"/>
  <p:tag name="KSO_WM_UNIT_LAYERLEVEL" val="1_1"/>
  <p:tag name="KSO_WM_DIAGRAM_GROUP_CODE" val="l1-1"/>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18.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2"/>
  <p:tag name="KSO_WM_UNIT_ID" val="diagram20181962_1*l_i*1_12"/>
  <p:tag name="KSO_WM_UNIT_LAYERLEVEL" val="1_1"/>
  <p:tag name="KSO_WM_DIAGRAM_GROUP_CODE" val="l1-1"/>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9.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3"/>
  <p:tag name="KSO_WM_UNIT_ID" val="diagram20181962_1*l_i*1_13"/>
  <p:tag name="KSO_WM_UNIT_LAYERLEVEL" val="1_1"/>
  <p:tag name="KSO_WM_DIAGRAM_GROUP_CODE" val="l1-1"/>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4"/>
  <p:tag name="KSO_WM_UNIT_ID" val="diagram20181962_1*l_i*1_14"/>
  <p:tag name="KSO_WM_UNIT_LAYERLEVEL" val="1_1"/>
  <p:tag name="KSO_WM_DIAGRAM_GROUP_CODE" val="l1-1"/>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5"/>
  <p:tag name="KSO_WM_UNIT_ID" val="diagram20181962_1*l_i*1_15"/>
  <p:tag name="KSO_WM_UNIT_LAYERLEVEL" val="1_1"/>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6"/>
  <p:tag name="KSO_WM_UNIT_ID" val="diagram20181962_1*l_i*1_16"/>
  <p:tag name="KSO_WM_UNIT_LAYERLEVEL" val="1_1"/>
  <p:tag name="KSO_WM_DIAGRAM_GROUP_CODE" val="l1-1"/>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7"/>
  <p:tag name="KSO_WM_UNIT_ID" val="diagram20181962_1*l_i*1_17"/>
  <p:tag name="KSO_WM_UNIT_LAYERLEVEL" val="1_1"/>
  <p:tag name="KSO_WM_DIAGRAM_GROUP_CODE" val="l1-1"/>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4.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18"/>
  <p:tag name="KSO_WM_UNIT_ID" val="diagram20181962_1*l_i*1_18"/>
  <p:tag name="KSO_WM_UNIT_LAYERLEVEL" val="1_1"/>
  <p:tag name="KSO_WM_DIAGRAM_GROUP_CODE" val="l1-1"/>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5.xml><?xml version="1.0" encoding="utf-8"?>
<p:tagLst xmlns:p="http://schemas.openxmlformats.org/presentationml/2006/main">
  <p:tag name="KSO_WM_TAG_VERSION" val="1.0"/>
  <p:tag name="KSO_WM_BEAUTIFY_FLAG" val="#wm#"/>
  <p:tag name="KSO_WM_UNIT_TYPE" val="i"/>
  <p:tag name="KSO_WM_UNIT_ID" val="diagram20181962_1*i*34"/>
  <p:tag name="KSO_WM_TEMPLATE_CATEGORY" val="diagram"/>
  <p:tag name="KSO_WM_TEMPLATE_INDEX" val="20181962"/>
  <p:tag name="KSO_WM_UNIT_INDEX" val="34"/>
</p:tagLst>
</file>

<file path=ppt/tags/tag226.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2_1"/>
  <p:tag name="KSO_WM_UNIT_ID" val="diagram20181962_1*l_h_i*1_2_1"/>
  <p:tag name="KSO_WM_UNIT_LAYERLEVEL" val="1_1_1"/>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7.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2_2"/>
  <p:tag name="KSO_WM_UNIT_ID" val="diagram20181962_1*l_h_i*1_2_2"/>
  <p:tag name="KSO_WM_UNIT_LAYERLEVEL" val="1_1_1"/>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8.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2_3"/>
  <p:tag name="KSO_WM_UNIT_ID" val="diagram20181962_1*l_h_i*1_2_3"/>
  <p:tag name="KSO_WM_UNIT_LAYERLEVEL" val="1_1_1"/>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29.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2_4"/>
  <p:tag name="KSO_WM_UNIT_ID" val="diagram20181962_1*l_h_i*1_2_4"/>
  <p:tag name="KSO_WM_UNIT_LAYERLEVEL" val="1_1_1"/>
  <p:tag name="KSO_WM_DIAGRAM_GROUP_CODE" val="l1-1"/>
  <p:tag name="KSO_WM_UNIT_FILL_FORE_SCHEMECOLOR_INDEX_BRIGHTNESS" val="1"/>
  <p:tag name="KSO_WM_UNIT_FILL_FORE_SCHEMECOLOR_INDEX" val="5"/>
  <p:tag name="KSO_WM_UNI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TAG_VERSION" val="1.0"/>
  <p:tag name="KSO_WM_BEAUTIFY_FLAG" val="#wm#"/>
  <p:tag name="KSO_WM_UNIT_TYPE" val="i"/>
  <p:tag name="KSO_WM_UNIT_ID" val="diagram20181962_1*i*43"/>
  <p:tag name="KSO_WM_TEMPLATE_CATEGORY" val="diagram"/>
  <p:tag name="KSO_WM_TEMPLATE_INDEX" val="20181962"/>
  <p:tag name="KSO_WM_UNIT_INDEX" val="43"/>
</p:tagLst>
</file>

<file path=ppt/tags/tag231.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1_1"/>
  <p:tag name="KSO_WM_UNIT_ID" val="diagram20181962_1*l_h_i*1_1_1"/>
  <p:tag name="KSO_WM_UNIT_LAYERLEVEL" val="1_1_1"/>
  <p:tag name="KSO_WM_DIAGRAM_GROUP_CODE" val="l1-1"/>
  <p:tag name="KSO_WM_UNIT_FILL_FORE_SCHEMECOLOR_INDEX_BRIGHTNESS" val="0.15"/>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32.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1_2"/>
  <p:tag name="KSO_WM_UNIT_ID" val="diagram20181962_1*l_h_i*1_1_2"/>
  <p:tag name="KSO_WM_UNIT_LAYERLEVEL" val="1_1_1"/>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33.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1_3"/>
  <p:tag name="KSO_WM_UNIT_ID" val="diagram20181962_1*l_h_i*1_1_3"/>
  <p:tag name="KSO_WM_UNIT_LAYERLEVEL" val="1_1_1"/>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1_4"/>
  <p:tag name="KSO_WM_UNIT_ID" val="diagram20181962_1*l_h_i*1_1_4"/>
  <p:tag name="KSO_WM_UNIT_LAYERLEVEL" val="1_1_1"/>
  <p:tag name="KSO_WM_DIAGRAM_GROUP_CODE" val="l1-1"/>
  <p:tag name="KSO_WM_UNIT_FILL_FORE_SCHEMECOLOR_INDEX_BRIGHTNESS" val="1"/>
  <p:tag name="KSO_WM_UNIT_FILL_FORE_SCHEMECOLOR_INDEX" val="5"/>
  <p:tag name="KSO_WM_UNIT_FILL_TYPE" val="1"/>
  <p:tag name="KSO_WM_UNIT_USESOURCEFORMAT_APPLY" val="1"/>
</p:tagLst>
</file>

<file path=ppt/tags/tag235.xml><?xml version="1.0" encoding="utf-8"?>
<p:tagLst xmlns:p="http://schemas.openxmlformats.org/presentationml/2006/main">
  <p:tag name="KSO_WM_TAG_VERSION" val="1.0"/>
  <p:tag name="KSO_WM_BEAUTIFY_FLAG" val="#wm#"/>
  <p:tag name="KSO_WM_UNIT_TYPE" val="i"/>
  <p:tag name="KSO_WM_UNIT_ID" val="diagram20181962_1*i*52"/>
  <p:tag name="KSO_WM_TEMPLATE_CATEGORY" val="diagram"/>
  <p:tag name="KSO_WM_TEMPLATE_INDEX" val="20181962"/>
  <p:tag name="KSO_WM_UNIT_INDEX" val="52"/>
</p:tagLst>
</file>

<file path=ppt/tags/tag236.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f"/>
  <p:tag name="KSO_WM_UNIT_INDEX" val="1_3_1"/>
  <p:tag name="KSO_WM_UNIT_ID" val="diagram20181962_1*l_h_f*1_3_1"/>
  <p:tag name="KSO_WM_UNIT_LAYERLEVEL" val="1_1_1"/>
  <p:tag name="KSO_WM_UNIT_VALUE" val="10"/>
  <p:tag name="KSO_WM_UNIT_HIGHLIGHT" val="0"/>
  <p:tag name="KSO_WM_UNIT_COMPATIBLE" val="0"/>
  <p:tag name="KSO_WM_UNIT_CLEAR" val="0"/>
  <p:tag name="KSO_WM_DIAGRAM_GROUP_CODE" val="l1-1"/>
  <p:tag name="KSO_WM_UNIT_PRESET_TEXT" val="2018&#13;目标"/>
  <p:tag name="KSO_WM_UNIT_FILL_FORE_SCHEMECOLOR_INDEX_BRIGHTNESS" val="0"/>
  <p:tag name="KSO_WM_UNIT_FILL_FORE_SCHEMECOLOR_INDEX" val="6"/>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237.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3_2"/>
  <p:tag name="KSO_WM_UNIT_ID" val="diagram20181962_1*l_h_i*1_3_2"/>
  <p:tag name="KSO_WM_UNIT_LAYERLEVEL" val="1_1_1"/>
  <p:tag name="KSO_WM_DIAGRAM_GROUP_CODE" val="l1-1"/>
  <p:tag name="KSO_WM_UNIT_LINE_FORE_SCHEMECOLOR_INDEX_BRIGHTNESS" val="0"/>
  <p:tag name="KSO_WM_UNIT_LINE_FORE_SCHEMECOLOR_INDEX" val="6"/>
  <p:tag name="KSO_WM_UNIT_LINE_FILL_TYPE" val="2"/>
  <p:tag name="KSO_WM_UNIT_USESOURCEFORMAT_APPLY" val="1"/>
</p:tagLst>
</file>

<file path=ppt/tags/tag238.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i"/>
  <p:tag name="KSO_WM_UNIT_INDEX" val="1_28"/>
  <p:tag name="KSO_WM_UNIT_ID" val="diagram20181962_1*l_i*1_28"/>
  <p:tag name="KSO_WM_UNIT_LAYERLEVEL" val="1_1"/>
  <p:tag name="KSO_WM_DIAGRAM_GROUP_CODE" val="l1-1"/>
  <p:tag name="KSO_WM_UNIT_FILL_FORE_SCHEMECOLOR_INDEX_1_BRIGHTNESS" val="0.95"/>
  <p:tag name="KSO_WM_UNIT_FILL_FORE_SCHEMECOLOR_INDEX_1" val="5"/>
  <p:tag name="KSO_WM_UNIT_FILL_FORE_SCHEMECOLOR_INDEX_1_POS" val="0"/>
  <p:tag name="KSO_WM_UNIT_FILL_FORE_SCHEMECOLOR_INDEX_1_TRANS" val="1"/>
  <p:tag name="KSO_WM_UNIT_FILL_FORE_SCHEMECOLOR_INDEX_2_BRIGHTNESS" val="1"/>
  <p:tag name="KSO_WM_UNIT_FILL_FORE_SCHEMECOLOR_INDEX_2" val="5"/>
  <p:tag name="KSO_WM_UNIT_FILL_FORE_SCHEMECOLOR_INDEX_2_POS" val="0.5"/>
  <p:tag name="KSO_WM_UNIT_FILL_FORE_SCHEMECOLOR_INDEX_2_TRANS" val="0"/>
  <p:tag name="KSO_WM_UNIT_FILL_FORE_SCHEMECOLOR_INDEX_3_BRIGHTNESS" val="0"/>
  <p:tag name="KSO_WM_UNIT_FILL_FORE_SCHEMECOLOR_INDEX_3" val="14"/>
  <p:tag name="KSO_WM_UNIT_FILL_FORE_SCHEMECOLOR_INDEX_3_POS" val="1"/>
  <p:tag name="KSO_WM_UNIT_FILL_FORE_SCHEMECOLOR_INDEX_3_TRANS" val="1"/>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39.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f"/>
  <p:tag name="KSO_WM_UNIT_INDEX" val="1_2_1"/>
  <p:tag name="KSO_WM_UNIT_ID" val="diagram20181962_1*l_h_f*1_2_1"/>
  <p:tag name="KSO_WM_UNIT_LAYERLEVEL" val="1_1_1"/>
  <p:tag name="KSO_WM_UNIT_VALUE" val="12"/>
  <p:tag name="KSO_WM_UNIT_HIGHLIGHT" val="0"/>
  <p:tag name="KSO_WM_UNIT_COMPATIBLE" val="0"/>
  <p:tag name="KSO_WM_UNIT_CLEAR" val="0"/>
  <p:tag name="KSO_WM_DIAGRAM_GROUP_CODE" val="l1-1"/>
  <p:tag name="KSO_WM_UNIT_PRESET_TEXT" val="请在这里输入您的内容文字"/>
  <p:tag name="KSO_WM_UNIT_TEXT_FILL_FORE_SCHEMECOLOR_INDEX_BRIGHTNESS" val="0"/>
  <p:tag name="KSO_WM_UNIT_TEXT_FILL_FORE_SCHEMECOLOR_INDEX" val="2"/>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f"/>
  <p:tag name="KSO_WM_UNIT_INDEX" val="1_1_1"/>
  <p:tag name="KSO_WM_UNIT_ID" val="diagram20181962_1*l_h_f*1_1_1"/>
  <p:tag name="KSO_WM_UNIT_LAYERLEVEL" val="1_1_1"/>
  <p:tag name="KSO_WM_UNIT_VALUE" val="12"/>
  <p:tag name="KSO_WM_UNIT_HIGHLIGHT" val="0"/>
  <p:tag name="KSO_WM_UNIT_COMPATIBLE" val="0"/>
  <p:tag name="KSO_WM_UNIT_CLEAR" val="0"/>
  <p:tag name="KSO_WM_DIAGRAM_GROUP_CODE" val="l1-1"/>
  <p:tag name="KSO_WM_UNIT_PRESET_TEXT" val="请在这里输入您的内容文字"/>
  <p:tag name="KSO_WM_UNIT_TEXT_FILL_FORE_SCHEMECOLOR_INDEX_BRIGHTNESS" val="0"/>
  <p:tag name="KSO_WM_UNIT_TEXT_FILL_FORE_SCHEMECOLOR_INDEX" val="2"/>
  <p:tag name="KSO_WM_UNIT_TEXT_FILL_TYPE" val="1"/>
  <p:tag name="KSO_WM_UNIT_USESOURCEFORMAT_APPLY" val="1"/>
</p:tagLst>
</file>

<file path=ppt/tags/tag241.xml><?xml version="1.0" encoding="utf-8"?>
<p:tagLst xmlns:p="http://schemas.openxmlformats.org/presentationml/2006/main">
  <p:tag name="KSO_WM_TEMPLATE_CATEGORY" val="diagram"/>
  <p:tag name="KSO_WM_TEMPLATE_INDEX" val="20181962"/>
  <p:tag name="KSO_WM_TAG_VERSION" val="1.0"/>
  <p:tag name="KSO_WM_BEAUTIFY_FLAG" val="#wm#"/>
  <p:tag name="KSO_WM_UNIT_TYPE" val="l_h_i"/>
  <p:tag name="KSO_WM_UNIT_INDEX" val="1_2_5"/>
  <p:tag name="KSO_WM_UNIT_ID" val="diagram20181962_1*l_h_i*1_2_5"/>
  <p:tag name="KSO_WM_UNIT_LAYERLEVEL" val="1_1_1"/>
  <p:tag name="KSO_WM_DIAGRAM_GROUP_CODE" val="l1-1"/>
  <p:tag name="KSO_WM_UNIT_FILL_FORE_SCHEMECOLOR_INDEX_BRIGHTNESS" val="0"/>
  <p:tag name="KSO_WM_UNIT_FILL_FORE_SCHEMECOLOR_INDEX" val="7"/>
  <p:tag name="KSO_WM_UNIT_FILL_TYPE" val="1"/>
  <p:tag name="KSO_WM_UNIT_USESOURCEFORMAT_APPLY" val="1"/>
</p:tagLst>
</file>

<file path=ppt/tags/tag242.xml><?xml version="1.0" encoding="utf-8"?>
<p:tagLst xmlns:p="http://schemas.openxmlformats.org/presentationml/2006/main">
  <p:tag name="KSO_WM_SLIDE_ID" val="custom20202369_9"/>
  <p:tag name="KSO_WM_TEMPLATE_SUBCATEGORY" val="0"/>
  <p:tag name="KSO_WM_TEMPLATE_MASTER_TYPE" val="1"/>
  <p:tag name="KSO_WM_TEMPLATE_COLOR_TYPE" val="1"/>
  <p:tag name="KSO_WM_SLIDE_ITEM_CNT" val="3"/>
  <p:tag name="KSO_WM_SLIDE_INDEX" val="9"/>
  <p:tag name="KSO_WM_TAG_VERSION" val="1.0"/>
  <p:tag name="KSO_WM_BEAUTIFY_FLAG" val="#wm#"/>
  <p:tag name="KSO_WM_TEMPLATE_CATEGORY" val="custom"/>
  <p:tag name="KSO_WM_TEMPLATE_INDEX" val="20202369"/>
  <p:tag name="KSO_WM_SLIDE_TYPE" val="text"/>
  <p:tag name="KSO_WM_SLIDE_SUBTYPE" val="picTxt"/>
  <p:tag name="KSO_WM_SLIDE_SIZE" val="368.355*159.85"/>
  <p:tag name="KSO_WM_SLIDE_POSITION" val="74.4869*228.302"/>
  <p:tag name="KSO_WM_SLIDE_LAYOUT" val="a_b_d_h"/>
  <p:tag name="KSO_WM_SLIDE_LAYOUT_CNT" val="1_1_1_2"/>
  <p:tag name="KSO_WM_SPECIAL_SOURCE" val="bdnull"/>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i*2"/>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TYPE" val="i"/>
  <p:tag name="KSO_WM_UNIT_INDEX" val="2"/>
  <p:tag name="KSO_WM_DIAGRAM_GROUP_CODE" val="l1-2"/>
  <p:tag name="KSO_WM_UNIT_USESOURCEFORMAT_APPLY"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245.xml><?xml version="1.0" encoding="utf-8"?>
<p:tagLst xmlns:p="http://schemas.openxmlformats.org/presentationml/2006/main">
  <p:tag name="KSO_WM_TEMPLATE_CATEGORY" val="diagram"/>
  <p:tag name="KSO_WM_TEMPLATE_INDEX" val="20181207"/>
  <p:tag name="KSO_WM_UNIT_TYPE" val="a"/>
  <p:tag name="KSO_WM_UNIT_INDEX" val="1"/>
  <p:tag name="KSO_WM_UNIT_ID" val="diagram2018120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单击此处添加标题"/>
  <p:tag name="KSO_WM_UNIT_NOCLEAR" val="0"/>
  <p:tag name="KSO_WM_UNIT_DIAGRAM_ISNUMVISUAL" val="0"/>
  <p:tag name="KSO_WM_UNIT_DIAGRAM_ISREFERUNIT" val="0"/>
  <p:tag name="KSO_WM_DIAGRAM_GROUP_CODE" val="l1-1"/>
  <p:tag name="KSO_WM_UNIT_TEXT_FILL_FORE_SCHEMECOLOR_INDEX" val="3"/>
  <p:tag name="KSO_WM_UNIT_TEXT_FILL_TYPE" val="1"/>
  <p:tag name="KSO_WM_UNIT_USESOURCEFORMAT_APPLY"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9710_2*l_h_i*1_1_1"/>
  <p:tag name="KSO_WM_TEMPLATE_CATEGORY" val="diagram"/>
  <p:tag name="KSO_WM_TEMPLATE_INDEX" val="20169710"/>
  <p:tag name="KSO_WM_UNIT_LAYERLEVEL" val="1_1_1"/>
  <p:tag name="KSO_WM_TAG_VERSION" val="1.0"/>
  <p:tag name="KSO_WM_BEAUTIFY_FLAG" val="#wm#"/>
  <p:tag name="KSO_WM_UNIT_LINE_FORE_SCHEMECOLOR_INDEX" val="5"/>
  <p:tag name="KSO_WM_UNIT_LINE_FILL_TYPE"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9710_2*l_h_i*1_1_2"/>
  <p:tag name="KSO_WM_TEMPLATE_CATEGORY" val="diagram"/>
  <p:tag name="KSO_WM_TEMPLATE_INDEX" val="20169710"/>
  <p:tag name="KSO_WM_UNIT_LAYERLEVEL" val="1_1_1"/>
  <p:tag name="KSO_WM_TAG_VERSION" val="1.0"/>
  <p:tag name="KSO_WM_BEAUTIFY_FLAG" val="#wm#"/>
  <p:tag name="KSO_WM_UNIT_FILL_FORE_SCHEMECOLOR_INDEX" val="5"/>
  <p:tag name="KSO_WM_UNIT_FILL_TYPE"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9710_2*l_h_i*1_1_3"/>
  <p:tag name="KSO_WM_TEMPLATE_CATEGORY" val="diagram"/>
  <p:tag name="KSO_WM_TEMPLATE_INDEX" val="20169710"/>
  <p:tag name="KSO_WM_UNIT_LAYERLEVEL" val="1_1_1"/>
  <p:tag name="KSO_WM_TAG_VERSION" val="1.0"/>
  <p:tag name="KSO_WM_BEAUTIFY_FLAG" val="#wm#"/>
  <p:tag name="KSO_WM_UNIT_FILL_FORE_SCHEMECOLOR_INDEX" val="5"/>
  <p:tag name="KSO_WM_UNIT_FILL_TYPE"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169710_2*l_h_i*1_1_4"/>
  <p:tag name="KSO_WM_TEMPLATE_CATEGORY" val="diagram"/>
  <p:tag name="KSO_WM_TEMPLATE_INDEX" val="20169710"/>
  <p:tag name="KSO_WM_UNIT_LAYERLEVEL" val="1_1_1"/>
  <p:tag name="KSO_WM_TAG_VERSION" val="1.0"/>
  <p:tag name="KSO_WM_BEAUTIFY_FLAG" val="#wm#"/>
  <p:tag name="KSO_WM_UNIT_FILL_FORE_SCHEMECOLOR_INDEX" val="5"/>
  <p:tag name="KSO_WM_UNI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ISCONTENTS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9710_2*l_h_a*1_1_1"/>
  <p:tag name="KSO_WM_TEMPLATE_CATEGORY" val="diagram"/>
  <p:tag name="KSO_WM_TEMPLATE_INDEX" val="20169710"/>
  <p:tag name="KSO_WM_UNIT_LAYERLEVEL" val="1_1_1"/>
  <p:tag name="KSO_WM_TAG_VERSION" val="1.0"/>
  <p:tag name="KSO_WM_BEAUTIFY_FLAG" val="#wm#"/>
  <p:tag name="KSO_WM_UNIT_TEXT_FILL_FORE_SCHEMECOLOR_INDEX" val="5"/>
  <p:tag name="KSO_WM_UNIT_TEXT_FILL_TYPE" val="1"/>
</p:tagLst>
</file>

<file path=ppt/tags/tag251.xml><?xml version="1.0" encoding="utf-8"?>
<p:tagLst xmlns:p="http://schemas.openxmlformats.org/presentationml/2006/main">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710_2*l_h_f*1_1_1"/>
  <p:tag name="KSO_WM_TEMPLATE_CATEGORY" val="diagram"/>
  <p:tag name="KSO_WM_TEMPLATE_INDEX" val="20169710"/>
  <p:tag name="KSO_WM_UNIT_LAYERLEVEL" val="1_1_1"/>
  <p:tag name="KSO_WM_TAG_VERSION" val="1.0"/>
  <p:tag name="KSO_WM_BEAUTIFY_FLAG" val="#wm#"/>
  <p:tag name="KSO_WM_UNIT_TEXT_FILL_FORE_SCHEMECOLOR_INDEX" val="13"/>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169710_2*l_h_i*1_1_5"/>
  <p:tag name="KSO_WM_TEMPLATE_CATEGORY" val="diagram"/>
  <p:tag name="KSO_WM_TEMPLATE_INDEX" val="20169710"/>
  <p:tag name="KSO_WM_UNIT_LAYERLEVEL" val="1_1_1"/>
  <p:tag name="KSO_WM_TAG_VERSION" val="1.0"/>
  <p:tag name="KSO_WM_BEAUTIFY_FLAG" val="#wm#"/>
  <p:tag name="KSO_WM_UNIT_TEXT_FILL_FORE_SCHEMECOLOR_INDEX" val="5"/>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710_2*l_h_i*1_2_1"/>
  <p:tag name="KSO_WM_TEMPLATE_CATEGORY" val="diagram"/>
  <p:tag name="KSO_WM_TEMPLATE_INDEX" val="20169710"/>
  <p:tag name="KSO_WM_UNIT_LAYERLEVEL" val="1_1_1"/>
  <p:tag name="KSO_WM_TAG_VERSION" val="1.0"/>
  <p:tag name="KSO_WM_BEAUTIFY_FLAG" val="#wm#"/>
  <p:tag name="KSO_WM_UNIT_LINE_FORE_SCHEMECOLOR_INDEX" val="6"/>
  <p:tag name="KSO_WM_UNIT_LINE_FILL_TYPE"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710_2*l_h_i*1_2_2"/>
  <p:tag name="KSO_WM_TEMPLATE_CATEGORY" val="diagram"/>
  <p:tag name="KSO_WM_TEMPLATE_INDEX" val="20169710"/>
  <p:tag name="KSO_WM_UNIT_LAYERLEVEL" val="1_1_1"/>
  <p:tag name="KSO_WM_TAG_VERSION" val="1.0"/>
  <p:tag name="KSO_WM_BEAUTIFY_FLAG" val="#wm#"/>
  <p:tag name="KSO_WM_UNIT_FILL_FORE_SCHEMECOLOR_INDEX" val="6"/>
  <p:tag name="KSO_WM_UNIT_FILL_TYPE"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9710_2*l_h_i*1_2_3"/>
  <p:tag name="KSO_WM_TEMPLATE_CATEGORY" val="diagram"/>
  <p:tag name="KSO_WM_TEMPLATE_INDEX" val="20169710"/>
  <p:tag name="KSO_WM_UNIT_LAYERLEVEL" val="1_1_1"/>
  <p:tag name="KSO_WM_TAG_VERSION" val="1.0"/>
  <p:tag name="KSO_WM_BEAUTIFY_FLAG" val="#wm#"/>
  <p:tag name="KSO_WM_UNIT_FILL_FORE_SCHEMECOLOR_INDEX" val="6"/>
  <p:tag name="KSO_WM_UNIT_FILL_TYPE"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69710_2*l_h_i*1_2_4"/>
  <p:tag name="KSO_WM_TEMPLATE_CATEGORY" val="diagram"/>
  <p:tag name="KSO_WM_TEMPLATE_INDEX" val="20169710"/>
  <p:tag name="KSO_WM_UNIT_LAYERLEVEL" val="1_1_1"/>
  <p:tag name="KSO_WM_TAG_VERSION" val="1.0"/>
  <p:tag name="KSO_WM_BEAUTIFY_FLAG" val="#wm#"/>
  <p:tag name="KSO_WM_UNIT_FILL_FORE_SCHEMECOLOR_INDEX" val="6"/>
  <p:tag name="KSO_WM_UNIT_FILL_TYPE" val="1"/>
</p:tagLst>
</file>

<file path=ppt/tags/tag257.xml><?xml version="1.0" encoding="utf-8"?>
<p:tagLst xmlns:p="http://schemas.openxmlformats.org/presentationml/2006/main">
  <p:tag name="KSO_WM_UNIT_ISCONTENTS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710_2*l_h_a*1_2_1"/>
  <p:tag name="KSO_WM_TEMPLATE_CATEGORY" val="diagram"/>
  <p:tag name="KSO_WM_TEMPLATE_INDEX" val="20169710"/>
  <p:tag name="KSO_WM_UNIT_LAYERLEVEL" val="1_1_1"/>
  <p:tag name="KSO_WM_TAG_VERSION" val="1.0"/>
  <p:tag name="KSO_WM_BEAUTIFY_FLAG" val="#wm#"/>
  <p:tag name="KSO_WM_UNIT_TEXT_FILL_FORE_SCHEMECOLOR_INDEX" val="6"/>
  <p:tag name="KSO_WM_UNIT_TEXT_FILL_TYPE" val="1"/>
</p:tagLst>
</file>

<file path=ppt/tags/tag258.xml><?xml version="1.0" encoding="utf-8"?>
<p:tagLst xmlns:p="http://schemas.openxmlformats.org/presentationml/2006/main">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9710_2*l_h_f*1_2_1"/>
  <p:tag name="KSO_WM_TEMPLATE_CATEGORY" val="diagram"/>
  <p:tag name="KSO_WM_TEMPLATE_INDEX" val="20169710"/>
  <p:tag name="KSO_WM_UNIT_LAYERLEVEL" val="1_1_1"/>
  <p:tag name="KSO_WM_TAG_VERSION" val="1.0"/>
  <p:tag name="KSO_WM_BEAUTIFY_FLAG" val="#wm#"/>
  <p:tag name="KSO_WM_UNIT_TEXT_FILL_FORE_SCHEMECOLOR_INDEX" val="13"/>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69710_2*l_h_i*1_2_5"/>
  <p:tag name="KSO_WM_TEMPLATE_CATEGORY" val="diagram"/>
  <p:tag name="KSO_WM_TEMPLATE_INDEX" val="20169710"/>
  <p:tag name="KSO_WM_UNIT_LAYERLEVEL" val="1_1_1"/>
  <p:tag name="KSO_WM_TAG_VERSION" val="1.0"/>
  <p:tag name="KSO_WM_BEAUTIFY_FLAG" val="#wm#"/>
  <p:tag name="KSO_WM_UNIT_TEXT_FILL_FORE_SCHEMECOLOR_INDEX" val="6"/>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4814_1*i*1"/>
  <p:tag name="KSO_WM_TEMPLATE_CATEGORY" val="diagram"/>
  <p:tag name="KSO_WM_TEMPLATE_INDEX" val="20194814"/>
  <p:tag name="KSO_WM_UNIT_LAYERLEVEL" val="1"/>
  <p:tag name="KSO_WM_TAG_VERSION" val="1.0"/>
  <p:tag name="KSO_WM_BEAUTIFY_FLAG" val="#wm#"/>
  <p:tag name="KSO_WM_UNIT_COLOR_SCHEME_SHAPE_ID" val="5"/>
  <p:tag name="KSO_WM_UNIT_COLOR_SCHEME_PARENT_PAGE" val="0_1"/>
  <p:tag name="KSO_WM_UNIT_DECOLORIZATION"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194814_1*i*10"/>
  <p:tag name="KSO_WM_TEMPLATE_CATEGORY" val="diagram"/>
  <p:tag name="KSO_WM_TEMPLATE_INDEX" val="20194814"/>
  <p:tag name="KSO_WM_UNIT_LAYERLEVEL" val="1"/>
  <p:tag name="KSO_WM_TAG_VERSION" val="1.0"/>
  <p:tag name="KSO_WM_BEAUTIFY_FLAG" val="#wm#"/>
  <p:tag name="KSO_WM_UNIT_COLOR_SCHEME_SHAPE_ID" val="6"/>
  <p:tag name="KSO_WM_UNIT_COLOR_SCHEME_PARENT_PAGE" val="0_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194814_1*i*13"/>
  <p:tag name="KSO_WM_TEMPLATE_CATEGORY" val="diagram"/>
  <p:tag name="KSO_WM_TEMPLATE_INDEX" val="20194814"/>
  <p:tag name="KSO_WM_UNIT_LAYERLEVEL" val="1"/>
  <p:tag name="KSO_WM_TAG_VERSION" val="1.0"/>
  <p:tag name="KSO_WM_BEAUTIFY_FLAG" val="#wm#"/>
  <p:tag name="KSO_WM_UNIT_COLOR_SCHEME_SHAPE_ID" val="8"/>
  <p:tag name="KSO_WM_UNIT_COLOR_SCHEME_PARENT_PAGE" val="0_1"/>
  <p:tag name="KSO_WM_UNIT_DECOLORIZATION"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4814_1*i*2"/>
  <p:tag name="KSO_WM_TEMPLATE_CATEGORY" val="diagram"/>
  <p:tag name="KSO_WM_TEMPLATE_INDEX" val="20194814"/>
  <p:tag name="KSO_WM_UNIT_LAYERLEVEL" val="1"/>
  <p:tag name="KSO_WM_TAG_VERSION" val="1.0"/>
  <p:tag name="KSO_WM_BEAUTIFY_FLAG" val="#wm#"/>
  <p:tag name="KSO_WM_UNIT_COLOR_SCHEME_SHAPE_ID" val="9"/>
  <p:tag name="KSO_WM_UNIT_COLOR_SCHEME_PARENT_PAGE" val="0_1"/>
  <p:tag name="KSO_WM_UNIT_DECOLORIZATION"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4814_1*i*3"/>
  <p:tag name="KSO_WM_TEMPLATE_CATEGORY" val="diagram"/>
  <p:tag name="KSO_WM_TEMPLATE_INDEX" val="20194814"/>
  <p:tag name="KSO_WM_UNIT_LAYERLEVEL" val="1"/>
  <p:tag name="KSO_WM_TAG_VERSION" val="1.0"/>
  <p:tag name="KSO_WM_BEAUTIFY_FLAG" val="#wm#"/>
  <p:tag name="KSO_WM_UNIT_COLOR_SCHEME_SHAPE_ID" val="10"/>
  <p:tag name="KSO_WM_UNIT_COLOR_SCHEME_PARENT_PAGE" val="0_1"/>
  <p:tag name="KSO_WM_UNIT_DECOLORIZATION"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4814_1*i*7"/>
  <p:tag name="KSO_WM_TEMPLATE_CATEGORY" val="diagram"/>
  <p:tag name="KSO_WM_TEMPLATE_INDEX" val="20194814"/>
  <p:tag name="KSO_WM_UNIT_LAYERLEVEL" val="1"/>
  <p:tag name="KSO_WM_TAG_VERSION" val="1.0"/>
  <p:tag name="KSO_WM_BEAUTIFY_FLAG" val="#wm#"/>
  <p:tag name="KSO_WM_UNIT_COLOR_SCHEME_SHAPE_ID" val="14"/>
  <p:tag name="KSO_WM_UNIT_COLOR_SCHEME_PARENT_PAGE" val="0_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194814_1*i*8"/>
  <p:tag name="KSO_WM_TEMPLATE_CATEGORY" val="diagram"/>
  <p:tag name="KSO_WM_TEMPLATE_INDEX" val="20194814"/>
  <p:tag name="KSO_WM_UNIT_LAYERLEVEL" val="1"/>
  <p:tag name="KSO_WM_TAG_VERSION" val="1.0"/>
  <p:tag name="KSO_WM_BEAUTIFY_FLAG" val="#wm#"/>
  <p:tag name="KSO_WM_UNIT_COLOR_SCHEME_SHAPE_ID" val="15"/>
  <p:tag name="KSO_WM_UNIT_COLOR_SCHEME_PARENT_PAGE" val="0_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194814_1*i*9"/>
  <p:tag name="KSO_WM_TEMPLATE_CATEGORY" val="diagram"/>
  <p:tag name="KSO_WM_TEMPLATE_INDEX" val="20194814"/>
  <p:tag name="KSO_WM_UNIT_LAYERLEVEL" val="1"/>
  <p:tag name="KSO_WM_TAG_VERSION" val="1.0"/>
  <p:tag name="KSO_WM_BEAUTIFY_FLAG" val="#wm#"/>
  <p:tag name="KSO_WM_UNIT_COLOR_SCHEME_SHAPE_ID" val="16"/>
  <p:tag name="KSO_WM_UNIT_COLOR_SCHEME_PARENT_PAGE" val="0_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194814_1*i*11"/>
  <p:tag name="KSO_WM_TEMPLATE_CATEGORY" val="diagram"/>
  <p:tag name="KSO_WM_TEMPLATE_INDEX" val="20194814"/>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194814_1*i*12"/>
  <p:tag name="KSO_WM_TEMPLATE_CATEGORY" val="diagram"/>
  <p:tag name="KSO_WM_TEMPLATE_INDEX" val="2019481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8"/>
  <p:tag name="KSO_WM_UNIT_LAYERLEVEL" val="1"/>
  <p:tag name="KSO_WM_TAG_VERSION" val="1.0"/>
  <p:tag name="KSO_WM_BEAUTIFY_FLAG" val="#wm#"/>
  <p:tag name="KSO_WM_UNIT_TYPE" val="i"/>
  <p:tag name="KSO_WM_UNIT_INDEX" val="8"/>
</p:tagLst>
</file>

<file path=ppt/tags/tag270.xml><?xml version="1.0" encoding="utf-8"?>
<p:tagLst xmlns:p="http://schemas.openxmlformats.org/presentationml/2006/main">
  <p:tag name="KSO_WM_SLIDE_ID" val="custom20202369_12"/>
  <p:tag name="KSO_WM_TEMPLATE_SUBCATEGORY" val="0"/>
  <p:tag name="KSO_WM_TEMPLATE_MASTER_TYPE" val="1"/>
  <p:tag name="KSO_WM_TEMPLATE_COLOR_TYPE" val="1"/>
  <p:tag name="KSO_WM_SLIDE_ITEM_CNT" val="2"/>
  <p:tag name="KSO_WM_SLIDE_INDEX" val="12"/>
  <p:tag name="KSO_WM_TAG_VERSION" val="1.0"/>
  <p:tag name="KSO_WM_BEAUTIFY_FLAG" val="#wm#"/>
  <p:tag name="KSO_WM_TEMPLATE_CATEGORY" val="custom"/>
  <p:tag name="KSO_WM_TEMPLATE_INDEX" val="20202369"/>
  <p:tag name="KSO_WM_SLIDE_LAYOUT" val="a_b_l"/>
  <p:tag name="KSO_WM_SLIDE_LAYOUT_CNT" val="1_1_1"/>
  <p:tag name="KSO_WM_SLIDE_TYPE" val="text"/>
  <p:tag name="KSO_WM_SLIDE_SUBTYPE" val="diag"/>
  <p:tag name="KSO_WM_SLIDE_SIZE" val="654*243.55"/>
  <p:tag name="KSO_WM_SLIDE_POSITION" val="114.9*174.55"/>
  <p:tag name="KSO_WM_DIAGRAM_GROUP_CODE" val="l1-2"/>
  <p:tag name="KSO_WM_SLIDE_DIAGTYPE" val="l"/>
  <p:tag name="KSO_WM_SPECIAL_SOURCE" val="bdnull"/>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8*f*1"/>
  <p:tag name="KSO_WM_TEMPLATE_CATEGORY" val="custom"/>
  <p:tag name="KSO_WM_TEMPLATE_INDEX" val="20202369"/>
  <p:tag name="KSO_WM_UNIT_LAYERLEVEL" val="1"/>
  <p:tag name="KSO_WM_TAG_VERSION" val="1.0"/>
  <p:tag name="KSO_WM_BEAUTIFY_FLAG" val="#wm#"/>
  <p:tag name="KSO_WM_UNIT_NOCLEAR" val="0"/>
  <p:tag name="KSO_WM_UNIT_VALUE" val="460"/>
  <p:tag name="KSO_WM_UNIT_TYPE" val="f"/>
  <p:tag name="KSO_WM_UNIT_INDEX" val="1"/>
  <p:tag name="KSO_WM_UNIT_SUBTYPE" val="a"/>
  <p:tag name="KSO_WM_UNIT_PRESET_TEXT" val="点击此处添加正文，文字是您思想的提炼，为了演示发布的良好效果，请言简意赅的阐述您的观点。您的正文已经经简明扼要，字字珠玑，但信息却千丝万缕、错综复杂，需要用更多的文字来表述；但请您尽可能提炼思想的精髓，否则容易造成观者的阅读压力，适得其反。&#13;正如我们都希望改变世界，希望给别人带去光明，但更多时候我们只需要播下一颗种子，自然有微风吹拂，雨露滋养。恰如其分的表达观点，往往事半功倍。为了能让您有更直观的字数感受，并进一步方便使用，我们为您标注了最适合的位置。您输入的文字到这里时，就是最佳视觉效果，请您务必注意。"/>
</p:tagLst>
</file>

<file path=ppt/tags/tag273.xml><?xml version="1.0" encoding="utf-8"?>
<p:tagLst xmlns:p="http://schemas.openxmlformats.org/presentationml/2006/main">
  <p:tag name="KSO_WM_UNIT_PLACING_PICTURE_USER_VIEWPORT" val="{&quot;height&quot;:3167,&quot;width&quot;:6496}"/>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275.xml><?xml version="1.0" encoding="utf-8"?>
<p:tagLst xmlns:p="http://schemas.openxmlformats.org/presentationml/2006/main">
  <p:tag name="KSO_WM_SLIDE_ID" val="custom20202369_18"/>
  <p:tag name="KSO_WM_TEMPLATE_SUBCATEGORY" val="0"/>
  <p:tag name="KSO_WM_TEMPLATE_MASTER_TYPE" val="1"/>
  <p:tag name="KSO_WM_TEMPLATE_COLOR_TYPE" val="1"/>
  <p:tag name="KSO_WM_SLIDE_ITEM_CNT" val="0"/>
  <p:tag name="KSO_WM_SLIDE_INDEX" val="18"/>
  <p:tag name="KSO_WM_TAG_VERSION" val="1.0"/>
  <p:tag name="KSO_WM_BEAUTIFY_FLAG" val="#wm#"/>
  <p:tag name="KSO_WM_TEMPLATE_CATEGORY" val="custom"/>
  <p:tag name="KSO_WM_TEMPLATE_INDEX" val="20202369"/>
  <p:tag name="KSO_WM_SLIDE_TYPE" val="text"/>
  <p:tag name="KSO_WM_SLIDE_SUBTYPE" val="pureTxt"/>
  <p:tag name="KSO_WM_SLIDE_SIZE" val="758*343"/>
  <p:tag name="KSO_WM_SLIDE_POSITION" val="100*98"/>
  <p:tag name="KSO_WM_SLIDE_LAYOUT" val="a_f"/>
  <p:tag name="KSO_WM_SLIDE_LAYOUT_CNT" val="1_1"/>
  <p:tag name="KSO_WM_SPECIAL_SOURCE" val="bdnull"/>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h_f*2_1"/>
  <p:tag name="KSO_WM_TEMPLATE_CATEGORY" val="custom"/>
  <p:tag name="KSO_WM_TEMPLATE_INDEX" val="20202369"/>
  <p:tag name="KSO_WM_UNIT_LAYERLEVEL" val="1_1"/>
  <p:tag name="KSO_WM_TAG_VERSION" val="1.0"/>
  <p:tag name="KSO_WM_BEAUTIFY_FLAG" val="#wm#"/>
  <p:tag name="KSO_WM_UNIT_NOCLEAR" val="0"/>
  <p:tag name="KSO_WM_UNIT_VALUE" val="209"/>
  <p:tag name="KSO_WM_UNIT_TYPE" val="h_f"/>
  <p:tag name="KSO_WM_UNIT_INDEX" val="2_1"/>
  <p:tag name="KSO_WM_UNIT_SUBTYPE" val="a"/>
  <p:tag name="KSO_WM_UNIT_PRESET_TEXT" val="单击此处添加文本具体内容，简明扼要的阐述您的观点。根据需要可酌情增减文字，以便观者准确的理解您传达的思想。"/>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SLIDE_ID" val="custom20202369_10"/>
  <p:tag name="KSO_WM_TEMPLATE_SUBCATEGORY" val="0"/>
  <p:tag name="KSO_WM_TEMPLATE_MASTER_TYPE" val="1"/>
  <p:tag name="KSO_WM_TEMPLATE_COLOR_TYPE" val="1"/>
  <p:tag name="KSO_WM_SLIDE_ITEM_CNT" val="0"/>
  <p:tag name="KSO_WM_SLIDE_INDEX" val="10"/>
  <p:tag name="KSO_WM_TAG_VERSION" val="1.0"/>
  <p:tag name="KSO_WM_BEAUTIFY_FLAG" val="#wm#"/>
  <p:tag name="KSO_WM_TEMPLATE_CATEGORY" val="custom"/>
  <p:tag name="KSO_WM_TEMPLATE_INDEX" val="20202369"/>
  <p:tag name="KSO_WM_SLIDE_TYPE" val="text"/>
  <p:tag name="KSO_WM_SLIDE_SUBTYPE" val="pureTxt"/>
  <p:tag name="KSO_WM_SLIDE_SIZE" val="764.021*181.651"/>
  <p:tag name="KSO_WM_SLIDE_POSITION" val="94.5787*235.747"/>
  <p:tag name="KSO_WM_SLIDE_LAYOUT" val="a_b_h"/>
  <p:tag name="KSO_WM_SLIDE_LAYOUT_CNT" val="1_1_4"/>
  <p:tag name="KSO_WM_SPECIAL_SOURCE" val="bdnul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282.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i"/>
  <p:tag name="KSO_WM_UNIT_INDEX" val="1_1"/>
  <p:tag name="KSO_WM_UNIT_LAYERLEVEL" val="1_1"/>
  <p:tag name="KSO_WM_DIAGRAM_GROUP_CODE" val="m1-1"/>
  <p:tag name="KSO_WM_UNIT_ID" val="diagram20170683_2*m_i*1_1"/>
  <p:tag name="KSO_WM_UNIT_FILL_FORE_SCHEMECOLOR_INDEX" val="8"/>
  <p:tag name="KSO_WM_UNIT_FILL_TYPE" val="1"/>
  <p:tag name="KSO_WM_UNIT_TEXT_FILL_FORE_SCHEMECOLOR_INDEX" val="14"/>
  <p:tag name="KSO_WM_UNIT_TEXT_FILL_TYPE" val="1"/>
</p:tagLst>
</file>

<file path=ppt/tags/tag283.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i"/>
  <p:tag name="KSO_WM_UNIT_INDEX" val="1_1_1"/>
  <p:tag name="KSO_WM_UNIT_ID" val="diagram20170683_2*m_h_i*1_1_1"/>
  <p:tag name="KSO_WM_UNIT_LAYERLEVEL" val="1_1_1"/>
  <p:tag name="KSO_WM_DIAGRAM_GROUP_CODE" val="m1-1"/>
  <p:tag name="KSO_WM_UNIT_FILL_FORE_SCHEMECOLOR_INDEX" val="7"/>
  <p:tag name="KSO_WM_UNIT_FILL_TYPE" val="1"/>
  <p:tag name="KSO_WM_UNIT_TEXT_FILL_FORE_SCHEMECOLOR_INDEX" val="14"/>
  <p:tag name="KSO_WM_UNIT_TEXT_FILL_TYPE" val="1"/>
</p:tagLst>
</file>

<file path=ppt/tags/tag284.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i"/>
  <p:tag name="KSO_WM_UNIT_INDEX" val="1_13"/>
  <p:tag name="KSO_WM_UNIT_LAYERLEVEL" val="1_1"/>
  <p:tag name="KSO_WM_DIAGRAM_GROUP_CODE" val="m1-1"/>
  <p:tag name="KSO_WM_UNIT_ID" val="diagram20170683_2*m_i*1_13"/>
  <p:tag name="KSO_WM_UNIT_FILL_FORE_SCHEMECOLOR_INDEX" val="13"/>
  <p:tag name="KSO_WM_UNIT_FILL_TYPE" val="1"/>
  <p:tag name="KSO_WM_UNIT_TEXT_FILL_FORE_SCHEMECOLOR_INDEX" val="14"/>
  <p:tag name="KSO_WM_UNIT_TEXT_FILL_TYPE" val="1"/>
</p:tagLst>
</file>

<file path=ppt/tags/tag285.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i"/>
  <p:tag name="KSO_WM_UNIT_INDEX" val="1_3"/>
  <p:tag name="KSO_WM_UNIT_LAYERLEVEL" val="1_1"/>
  <p:tag name="KSO_WM_DIAGRAM_GROUP_CODE" val="m1-1"/>
  <p:tag name="KSO_WM_UNIT_ID" val="diagram20170683_2*m_i*1_3"/>
  <p:tag name="KSO_WM_UNIT_FILL_FORE_SCHEMECOLOR_INDEX" val="13"/>
  <p:tag name="KSO_WM_UNIT_FILL_TYPE" val="1"/>
  <p:tag name="KSO_WM_UNIT_TEXT_FILL_FORE_SCHEMECOLOR_INDEX" val="14"/>
  <p:tag name="KSO_WM_UNIT_TEXT_FILL_TYPE" val="1"/>
</p:tagLst>
</file>

<file path=ppt/tags/tag286.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i"/>
  <p:tag name="KSO_WM_UNIT_INDEX" val="1_2_2"/>
  <p:tag name="KSO_WM_UNIT_ID" val="diagram20170683_2*m_h_i*1_2_2"/>
  <p:tag name="KSO_WM_UNIT_LAYERLEVEL" val="1_1_1"/>
  <p:tag name="KSO_WM_DIAGRAM_GROUP_CODE" val="m1-1"/>
  <p:tag name="KSO_WM_UNIT_FILL_FORE_SCHEMECOLOR_INDEX" val="6"/>
  <p:tag name="KSO_WM_UNIT_FILL_TYPE" val="1"/>
  <p:tag name="KSO_WM_UNIT_TEXT_FILL_FORE_SCHEMECOLOR_INDEX" val="14"/>
  <p:tag name="KSO_WM_UNIT_TEXT_FILL_TYPE" val="1"/>
</p:tagLst>
</file>

<file path=ppt/tags/tag287.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i"/>
  <p:tag name="KSO_WM_UNIT_INDEX" val="1_3_2"/>
  <p:tag name="KSO_WM_UNIT_ID" val="diagram20170683_2*m_h_i*1_3_2"/>
  <p:tag name="KSO_WM_UNIT_LAYERLEVEL" val="1_1_1"/>
  <p:tag name="KSO_WM_DIAGRAM_GROUP_CODE" val="m1-1"/>
  <p:tag name="KSO_WM_UNIT_FILL_FORE_SCHEMECOLOR_INDEX" val="8"/>
  <p:tag name="KSO_WM_UNIT_FILL_TYPE" val="1"/>
  <p:tag name="KSO_WM_UNIT_TEXT_FILL_FORE_SCHEMECOLOR_INDEX" val="14"/>
  <p:tag name="KSO_WM_UNIT_TEXT_FILL_TYPE" val="1"/>
</p:tagLst>
</file>

<file path=ppt/tags/tag288.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i"/>
  <p:tag name="KSO_WM_UNIT_INDEX" val="1_8"/>
  <p:tag name="KSO_WM_UNIT_LAYERLEVEL" val="1_1"/>
  <p:tag name="KSO_WM_DIAGRAM_GROUP_CODE" val="m1-1"/>
  <p:tag name="KSO_WM_UNIT_ID" val="diagram20170683_2*m_i*1_8"/>
  <p:tag name="KSO_WM_UNIT_FILL_FORE_SCHEMECOLOR_INDEX" val="6"/>
  <p:tag name="KSO_WM_UNIT_FILL_TYPE" val="1"/>
  <p:tag name="KSO_WM_UNIT_TEXT_FILL_FORE_SCHEMECOLOR_INDEX" val="14"/>
  <p:tag name="KSO_WM_UNIT_TEXT_FILL_TYPE" val="1"/>
</p:tagLst>
</file>

<file path=ppt/tags/tag289.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f"/>
  <p:tag name="KSO_WM_UNIT_INDEX" val="1_1_2"/>
  <p:tag name="KSO_WM_UNIT_LAYERLEVEL" val="1_1_1"/>
  <p:tag name="KSO_WM_UNIT_VALUE" val="28"/>
  <p:tag name="KSO_WM_UNIT_HIGHLIGHT" val="0"/>
  <p:tag name="KSO_WM_UNIT_COMPATIBLE" val="0"/>
  <p:tag name="KSO_WM_UNIT_CLEAR" val="0"/>
  <p:tag name="KSO_WM_UNIT_PRESET_TEXT_INDEX" val="4"/>
  <p:tag name="KSO_WM_UNIT_PRESET_TEXT_LEN" val="57"/>
  <p:tag name="KSO_WM_DIAGRAM_GROUP_CODE" val="m1-1"/>
  <p:tag name="KSO_WM_UNIT_ID" val="diagram20170683_2*m_h_f*1_1_2"/>
  <p:tag name="KSO_WM_UNIT_TEXT_FILL_FORE_SCHEMECOLOR_INDEX" val="14"/>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f"/>
  <p:tag name="KSO_WM_UNIT_INDEX" val="1_3_2"/>
  <p:tag name="KSO_WM_UNIT_LAYERLEVEL" val="1_1_1"/>
  <p:tag name="KSO_WM_UNIT_VALUE" val="28"/>
  <p:tag name="KSO_WM_UNIT_HIGHLIGHT" val="0"/>
  <p:tag name="KSO_WM_UNIT_COMPATIBLE" val="0"/>
  <p:tag name="KSO_WM_UNIT_CLEAR" val="0"/>
  <p:tag name="KSO_WM_UNIT_PRESET_TEXT_INDEX" val="4"/>
  <p:tag name="KSO_WM_UNIT_PRESET_TEXT_LEN" val="57"/>
  <p:tag name="KSO_WM_DIAGRAM_GROUP_CODE" val="m1-1"/>
  <p:tag name="KSO_WM_UNIT_ID" val="diagram20170683_2*m_h_f*1_3_2"/>
  <p:tag name="KSO_WM_UNIT_TEXT_FILL_FORE_SCHEMECOLOR_INDEX" val="14"/>
  <p:tag name="KSO_WM_UNIT_TEXT_FILL_TYPE" val="1"/>
</p:tagLst>
</file>

<file path=ppt/tags/tag291.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f"/>
  <p:tag name="KSO_WM_UNIT_INDEX" val="1_2_2"/>
  <p:tag name="KSO_WM_UNIT_LAYERLEVEL" val="1_1_1"/>
  <p:tag name="KSO_WM_UNIT_VALUE" val="28"/>
  <p:tag name="KSO_WM_UNIT_HIGHLIGHT" val="0"/>
  <p:tag name="KSO_WM_UNIT_COMPATIBLE" val="0"/>
  <p:tag name="KSO_WM_UNIT_CLEAR" val="0"/>
  <p:tag name="KSO_WM_UNIT_PRESET_TEXT_INDEX" val="4"/>
  <p:tag name="KSO_WM_UNIT_PRESET_TEXT_LEN" val="57"/>
  <p:tag name="KSO_WM_DIAGRAM_GROUP_CODE" val="m1-1"/>
  <p:tag name="KSO_WM_UNIT_ID" val="diagram20170683_2*m_h_f*1_2_2"/>
  <p:tag name="KSO_WM_UNIT_TEXT_FILL_FORE_SCHEMECOLOR_INDEX" val="14"/>
  <p:tag name="KSO_WM_UNIT_TEXT_FILL_TYPE" val="1"/>
</p:tagLst>
</file>

<file path=ppt/tags/tag292.xml><?xml version="1.0" encoding="utf-8"?>
<p:tagLst xmlns:p="http://schemas.openxmlformats.org/presentationml/2006/main">
  <p:tag name="KSO_WM_TAG_VERSION" val="1.0"/>
  <p:tag name="KSO_WM_TEMPLATE_CATEGORY" val="diagram"/>
  <p:tag name="KSO_WM_TEMPLATE_INDEX" val="20170683"/>
  <p:tag name="KSO_WM_UNIT_ID" val="diagram20170683_2*m_h_i*1_3_1"/>
  <p:tag name="KSO_WM_UNIT_LAYERLEVEL" val="1_1_1"/>
  <p:tag name="KSO_WM_DIAGRAM_GROUP_CODE" val="m1-1"/>
  <p:tag name="KSO_WM_UNIT_FILL_FORE_SCHEMECOLOR_INDEX" val="8"/>
  <p:tag name="KSO_WM_UNIT_FILL_TYPE" val="1"/>
  <p:tag name="KSO_WM_UNIT_TEXT_FILL_FORE_SCHEMECOLOR_INDEX" val="14"/>
  <p:tag name="KSO_WM_UNIT_TEXT_FILL_TYPE" val="1"/>
</p:tagLst>
</file>

<file path=ppt/tags/tag293.xml><?xml version="1.0" encoding="utf-8"?>
<p:tagLst xmlns:p="http://schemas.openxmlformats.org/presentationml/2006/main">
  <p:tag name="KSO_WM_TAG_VERSION" val="1.0"/>
  <p:tag name="KSO_WM_TEMPLATE_CATEGORY" val="diagram"/>
  <p:tag name="KSO_WM_TEMPLATE_INDEX" val="20170683"/>
  <p:tag name="KSO_WM_UNIT_LAYERLEVEL" val="1_1_1"/>
  <p:tag name="KSO_WM_UNIT_VALUE" val="45"/>
  <p:tag name="KSO_WM_UNIT_HIGHLIGHT" val="0"/>
  <p:tag name="KSO_WM_UNIT_COMPATIBLE" val="0"/>
  <p:tag name="KSO_WM_UNIT_CLEAR" val="0"/>
  <p:tag name="KSO_WM_UNIT_PRESET_TEXT_INDEX" val="5"/>
  <p:tag name="KSO_WM_UNIT_PRESET_TEXT_LEN" val="78"/>
  <p:tag name="KSO_WM_DIAGRAM_GROUP_CODE" val="m1-1"/>
  <p:tag name="KSO_WM_UNIT_ID" val="diagram20170683_2*m_h_f*1_3_1"/>
</p:tagLst>
</file>

<file path=ppt/tags/tag294.xml><?xml version="1.0" encoding="utf-8"?>
<p:tagLst xmlns:p="http://schemas.openxmlformats.org/presentationml/2006/main">
  <p:tag name="KSO_WM_TAG_VERSION" val="1.0"/>
  <p:tag name="KSO_WM_TEMPLATE_CATEGORY" val="diagram"/>
  <p:tag name="KSO_WM_TEMPLATE_INDEX" val="20170683"/>
  <p:tag name="KSO_WM_UNIT_ID" val="diagram20170683_2*m_h_i*1_2_1"/>
  <p:tag name="KSO_WM_UNIT_LAYERLEVEL" val="1_1_1"/>
  <p:tag name="KSO_WM_DIAGRAM_GROUP_CODE" val="m1-1"/>
  <p:tag name="KSO_WM_UNIT_FILL_FORE_SCHEMECOLOR_INDEX" val="6"/>
  <p:tag name="KSO_WM_UNIT_FILL_TYPE" val="1"/>
  <p:tag name="KSO_WM_UNIT_TEXT_FILL_FORE_SCHEMECOLOR_INDEX" val="14"/>
  <p:tag name="KSO_WM_UNIT_TEXT_FILL_TYPE" val="1"/>
</p:tagLst>
</file>

<file path=ppt/tags/tag295.xml><?xml version="1.0" encoding="utf-8"?>
<p:tagLst xmlns:p="http://schemas.openxmlformats.org/presentationml/2006/main">
  <p:tag name="KSO_WM_TAG_VERSION" val="1.0"/>
  <p:tag name="KSO_WM_TEMPLATE_CATEGORY" val="diagram"/>
  <p:tag name="KSO_WM_TEMPLATE_INDEX" val="20170683"/>
  <p:tag name="KSO_WM_UNIT_LAYERLEVEL" val="1_1_1"/>
  <p:tag name="KSO_WM_UNIT_VALUE" val="45"/>
  <p:tag name="KSO_WM_UNIT_HIGHLIGHT" val="0"/>
  <p:tag name="KSO_WM_UNIT_COMPATIBLE" val="0"/>
  <p:tag name="KSO_WM_UNIT_CLEAR" val="0"/>
  <p:tag name="KSO_WM_UNIT_PRESET_TEXT_INDEX" val="5"/>
  <p:tag name="KSO_WM_UNIT_PRESET_TEXT_LEN" val="78"/>
  <p:tag name="KSO_WM_DIAGRAM_GROUP_CODE" val="m1-1"/>
  <p:tag name="KSO_WM_UNIT_ID" val="diagram20170683_2*m_h_f*1_2_1"/>
</p:tagLst>
</file>

<file path=ppt/tags/tag296.xml><?xml version="1.0" encoding="utf-8"?>
<p:tagLst xmlns:p="http://schemas.openxmlformats.org/presentationml/2006/main">
  <p:tag name="KSO_WM_TAG_VERSION" val="1.0"/>
  <p:tag name="KSO_WM_TEMPLATE_CATEGORY" val="diagram"/>
  <p:tag name="KSO_WM_TEMPLATE_INDEX" val="20170683"/>
  <p:tag name="KSO_WM_UNIT_ID" val="diagram20170683_2*m_h_i*1_1_2"/>
  <p:tag name="KSO_WM_UNIT_LAYERLEVEL" val="1_1_1"/>
  <p:tag name="KSO_WM_DIAGRAM_GROUP_CODE" val="m1-1"/>
  <p:tag name="KSO_WM_UNIT_FILL_FORE_SCHEMECOLOR_INDEX" val="7"/>
  <p:tag name="KSO_WM_UNIT_FILL_TYPE" val="1"/>
  <p:tag name="KSO_WM_UNIT_TEXT_FILL_FORE_SCHEMECOLOR_INDEX" val="14"/>
  <p:tag name="KSO_WM_UNIT_TEXT_FILL_TYPE" val="1"/>
</p:tagLst>
</file>

<file path=ppt/tags/tag297.xml><?xml version="1.0" encoding="utf-8"?>
<p:tagLst xmlns:p="http://schemas.openxmlformats.org/presentationml/2006/main">
  <p:tag name="KSO_WM_TAG_VERSION" val="1.0"/>
  <p:tag name="KSO_WM_TEMPLATE_CATEGORY" val="diagram"/>
  <p:tag name="KSO_WM_TEMPLATE_INDEX" val="20170683"/>
  <p:tag name="KSO_WM_UNIT_LAYERLEVEL" val="1_1_1"/>
  <p:tag name="KSO_WM_UNIT_VALUE" val="45"/>
  <p:tag name="KSO_WM_UNIT_HIGHLIGHT" val="0"/>
  <p:tag name="KSO_WM_UNIT_COMPATIBLE" val="0"/>
  <p:tag name="KSO_WM_UNIT_CLEAR" val="0"/>
  <p:tag name="KSO_WM_UNIT_PRESET_TEXT_INDEX" val="5"/>
  <p:tag name="KSO_WM_UNIT_PRESET_TEXT_LEN" val="78"/>
  <p:tag name="KSO_WM_DIAGRAM_GROUP_CODE" val="m1-1"/>
  <p:tag name="KSO_WM_UNIT_ID" val="diagram20170683_2*m_h_f*1_1_1"/>
</p:tagLst>
</file>

<file path=ppt/tags/tag298.xml><?xml version="1.0" encoding="utf-8"?>
<p:tagLst xmlns:p="http://schemas.openxmlformats.org/presentationml/2006/main">
  <p:tag name="KSO_WM_TAG_VERSION" val="1.0"/>
  <p:tag name="KSO_WM_BEAUTIFY_FLAG" val="#wm#"/>
  <p:tag name="KSO_WM_TEMPLATE_CATEGORY" val="diagram"/>
  <p:tag name="KSO_WM_TEMPLATE_INDEX" val="20170683"/>
  <p:tag name="KSO_WM_UNIT_TYPE" val="m_h_f"/>
  <p:tag name="KSO_WM_UNIT_INDEX" val="1_2_2"/>
  <p:tag name="KSO_WM_UNIT_LAYERLEVEL" val="1_1_1"/>
  <p:tag name="KSO_WM_UNIT_VALUE" val="28"/>
  <p:tag name="KSO_WM_UNIT_HIGHLIGHT" val="0"/>
  <p:tag name="KSO_WM_UNIT_COMPATIBLE" val="0"/>
  <p:tag name="KSO_WM_UNIT_CLEAR" val="0"/>
  <p:tag name="KSO_WM_UNIT_PRESET_TEXT_INDEX" val="4"/>
  <p:tag name="KSO_WM_UNIT_PRESET_TEXT_LEN" val="57"/>
  <p:tag name="KSO_WM_DIAGRAM_GROUP_CODE" val="m1-1"/>
  <p:tag name="KSO_WM_UNIT_ID" val="diagram20170683_2*m_h_f*1_2_2"/>
  <p:tag name="KSO_WM_UNIT_TEXT_FILL_FORE_SCHEMECOLOR_INDEX" val="14"/>
  <p:tag name="KSO_WM_UNIT_TEXT_FILL_TYPE"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SLIDE_ID" val="custom20202369_9"/>
  <p:tag name="KSO_WM_TEMPLATE_SUBCATEGORY" val="0"/>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2369"/>
  <p:tag name="KSO_WM_SLIDE_TYPE" val="text"/>
  <p:tag name="KSO_WM_SLIDE_SUBTYPE" val="picTxt"/>
  <p:tag name="KSO_WM_SLIDE_SIZE" val="368.355*159.85"/>
  <p:tag name="KSO_WM_SLIDE_POSITION" val="74.4869*228.302"/>
  <p:tag name="KSO_WM_SLIDE_LAYOUT" val="a_b_d_h"/>
  <p:tag name="KSO_WM_SLIDE_LAYOUT_CNT" val="1_1_1_2"/>
  <p:tag name="KSO_WM_SPECIAL_SOURCE" val="bdnull"/>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e*1"/>
  <p:tag name="KSO_WM_TEMPLATE_CATEGORY" val="custom"/>
  <p:tag name="KSO_WM_TEMPLATE_INDEX" val="20202369"/>
  <p:tag name="KSO_WM_UNIT_LAYERLEVEL" val="1"/>
  <p:tag name="KSO_WM_TAG_VERSION" val="1.0"/>
  <p:tag name="KSO_WM_BEAUTIFY_FLAG" val="#wm#"/>
  <p:tag name="KSO_WM_UNIT_NOCLEAR" val="0"/>
  <p:tag name="KSO_WM_UNIT_VALUE" val="3"/>
  <p:tag name="KSO_WM_UNIT_TYPE" val="e"/>
  <p:tag name="KSO_WM_UNIT_INDEX" val="1"/>
  <p:tag name="KSO_WM_UNIT_PRESET_TEXT" val="0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b*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40"/>
  <p:tag name="KSO_WM_UNIT_TYPE" val="b"/>
  <p:tag name="KSO_WM_UNIT_INDEX" val="1"/>
  <p:tag name="KSO_WM_UNIT_ISNUMDGMTITLE" val="0"/>
  <p:tag name="KSO_WM_UNIT_PRESET_TEXT" val="单击此处添加文本具体内容，简明扼要的阐述您的观点。"/>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6"/>
  <p:tag name="KSO_WM_UNIT_TYPE" val="a"/>
  <p:tag name="KSO_WM_UNIT_INDEX" val="1"/>
  <p:tag name="KSO_WM_UNIT_ISNUMDGMTITLE" val="0"/>
  <p:tag name="KSO_WM_UNIT_PRESET_TEXT" val="添加标题"/>
</p:tagLst>
</file>

<file path=ppt/tags/tag304.xml><?xml version="1.0" encoding="utf-8"?>
<p:tagLst xmlns:p="http://schemas.openxmlformats.org/presentationml/2006/main">
  <p:tag name="KSO_WM_SLIDE_ID" val="custom20202369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369"/>
  <p:tag name="KSO_WM_SLIDE_TYPE" val="sectionTitle"/>
  <p:tag name="KSO_WM_SLIDE_SUBTYPE" val="pureTxt"/>
  <p:tag name="KSO_WM_SLIDE_LAYOUT" val="a_b_e"/>
  <p:tag name="KSO_WM_SLIDE_LAYOUT_CNT" val="1_1_1"/>
  <p:tag name="KSO_WM_SPECIAL_SOURCE" val="bdnull"/>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0"/>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308.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3"/>
  <p:tag name="KSO_WM_UNIT_ID" val="diagram20160807_2*l_i*1_13"/>
  <p:tag name="KSO_WM_UNIT_LAYERLEVEL" val="1_1"/>
  <p:tag name="KSO_WM_DIAGRAM_GROUP_CODE" val="l1-1"/>
  <p:tag name="KSO_WM_UNIT_FILL_FORE_SCHEMECOLOR_INDEX_BRIGHTNESS" val="-0.25"/>
  <p:tag name="KSO_WM_UNIT_FILL_FORE_SCHEMECOLOR_INDEX" val="16"/>
  <p:tag name="KSO_WM_UNIT_FILL_TYPE" val="1"/>
  <p:tag name="KSO_WM_UNIT_USESOURCEFORMAT_APPLY" val="1"/>
</p:tagLst>
</file>

<file path=ppt/tags/tag309.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2"/>
  <p:tag name="KSO_WM_UNIT_ID" val="diagram20160807_2*l_i*1_2"/>
  <p:tag name="KSO_WM_UNIT_LAYERLEVEL" val="1_1"/>
  <p:tag name="KSO_WM_DIAGRAM_GROUP_CODE" val="l1-1"/>
  <p:tag name="KSO_WM_UNIT_FILL_FORE_SCHEMECOLOR_INDEX_BRIGHTNESS" val="0"/>
  <p:tag name="KSO_WM_UNIT_FILL_FORE_SCHEMECOLOR_INDEX" val="13"/>
  <p:tag name="KSO_WM_UNI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4"/>
  <p:tag name="KSO_WM_UNIT_ID" val="diagram20160807_2*l_i*1_4"/>
  <p:tag name="KSO_WM_UNIT_LAYERLEVEL" val="1_1"/>
  <p:tag name="KSO_WM_DIAGRAM_GROUP_CODE" val="l1-1"/>
  <p:tag name="KSO_WM_UNIT_FILL_FORE_SCHEMECOLOR_INDEX_BRIGHTNESS" val="0"/>
  <p:tag name="KSO_WM_UNIT_FILL_FORE_SCHEMECOLOR_INDEX" val="13"/>
  <p:tag name="KSO_WM_UNIT_FILL_TYPE" val="1"/>
  <p:tag name="KSO_WM_UNIT_USESOURCEFORMAT_APPLY" val="1"/>
</p:tagLst>
</file>

<file path=ppt/tags/tag311.xml><?xml version="1.0" encoding="utf-8"?>
<p:tagLst xmlns:p="http://schemas.openxmlformats.org/presentationml/2006/main">
  <p:tag name="KSO_WM_TEMPLATE_CATEGORY" val="diagram"/>
  <p:tag name="KSO_WM_TEMPLATE_INDEX" val="20160807"/>
  <p:tag name="KSO_WM_TAG_VERSION" val="1.0"/>
  <p:tag name="KSO_WM_UNIT_ID" val="diagram20160807_2*l_i*1_10"/>
  <p:tag name="KSO_WM_UNIT_LAYERLEVEL" val="1_1"/>
  <p:tag name="KSO_WM_DIAGRAM_GROUP_CODE" val="l1-1"/>
  <p:tag name="KSO_WM_UNIT_FILL_FORE_SCHEMECOLOR_INDEX_BRIGHTNESS" val="0"/>
  <p:tag name="KSO_WM_UNIT_FILL_FORE_SCHEMECOLOR_INDEX" val="7"/>
  <p:tag name="KSO_WM_UNIT_FILL_TYPE" val="1"/>
  <p:tag name="KSO_WM_UNIT_USESOURCEFORMAT_APPLY" val="1"/>
</p:tagLst>
</file>

<file path=ppt/tags/tag312.xml><?xml version="1.0" encoding="utf-8"?>
<p:tagLst xmlns:p="http://schemas.openxmlformats.org/presentationml/2006/main">
  <p:tag name="KSO_WM_TEMPLATE_CATEGORY" val="diagram"/>
  <p:tag name="KSO_WM_TEMPLATE_INDEX" val="20160807"/>
  <p:tag name="KSO_WM_TAG_VERSION" val="1.0"/>
  <p:tag name="KSO_WM_UNIT_ID" val="diagram20160807_2*l_h_f*1_1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_BRIGHTNESS" val="0"/>
  <p:tag name="KSO_WM_UNIT_TEXT_FILL_FORE_SCHEMECOLOR_INDEX" val="13"/>
  <p:tag name="KSO_WM_UNIT_TEXT_FILL_TYPE" val="1"/>
  <p:tag name="KSO_WM_UNIT_USESOURCEFORMAT_APPLY" val="1"/>
</p:tagLst>
</file>

<file path=ppt/tags/tag313.xml><?xml version="1.0" encoding="utf-8"?>
<p:tagLst xmlns:p="http://schemas.openxmlformats.org/presentationml/2006/main">
  <p:tag name="KSO_WM_TEMPLATE_CATEGORY" val="diagram"/>
  <p:tag name="KSO_WM_TEMPLATE_INDEX" val="20160807"/>
  <p:tag name="KSO_WM_TAG_VERSION" val="1.0"/>
  <p:tag name="KSO_WM_UNIT_ID" val="diagram20160807_2*l_i*1_7"/>
  <p:tag name="KSO_WM_UNIT_LAYERLEVEL" val="1_1"/>
  <p:tag name="KSO_WM_DIAGRAM_GROUP_CODE" val="l1-1"/>
  <p:tag name="KSO_WM_UNIT_FILL_FORE_SCHEMECOLOR_INDEX_BRIGHTNESS" val="0"/>
  <p:tag name="KSO_WM_UNIT_FILL_FORE_SCHEMECOLOR_INDEX" val="6"/>
  <p:tag name="KSO_WM_UNIT_FILL_TYPE" val="1"/>
  <p:tag name="KSO_WM_UNIT_USESOURCEFORMAT_APPLY" val="1"/>
</p:tagLst>
</file>

<file path=ppt/tags/tag314.xml><?xml version="1.0" encoding="utf-8"?>
<p:tagLst xmlns:p="http://schemas.openxmlformats.org/presentationml/2006/main">
  <p:tag name="KSO_WM_TEMPLATE_CATEGORY" val="diagram"/>
  <p:tag name="KSO_WM_TEMPLATE_INDEX" val="20160807"/>
  <p:tag name="KSO_WM_TAG_VERSION" val="1.0"/>
  <p:tag name="KSO_WM_UNIT_ID" val="diagram20160807_2*l_h_f*1_2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_BRIGHTNESS" val="0"/>
  <p:tag name="KSO_WM_UNIT_TEXT_FILL_FORE_SCHEMECOLOR_INDEX" val="13"/>
  <p:tag name="KSO_WM_UNIT_TEXT_FILL_TYPE" val="1"/>
  <p:tag name="KSO_WM_UNIT_USESOURCEFORMAT_APPLY" val="1"/>
</p:tagLst>
</file>

<file path=ppt/tags/tag315.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2"/>
  <p:tag name="KSO_WM_UNIT_ID" val="diagram20160807_2*l_i*1_2"/>
  <p:tag name="KSO_WM_UNIT_LAYERLEVEL" val="1_1"/>
  <p:tag name="KSO_WM_DIAGRAM_GROUP_CODE" val="l1-1"/>
  <p:tag name="KSO_WM_UNIT_FILL_FORE_SCHEMECOLOR_INDEX_BRIGHTNESS" val="0"/>
  <p:tag name="KSO_WM_UNIT_FILL_FORE_SCHEMECOLOR_INDEX" val="13"/>
  <p:tag name="KSO_WM_UNIT_FILL_TYPE" val="1"/>
  <p:tag name="KSO_WM_UNIT_USESOURCEFORMAT_APPLY" val="1"/>
</p:tagLst>
</file>

<file path=ppt/tags/tag316.xml><?xml version="1.0" encoding="utf-8"?>
<p:tagLst xmlns:p="http://schemas.openxmlformats.org/presentationml/2006/main">
  <p:tag name="KSO_WM_TEMPLATE_CATEGORY" val="diagram"/>
  <p:tag name="KSO_WM_TEMPLATE_INDEX" val="20160807"/>
  <p:tag name="KSO_WM_TAG_VERSION" val="1.0"/>
  <p:tag name="KSO_WM_UNIT_ID" val="diagram20160807_2*l_i*1_10"/>
  <p:tag name="KSO_WM_UNIT_LAYERLEVEL" val="1_1"/>
  <p:tag name="KSO_WM_DIAGRAM_GROUP_CODE" val="l1-1"/>
  <p:tag name="KSO_WM_UNIT_FILL_FORE_SCHEMECOLOR_INDEX_BRIGHTNESS" val="0"/>
  <p:tag name="KSO_WM_UNIT_FILL_FORE_SCHEMECOLOR_INDEX" val="7"/>
  <p:tag name="KSO_WM_UNIT_FILL_TYPE" val="1"/>
  <p:tag name="KSO_WM_UNIT_USESOURCEFORMAT_APPLY" val="1"/>
</p:tagLst>
</file>

<file path=ppt/tags/tag317.xml><?xml version="1.0" encoding="utf-8"?>
<p:tagLst xmlns:p="http://schemas.openxmlformats.org/presentationml/2006/main">
  <p:tag name="KSO_WM_TEMPLATE_CATEGORY" val="diagram"/>
  <p:tag name="KSO_WM_TEMPLATE_INDEX" val="20160807"/>
  <p:tag name="KSO_WM_TAG_VERSION" val="1.0"/>
  <p:tag name="KSO_WM_UNIT_ID" val="diagram20160807_2*l_h_f*1_1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_BRIGHTNESS" val="0"/>
  <p:tag name="KSO_WM_UNIT_TEXT_FILL_FORE_SCHEMECOLOR_INDEX" val="13"/>
  <p:tag name="KSO_WM_UNIT_TEXT_FILL_TYPE" val="1"/>
  <p:tag name="KSO_WM_UNIT_USESOURCEFORMAT_APPLY" val="1"/>
</p:tagLst>
</file>

<file path=ppt/tags/tag318.xml><?xml version="1.0" encoding="utf-8"?>
<p:tagLst xmlns:p="http://schemas.openxmlformats.org/presentationml/2006/main">
  <p:tag name="KSO_WM_SLIDE_ID" val="custom20202369_11"/>
  <p:tag name="KSO_WM_TEMPLATE_SUBCATEGORY" val="0"/>
  <p:tag name="KSO_WM_TEMPLATE_MASTER_TYPE" val="1"/>
  <p:tag name="KSO_WM_TEMPLATE_COLOR_TYPE" val="1"/>
  <p:tag name="KSO_WM_SLIDE_ITEM_CNT" val="2"/>
  <p:tag name="KSO_WM_SLIDE_INDEX" val="11"/>
  <p:tag name="KSO_WM_TAG_VERSION" val="1.0"/>
  <p:tag name="KSO_WM_BEAUTIFY_FLAG" val="#wm#"/>
  <p:tag name="KSO_WM_TEMPLATE_CATEGORY" val="custom"/>
  <p:tag name="KSO_WM_TEMPLATE_INDEX" val="20202369"/>
  <p:tag name="KSO_WM_SLIDE_TYPE" val="text"/>
  <p:tag name="KSO_WM_SLIDE_SUBTYPE" val="pureTxt"/>
  <p:tag name="KSO_WM_SLIDE_SIZE" val="327.6*283.7"/>
  <p:tag name="KSO_WM_SLIDE_POSITION" val="505.3*183.65"/>
  <p:tag name="KSO_WM_SLIDE_LAYOUT" val="a_b_h"/>
  <p:tag name="KSO_WM_SLIDE_LAYOUT_CNT" val="1_1_3"/>
  <p:tag name="KSO_WM_SPECIAL_SOURCE" val="bdnull"/>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PLACING_PICTURE_USER_VIEWPORT" val="{&quot;height&quot;:3167,&quot;width&quot;:6496}"/>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322.xml><?xml version="1.0" encoding="utf-8"?>
<p:tagLst xmlns:p="http://schemas.openxmlformats.org/presentationml/2006/main">
  <p:tag name="KSO_WM_MEDIACOVER_FLAG" val="1"/>
  <p:tag name="KSO_WM_UNIT_MEDIACOVER_BTN_STATE" val="1"/>
  <p:tag name="KSO_WM_UNIT_MEDIACOVER_BTNRECT" val="5343*3870*960*9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23.xml><?xml version="1.0" encoding="utf-8"?>
<p:tagLst xmlns:p="http://schemas.openxmlformats.org/presentationml/2006/main">
  <p:tag name="KSO_WM_SLIDE_ID" val="custom20202369_18"/>
  <p:tag name="KSO_WM_TEMPLATE_SUBCATEGORY" val="0"/>
  <p:tag name="KSO_WM_TEMPLATE_MASTER_TYPE" val="1"/>
  <p:tag name="KSO_WM_TEMPLATE_COLOR_TYPE" val="1"/>
  <p:tag name="KSO_WM_SLIDE_ITEM_CNT" val="0"/>
  <p:tag name="KSO_WM_SLIDE_INDEX" val="18"/>
  <p:tag name="KSO_WM_TAG_VERSION" val="1.0"/>
  <p:tag name="KSO_WM_BEAUTIFY_FLAG" val="#wm#"/>
  <p:tag name="KSO_WM_TEMPLATE_CATEGORY" val="custom"/>
  <p:tag name="KSO_WM_TEMPLATE_INDEX" val="20202369"/>
  <p:tag name="KSO_WM_SLIDE_TYPE" val="text"/>
  <p:tag name="KSO_WM_SLIDE_SUBTYPE" val="pureTxt"/>
  <p:tag name="KSO_WM_SLIDE_SIZE" val="758*343"/>
  <p:tag name="KSO_WM_SLIDE_POSITION" val="100*98"/>
  <p:tag name="KSO_WM_SLIDE_LAYOUT" val="a_f"/>
  <p:tag name="KSO_WM_SLIDE_LAYOUT_CNT" val="1_1"/>
  <p:tag name="KSO_WM_SPECIAL_SOURCE" val="bdnull"/>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0"/>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327.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1_1"/>
  <p:tag name="KSO_WM_UNIT_ID" val="diagram20176503_6*n_h_i*1_1_1"/>
  <p:tag name="KSO_WM_UNIT_LAYERLEVEL" val="1_1_1"/>
  <p:tag name="KSO_WM_DIAGRAM_GROUP_CODE" val="n1-1"/>
  <p:tag name="KSO_WM_UNIT_FILL_FORE_SCHEMECOLOR_INDEX_BRIGHTNESS" val="-0.5"/>
  <p:tag name="KSO_WM_UNIT_FILL_FORE_SCHEMECOLOR_INDEX" val="1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28.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1_2"/>
  <p:tag name="KSO_WM_UNIT_ID" val="diagram20176503_6*n_h_i*1_1_2"/>
  <p:tag name="KSO_WM_UNIT_LAYERLEVEL" val="1_1_1"/>
  <p:tag name="KSO_WM_DIAGRAM_GROUP_CODE" val="n1-1"/>
  <p:tag name="KSO_WM_UNIT_FILL_FORE_SCHEMECOLOR_INDEX_BRIGHTNESS" val="-0.2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29.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3_1"/>
  <p:tag name="KSO_WM_UNIT_ID" val="diagram20176503_6*n_h_i*1_3_1"/>
  <p:tag name="KSO_WM_UNIT_LAYERLEVEL" val="1_1_1"/>
  <p:tag name="KSO_WM_DIAGRAM_GROUP_CODE" val="n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4_1"/>
  <p:tag name="KSO_WM_UNIT_ID" val="diagram20176503_6*n_h_i*1_4_1"/>
  <p:tag name="KSO_WM_UNIT_LAYERLEVEL" val="1_1_1"/>
  <p:tag name="KSO_WM_DIAGRAM_GROUP_CODE" val="n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1.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5_1"/>
  <p:tag name="KSO_WM_UNIT_ID" val="diagram20176503_6*n_h_i*1_5_1"/>
  <p:tag name="KSO_WM_UNIT_LAYERLEVEL" val="1_1_1"/>
  <p:tag name="KSO_WM_DIAGRAM_GROUP_CODE" val="n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2.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6_1"/>
  <p:tag name="KSO_WM_UNIT_ID" val="diagram20176503_6*n_h_i*1_6_1"/>
  <p:tag name="KSO_WM_UNIT_LAYERLEVEL" val="1_1_1"/>
  <p:tag name="KSO_WM_DIAGRAM_GROUP_CODE" val="n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3.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7_1"/>
  <p:tag name="KSO_WM_UNIT_ID" val="diagram20176503_6*n_h_i*1_7_1"/>
  <p:tag name="KSO_WM_UNIT_LAYERLEVEL" val="1_1_1"/>
  <p:tag name="KSO_WM_DIAGRAM_GROUP_CODE" val="n1-1"/>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4.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2_1"/>
  <p:tag name="KSO_WM_UNIT_ID" val="diagram20176503_6*n_h_i*1_2_1"/>
  <p:tag name="KSO_WM_UNIT_LAYERLEVEL" val="1_1_1"/>
  <p:tag name="KSO_WM_DIAGRAM_GROUP_CODE" val="n1-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5.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f"/>
  <p:tag name="KSO_WM_UNIT_INDEX" val="1_7_1"/>
  <p:tag name="KSO_WM_UNIT_ID" val="diagram20176503_6*n_h_f*1_7_1"/>
  <p:tag name="KSO_WM_UNIT_LAYERLEVEL" val="1_1_1"/>
  <p:tag name="KSO_WM_UNIT_VALUE" val="20"/>
  <p:tag name="KSO_WM_UNIT_HIGHLIGHT" val="0"/>
  <p:tag name="KSO_WM_UNIT_COMPATIBLE" val="0"/>
  <p:tag name="KSO_WM_UNIT_CLEAR" val="0"/>
  <p:tag name="KSO_WM_UNIT_PRESET_TEXT_INDEX" val="2"/>
  <p:tag name="KSO_WM_UNIT_PRESET_TEXT_LEN" val="20"/>
  <p:tag name="KSO_WM_DIAGRAM_GROUP_CODE" val="n1-1"/>
  <p:tag name="KSO_WM_UNIT_TEXT_FILL_FORE_SCHEMECOLOR_INDEX_BRIGHTNESS" val="0"/>
  <p:tag name="KSO_WM_UNIT_TEXT_FILL_FORE_SCHEMECOLOR_INDEX" val="13"/>
  <p:tag name="KSO_WM_UNIT_TEXT_FILL_TYPE" val="1"/>
  <p:tag name="KSO_WM_UNIT_USESOURCEFORMAT_APPLY" val="1"/>
</p:tagLst>
</file>

<file path=ppt/tags/tag336.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7_2"/>
  <p:tag name="KSO_WM_UNIT_ID" val="diagram20176503_6*n_h_i*1_7_2"/>
  <p:tag name="KSO_WM_UNIT_LAYERLEVEL" val="1_1_1"/>
  <p:tag name="KSO_WM_DIAGRAM_GROUP_CODE" val="n1-1"/>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37.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6_2"/>
  <p:tag name="KSO_WM_UNIT_ID" val="diagram20176503_6*n_h_i*1_6_2"/>
  <p:tag name="KSO_WM_UNIT_LAYERLEVEL" val="1_1_1"/>
  <p:tag name="KSO_WM_DIAGRAM_GROUP_CODE" val="n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38.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5_2"/>
  <p:tag name="KSO_WM_UNIT_ID" val="diagram20176503_6*n_h_i*1_5_2"/>
  <p:tag name="KSO_WM_UNIT_LAYERLEVEL" val="1_1_1"/>
  <p:tag name="KSO_WM_DIAGRAM_GROUP_CODE" val="n1-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39.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f"/>
  <p:tag name="KSO_WM_UNIT_INDEX" val="1_5_1"/>
  <p:tag name="KSO_WM_UNIT_ID" val="diagram20176503_6*n_h_f*1_5_1"/>
  <p:tag name="KSO_WM_UNIT_LAYERLEVEL" val="1_1_1"/>
  <p:tag name="KSO_WM_UNIT_VALUE" val="20"/>
  <p:tag name="KSO_WM_UNIT_HIGHLIGHT" val="0"/>
  <p:tag name="KSO_WM_UNIT_COMPATIBLE" val="0"/>
  <p:tag name="KSO_WM_UNIT_CLEAR" val="0"/>
  <p:tag name="KSO_WM_UNIT_PRESET_TEXT_INDEX" val="2"/>
  <p:tag name="KSO_WM_UNIT_PRESET_TEXT_LEN" val="20"/>
  <p:tag name="KSO_WM_DIAGRAM_GROUP_CODE" val="n1-1"/>
  <p:tag name="KSO_WM_UNIT_TEXT_FILL_FORE_SCHEMECOLOR_INDEX_BRIGHTNESS" val="0"/>
  <p:tag name="KSO_WM_UNIT_TEXT_FILL_FORE_SCHEMECOLOR_INDEX" val="13"/>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8"/>
  <p:tag name="KSO_WM_UNIT_LAYERLEVEL" val="1"/>
  <p:tag name="KSO_WM_TAG_VERSION" val="1.0"/>
  <p:tag name="KSO_WM_BEAUTIFY_FLAG" val="#wm#"/>
  <p:tag name="KSO_WM_UNIT_TYPE" val="i"/>
  <p:tag name="KSO_WM_UNIT_INDEX" val="8"/>
</p:tagLst>
</file>

<file path=ppt/tags/tag340.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4_2"/>
  <p:tag name="KSO_WM_UNIT_ID" val="diagram20176503_6*n_h_i*1_4_2"/>
  <p:tag name="KSO_WM_UNIT_LAYERLEVEL" val="1_1_1"/>
  <p:tag name="KSO_WM_DIAGRAM_GROUP_CODE" val="n1-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41.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3_2"/>
  <p:tag name="KSO_WM_UNIT_ID" val="diagram20176503_6*n_h_i*1_3_2"/>
  <p:tag name="KSO_WM_UNIT_LAYERLEVEL" val="1_1_1"/>
  <p:tag name="KSO_WM_DIAGRAM_GROUP_CODE" val="n1-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42.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f"/>
  <p:tag name="KSO_WM_UNIT_INDEX" val="1_3_1"/>
  <p:tag name="KSO_WM_UNIT_ID" val="diagram20176503_6*n_h_f*1_3_1"/>
  <p:tag name="KSO_WM_UNIT_LAYERLEVEL" val="1_1_1"/>
  <p:tag name="KSO_WM_UNIT_VALUE" val="20"/>
  <p:tag name="KSO_WM_UNIT_HIGHLIGHT" val="0"/>
  <p:tag name="KSO_WM_UNIT_COMPATIBLE" val="0"/>
  <p:tag name="KSO_WM_UNIT_CLEAR" val="0"/>
  <p:tag name="KSO_WM_UNIT_PRESET_TEXT_INDEX" val="2"/>
  <p:tag name="KSO_WM_UNIT_PRESET_TEXT_LEN" val="20"/>
  <p:tag name="KSO_WM_DIAGRAM_GROUP_CODE" val="n1-1"/>
  <p:tag name="KSO_WM_UNIT_TEXT_FILL_FORE_SCHEMECOLOR_INDEX_BRIGHTNESS" val="0"/>
  <p:tag name="KSO_WM_UNIT_TEXT_FILL_FORE_SCHEMECOLOR_INDEX" val="13"/>
  <p:tag name="KSO_WM_UNIT_TEXT_FILL_TYPE" val="1"/>
  <p:tag name="KSO_WM_UNIT_USESOURCEFORMAT_APPLY" val="1"/>
</p:tagLst>
</file>

<file path=ppt/tags/tag343.xml><?xml version="1.0" encoding="utf-8"?>
<p:tagLst xmlns:p="http://schemas.openxmlformats.org/presentationml/2006/main">
  <p:tag name="KSO_WM_TAG_VERSION" val="1.0"/>
  <p:tag name="KSO_WM_BEAUTIFY_FLAG" val="#wm#"/>
  <p:tag name="KSO_WM_TEMPLATE_CATEGORY" val="diagram"/>
  <p:tag name="KSO_WM_TEMPLATE_INDEX" val="20176503"/>
  <p:tag name="KSO_WM_UNIT_TYPE" val="n_h_i"/>
  <p:tag name="KSO_WM_UNIT_INDEX" val="1_2_2"/>
  <p:tag name="KSO_WM_UNIT_ID" val="diagram20176503_6*n_h_i*1_2_2"/>
  <p:tag name="KSO_WM_UNIT_LAYERLEVEL" val="1_1_1"/>
  <p:tag name="KSO_WM_DIAGRAM_GROUP_CODE" val="n1-1"/>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9"/>
  <p:tag name="KSO_WM_TEMPLATE_CATEGORY" val="custom"/>
  <p:tag name="KSO_WM_TEMPLATE_INDEX" val="20202369"/>
  <p:tag name="KSO_WM_UNIT_LAYERLEVEL" val="1"/>
  <p:tag name="KSO_WM_TAG_VERSION" val="1.0"/>
  <p:tag name="KSO_WM_BEAUTIFY_FLAG" val="#wm#"/>
  <p:tag name="KSO_WM_UNIT_TYPE" val="i"/>
  <p:tag name="KSO_WM_UNIT_INDEX" val="9"/>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h_a*1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19"/>
  <p:tag name="KSO_WM_UNIT_TYPE" val="h_a"/>
  <p:tag name="KSO_WM_UNIT_INDEX" val="1_1"/>
  <p:tag name="KSO_WM_UNIT_ISNUMDGMTITLE" val="0"/>
  <p:tag name="KSO_WM_UNIT_PRESET_TEXT" val="添加标题"/>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19"/>
  <p:tag name="KSO_WM_UNIT_TYPE" val="h_a"/>
  <p:tag name="KSO_WM_UNIT_INDEX" val="2_1"/>
  <p:tag name="KSO_WM_UNIT_ISNUMDGMTITLE" val="0"/>
  <p:tag name="KSO_WM_UNIT_PRESET_TEXT" val="添加标题"/>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19"/>
  <p:tag name="KSO_WM_UNIT_TYPE" val="h_a"/>
  <p:tag name="KSO_WM_UNIT_INDEX" val="3_1"/>
  <p:tag name="KSO_WM_UNIT_ISNUMDGMTITLE" val="0"/>
  <p:tag name="KSO_WM_UNIT_PRESET_TEXT" val="添加标题"/>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h_a*1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19"/>
  <p:tag name="KSO_WM_UNIT_TYPE" val="h_a"/>
  <p:tag name="KSO_WM_UNIT_INDEX" val="1_1"/>
  <p:tag name="KSO_WM_UNIT_ISNUMDGMTITLE" val="0"/>
  <p:tag name="KSO_WM_UNIT_PRESET_TEXT" val="添加标题"/>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19"/>
  <p:tag name="KSO_WM_UNIT_TYPE" val="h_a"/>
  <p:tag name="KSO_WM_UNIT_INDEX" val="2_1"/>
  <p:tag name="KSO_WM_UNIT_ISNUMDGMTITLE" val="0"/>
  <p:tag name="KSO_WM_UNIT_PRESET_TEXT" val="添加标题"/>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19"/>
  <p:tag name="KSO_WM_UNIT_TYPE" val="h_a"/>
  <p:tag name="KSO_WM_UNIT_INDEX" val="3_1"/>
  <p:tag name="KSO_WM_UNIT_ISNUMDGMTITLE" val="0"/>
  <p:tag name="KSO_WM_UNIT_PRESET_TEXT" val="添加标题"/>
</p:tagLst>
</file>

<file path=ppt/tags/tag351.xml><?xml version="1.0" encoding="utf-8"?>
<p:tagLst xmlns:p="http://schemas.openxmlformats.org/presentationml/2006/main">
  <p:tag name="KSO_WM_SLIDE_ID" val="custom20202369_11"/>
  <p:tag name="KSO_WM_TEMPLATE_SUBCATEGORY" val="0"/>
  <p:tag name="KSO_WM_TEMPLATE_MASTER_TYPE" val="1"/>
  <p:tag name="KSO_WM_TEMPLATE_COLOR_TYPE" val="1"/>
  <p:tag name="KSO_WM_SLIDE_ITEM_CNT" val="7"/>
  <p:tag name="KSO_WM_SLIDE_INDEX" val="11"/>
  <p:tag name="KSO_WM_TAG_VERSION" val="1.0"/>
  <p:tag name="KSO_WM_BEAUTIFY_FLAG" val="#wm#"/>
  <p:tag name="KSO_WM_TEMPLATE_CATEGORY" val="custom"/>
  <p:tag name="KSO_WM_TEMPLATE_INDEX" val="20202369"/>
  <p:tag name="KSO_WM_SLIDE_TYPE" val="text"/>
  <p:tag name="KSO_WM_SLIDE_SUBTYPE" val="pureTxt"/>
  <p:tag name="KSO_WM_SLIDE_SIZE" val="327.6*283.7"/>
  <p:tag name="KSO_WM_SLIDE_POSITION" val="505.3*183.65"/>
  <p:tag name="KSO_WM_SLIDE_LAYOUT" val="a_b_h"/>
  <p:tag name="KSO_WM_SLIDE_LAYOUT_CNT" val="1_1_3"/>
  <p:tag name="KSO_WM_SPECIAL_SOURCE" val="bdnull"/>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i*1"/>
  <p:tag name="KSO_WM_TEMPLATE_CATEGORY" val="custom"/>
  <p:tag name="KSO_WM_TEMPLATE_INDEX" val="20202369"/>
  <p:tag name="KSO_WM_UNIT_LAYERLEVEL" val="1"/>
  <p:tag name="KSO_WM_TAG_VERSION" val="1.0"/>
  <p:tag name="KSO_WM_BEAUTIFY_FLAG" val="#wm#"/>
  <p:tag name="KSO_WM_DIAGRAM_GROUP_CODE" val="l1-2"/>
  <p:tag name="KSO_WM_UNIT_TYPE" val="i"/>
  <p:tag name="KSO_WM_UNIT_INDEX" val="1"/>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a*1_3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DIAGRAM_GROUP_CODE" val="l1-2"/>
  <p:tag name="KSO_WM_UNIT_TYPE" val="l_h_a"/>
  <p:tag name="KSO_WM_UNIT_INDEX" val="1_3_1"/>
  <p:tag name="KSO_WM_UNIT_VALUE" val="5"/>
  <p:tag name="KSO_WM_UNIT_ISNUMDGMTITLE" val="0"/>
  <p:tag name="KSO_WM_UNIT_PRESET_TEXT" val="添加标题"/>
  <p:tag name="KSO_WM_UNIT_TEXT_FILL_FORE_SCHEMECOLOR_INDEX" val="5"/>
  <p:tag name="KSO_WM_UNIT_TEXT_FILL_TYPE" val="1"/>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f*1_3_1"/>
  <p:tag name="KSO_WM_TEMPLATE_CATEGORY" val="custom"/>
  <p:tag name="KSO_WM_TEMPLATE_INDEX" val="20202369"/>
  <p:tag name="KSO_WM_UNIT_LAYERLEVEL" val="1_1_1"/>
  <p:tag name="KSO_WM_TAG_VERSION" val="1.0"/>
  <p:tag name="KSO_WM_BEAUTIFY_FLAG" val="#wm#"/>
  <p:tag name="KSO_WM_UNIT_NOCLEAR" val="0"/>
  <p:tag name="KSO_WM_DIAGRAM_GROUP_CODE" val="l1-2"/>
  <p:tag name="KSO_WM_UNIT_TYPE" val="l_h_f"/>
  <p:tag name="KSO_WM_UNIT_INDEX" val="1_3_1"/>
  <p:tag name="KSO_WM_UNIT_VALUE" val="33"/>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a*1_1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DIAGRAM_GROUP_CODE" val="l1-2"/>
  <p:tag name="KSO_WM_UNIT_TYPE" val="l_h_a"/>
  <p:tag name="KSO_WM_UNIT_INDEX" val="1_1_1"/>
  <p:tag name="KSO_WM_UNIT_VALUE" val="5"/>
  <p:tag name="KSO_WM_UNIT_ISNUMDGMTITLE" val="0"/>
  <p:tag name="KSO_WM_UNIT_PRESET_TEXT" val="添加标题"/>
  <p:tag name="KSO_WM_UNIT_TEXT_FILL_FORE_SCHEMECOLOR_INDEX" val="5"/>
  <p:tag name="KSO_WM_UNIT_TEX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f*1_1_1"/>
  <p:tag name="KSO_WM_TEMPLATE_CATEGORY" val="custom"/>
  <p:tag name="KSO_WM_TEMPLATE_INDEX" val="20202369"/>
  <p:tag name="KSO_WM_UNIT_LAYERLEVEL" val="1_1_1"/>
  <p:tag name="KSO_WM_TAG_VERSION" val="1.0"/>
  <p:tag name="KSO_WM_BEAUTIFY_FLAG" val="#wm#"/>
  <p:tag name="KSO_WM_UNIT_NOCLEAR" val="0"/>
  <p:tag name="KSO_WM_DIAGRAM_GROUP_CODE" val="l1-2"/>
  <p:tag name="KSO_WM_UNIT_TYPE" val="l_h_f"/>
  <p:tag name="KSO_WM_UNIT_INDEX" val="1_1_1"/>
  <p:tag name="KSO_WM_UNIT_VALUE" val="33"/>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a*1_2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DIAGRAM_GROUP_CODE" val="l1-2"/>
  <p:tag name="KSO_WM_UNIT_TYPE" val="l_h_a"/>
  <p:tag name="KSO_WM_UNIT_INDEX" val="1_2_1"/>
  <p:tag name="KSO_WM_UNIT_VALUE" val="5"/>
  <p:tag name="KSO_WM_UNIT_ISNUMDGMTITLE" val="0"/>
  <p:tag name="KSO_WM_UNIT_PRESET_TEXT" val="添加标题"/>
  <p:tag name="KSO_WM_UNIT_TEXT_FILL_FORE_SCHEMECOLOR_INDEX" val="5"/>
  <p:tag name="KSO_WM_UNIT_TEXT_FILL_TYPE" val="1"/>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f*1_2_1"/>
  <p:tag name="KSO_WM_TEMPLATE_CATEGORY" val="custom"/>
  <p:tag name="KSO_WM_TEMPLATE_INDEX" val="20202369"/>
  <p:tag name="KSO_WM_UNIT_LAYERLEVEL" val="1_1_1"/>
  <p:tag name="KSO_WM_TAG_VERSION" val="1.0"/>
  <p:tag name="KSO_WM_BEAUTIFY_FLAG" val="#wm#"/>
  <p:tag name="KSO_WM_UNIT_NOCLEAR" val="0"/>
  <p:tag name="KSO_WM_DIAGRAM_GROUP_CODE" val="l1-2"/>
  <p:tag name="KSO_WM_UNIT_TYPE" val="l_h_f"/>
  <p:tag name="KSO_WM_UNIT_INDEX" val="1_2_1"/>
  <p:tag name="KSO_WM_UNIT_VALUE" val="33"/>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a*1_4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DIAGRAM_GROUP_CODE" val="l1-2"/>
  <p:tag name="KSO_WM_UNIT_TYPE" val="l_h_a"/>
  <p:tag name="KSO_WM_UNIT_INDEX" val="1_4_1"/>
  <p:tag name="KSO_WM_UNIT_VALUE" val="4"/>
  <p:tag name="KSO_WM_UNIT_ISNUMDGMTITLE" val="0"/>
  <p:tag name="KSO_WM_UNIT_PRESET_TEXT" val="添加标题"/>
  <p:tag name="KSO_WM_UNIT_TEXT_FILL_FORE_SCHEMECOLOR_INDEX" val="5"/>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l_h_f*1_4_1"/>
  <p:tag name="KSO_WM_TEMPLATE_CATEGORY" val="custom"/>
  <p:tag name="KSO_WM_TEMPLATE_INDEX" val="20202369"/>
  <p:tag name="KSO_WM_UNIT_LAYERLEVEL" val="1_1_1"/>
  <p:tag name="KSO_WM_TAG_VERSION" val="1.0"/>
  <p:tag name="KSO_WM_BEAUTIFY_FLAG" val="#wm#"/>
  <p:tag name="KSO_WM_UNIT_NOCLEAR" val="0"/>
  <p:tag name="KSO_WM_DIAGRAM_GROUP_CODE" val="l1-2"/>
  <p:tag name="KSO_WM_UNIT_TYPE" val="l_h_f"/>
  <p:tag name="KSO_WM_UNIT_INDEX" val="1_4_1"/>
  <p:tag name="KSO_WM_UNIT_VALUE" val="33"/>
  <p:tag name="KSO_WM_UNIT_SUBTYPE" val="a"/>
  <p:tag name="KSO_WM_UNIT_PRESET_TEXT" val="单击此处添加文本具体内容，简明扼要的阐述您的观点。"/>
  <p:tag name="KSO_WM_UNIT_TEXT_FILL_FORE_SCHEMECOLOR_INDEX" val="5"/>
  <p:tag name="KSO_WM_UNIT_TEXT_FILL_TYPE" val="1"/>
  <p:tag name="KSO_WM_UNIT_USESOURCEFORMAT_APPLY"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i*2"/>
  <p:tag name="KSO_WM_TEMPLATE_CATEGORY" val="custom"/>
  <p:tag name="KSO_WM_TEMPLATE_INDEX" val="20202369"/>
  <p:tag name="KSO_WM_UNIT_LAYERLEVEL" val="1"/>
  <p:tag name="KSO_WM_TAG_VERSION" val="1.0"/>
  <p:tag name="KSO_WM_BEAUTIFY_FLAG" val="#wm#"/>
  <p:tag name="KSO_WM_UNIT_TYPE" val="i"/>
  <p:tag name="KSO_WM_UNIT_INDEX" val="2"/>
  <p:tag name="KSO_WM_DIAGRAM_GROUP_CODE" val="l1-2"/>
  <p:tag name="KSO_WM_UNIT_USESOURCEFORMAT_APPLY" val="1"/>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363.xml><?xml version="1.0" encoding="utf-8"?>
<p:tagLst xmlns:p="http://schemas.openxmlformats.org/presentationml/2006/main">
  <p:tag name="KSO_WM_SLIDE_ID" val="custom20202369_14"/>
  <p:tag name="KSO_WM_TEMPLATE_SUBCATEGORY" val="0"/>
  <p:tag name="KSO_WM_TEMPLATE_MASTER_TYPE" val="1"/>
  <p:tag name="KSO_WM_TEMPLATE_COLOR_TYPE" val="1"/>
  <p:tag name="KSO_WM_SLIDE_ITEM_CNT" val="4"/>
  <p:tag name="KSO_WM_SLIDE_INDEX" val="14"/>
  <p:tag name="KSO_WM_TAG_VERSION" val="1.0"/>
  <p:tag name="KSO_WM_BEAUTIFY_FLAG" val="#wm#"/>
  <p:tag name="KSO_WM_TEMPLATE_CATEGORY" val="custom"/>
  <p:tag name="KSO_WM_TEMPLATE_INDEX" val="20202369"/>
  <p:tag name="KSO_WM_DIAGRAM_GROUP_CODE" val="l1-2"/>
  <p:tag name="KSO_WM_SLIDE_DIAGTYPE" val="l"/>
  <p:tag name="KSO_WM_SLIDE_LAYOUT" val="a_b_l"/>
  <p:tag name="KSO_WM_SLIDE_LAYOUT_CNT" val="1_1_1"/>
  <p:tag name="KSO_WM_SLIDE_TYPE" val="text"/>
  <p:tag name="KSO_WM_SLIDE_SUBTYPE" val="diag"/>
  <p:tag name="KSO_WM_SLIDE_SIZE" val="685.95*295.9"/>
  <p:tag name="KSO_WM_SLIDE_POSITION" val="122.05*173.3"/>
  <p:tag name="KSO_WM_SPECIAL_SOURCE" val="bdnull"/>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i*1"/>
  <p:tag name="KSO_WM_TEMPLATE_CATEGORY" val="custom"/>
  <p:tag name="KSO_WM_TEMPLATE_INDEX" val="20202369"/>
  <p:tag name="KSO_WM_UNIT_LAYERLEVEL" val="1"/>
  <p:tag name="KSO_WM_TAG_VERSION" val="1.0"/>
  <p:tag name="KSO_WM_BEAUTIFY_FLAG" val="#wm#"/>
  <p:tag name="KSO_WM_DIAGRAM_GROUP_CODE" val="l1-2"/>
  <p:tag name="KSO_WM_UNIT_TYPE" val="i"/>
  <p:tag name="KSO_WM_UNIT_INDEX" val="1"/>
  <p:tag name="KSO_WM_UNIT_USESOURCEFORMAT_APPLY"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l_h_a*1_3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DIAGRAM_GROUP_CODE" val="l1-2"/>
  <p:tag name="KSO_WM_UNIT_TYPE" val="l_h_a"/>
  <p:tag name="KSO_WM_UNIT_INDEX" val="1_3_1"/>
  <p:tag name="KSO_WM_UNIT_ISNUMDGMTITLE" val="0"/>
  <p:tag name="KSO_WM_UNIT_PRESET_TEXT" val="添加标题"/>
  <p:tag name="KSO_WM_UNIT_TEXT_FILL_FORE_SCHEMECOLOR_INDEX" val="5"/>
  <p:tag name="KSO_WM_UNIT_TEXT_FILL_TYPE" val="1"/>
  <p:tag name="KSO_WM_UNIT_USESOURCEFORMAT_APPLY"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l_h_a*1_2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DIAGRAM_GROUP_CODE" val="l1-2"/>
  <p:tag name="KSO_WM_UNIT_TYPE" val="l_h_a"/>
  <p:tag name="KSO_WM_UNIT_INDEX" val="1_2_1"/>
  <p:tag name="KSO_WM_UNIT_ISNUMDGMTITLE" val="0"/>
  <p:tag name="KSO_WM_UNIT_PRESET_TEXT" val="添加标题"/>
  <p:tag name="KSO_WM_UNIT_TEXT_FILL_FORE_SCHEMECOLOR_INDEX" val="5"/>
  <p:tag name="KSO_WM_UNIT_TEXT_FILL_TYPE" val="1"/>
  <p:tag name="KSO_WM_UNIT_USESOURCEFORMAT_APPLY" val="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l_h_a*1_4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DIAGRAM_GROUP_CODE" val="l1-2"/>
  <p:tag name="KSO_WM_UNIT_TYPE" val="l_h_a"/>
  <p:tag name="KSO_WM_UNIT_INDEX" val="1_4_1"/>
  <p:tag name="KSO_WM_UNIT_ISNUMDGMTITLE" val="0"/>
  <p:tag name="KSO_WM_UNIT_PRESET_TEXT" val="添加标题"/>
  <p:tag name="KSO_WM_UNIT_TEXT_FILL_FORE_SCHEMECOLOR_INDEX" val="5"/>
  <p:tag name="KSO_WM_UNIT_TEXT_FILL_TYPE" val="1"/>
  <p:tag name="KSO_WM_UNIT_USESOURCEFORMAT_APPLY"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l_h_a*1_5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DIAGRAM_GROUP_CODE" val="l1-2"/>
  <p:tag name="KSO_WM_UNIT_TYPE" val="l_h_a"/>
  <p:tag name="KSO_WM_UNIT_INDEX" val="1_5_1"/>
  <p:tag name="KSO_WM_UNIT_ISNUMDGMTITLE" val="0"/>
  <p:tag name="KSO_WM_UNIT_PRESET_TEXT" val="添加标题"/>
  <p:tag name="KSO_WM_UNIT_TEXT_FILL_FORE_SCHEMECOLOR_INDEX" val="5"/>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l_h_a*1_1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DIAGRAM_GROUP_CODE" val="l1-2"/>
  <p:tag name="KSO_WM_UNIT_TYPE" val="l_h_a"/>
  <p:tag name="KSO_WM_UNIT_INDEX" val="1_1_1"/>
  <p:tag name="KSO_WM_UNIT_ISNUMDGMTITLE" val="0"/>
  <p:tag name="KSO_WM_UNIT_PRESET_TEXT" val="添加标题"/>
  <p:tag name="KSO_WM_UNIT_TEXT_FILL_FORE_SCHEMECOLOR_INDEX" val="5"/>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i*2"/>
  <p:tag name="KSO_WM_TEMPLATE_CATEGORY" val="custom"/>
  <p:tag name="KSO_WM_TEMPLATE_INDEX" val="20202369"/>
  <p:tag name="KSO_WM_UNIT_LAYERLEVEL" val="1"/>
  <p:tag name="KSO_WM_TAG_VERSION" val="1.0"/>
  <p:tag name="KSO_WM_BEAUTIFY_FLAG" val="#wm#"/>
  <p:tag name="KSO_WM_UNIT_TYPE" val="i"/>
  <p:tag name="KSO_WM_UNIT_INDEX" val="2"/>
  <p:tag name="KSO_WM_DIAGRAM_GROUP_CODE" val="l1-2"/>
  <p:tag name="KSO_WM_UNIT_USESOURCEFORMAT_APPLY"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5*l_h_a*1_3_1"/>
  <p:tag name="KSO_WM_TEMPLATE_CATEGORY" val="custom"/>
  <p:tag name="KSO_WM_TEMPLATE_INDEX" val="20202369"/>
  <p:tag name="KSO_WM_UNIT_LAYERLEVEL" val="1_1_1"/>
  <p:tag name="KSO_WM_TAG_VERSION" val="1.0"/>
  <p:tag name="KSO_WM_BEAUTIFY_FLAG" val="#wm#"/>
  <p:tag name="KSO_WM_UNIT_ISCONTENTSTITLE" val="0"/>
  <p:tag name="KSO_WM_UNIT_NOCLEAR" val="0"/>
  <p:tag name="KSO_WM_UNIT_VALUE" val="5"/>
  <p:tag name="KSO_WM_DIAGRAM_GROUP_CODE" val="l1-2"/>
  <p:tag name="KSO_WM_UNIT_TYPE" val="l_h_a"/>
  <p:tag name="KSO_WM_UNIT_INDEX" val="1_3_1"/>
  <p:tag name="KSO_WM_UNIT_ISNUMDGMTITLE" val="0"/>
  <p:tag name="KSO_WM_UNIT_PRESET_TEXT" val="添加标题"/>
  <p:tag name="KSO_WM_UNIT_TEXT_FILL_FORE_SCHEMECOLOR_INDEX" val="5"/>
  <p:tag name="KSO_WM_UNIT_TEXT_FILL_TYPE" val="1"/>
  <p:tag name="KSO_WM_UNIT_USESOURCEFORMAT_APPLY"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4*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DIAGRAM_GROUP_CODE" val="l1-2"/>
  <p:tag name="KSO_WM_UNIT_ISNUMDGMTITLE" val="0"/>
  <p:tag name="KSO_WM_UNIT_PRESET_TEXT" val="单击此处添加标题"/>
  <p:tag name="KSO_WM_UNIT_TEXT_FILL_FORE_SCHEMECOLOR_INDEX" val="5"/>
  <p:tag name="KSO_WM_UNIT_TEXT_FILL_TYPE" val="1"/>
  <p:tag name="KSO_WM_UNIT_USESOURCEFORMAT_APPLY" val="1"/>
</p:tagLst>
</file>

<file path=ppt/tags/tag373.xml><?xml version="1.0" encoding="utf-8"?>
<p:tagLst xmlns:p="http://schemas.openxmlformats.org/presentationml/2006/main">
  <p:tag name="KSO_WM_SLIDE_ID" val="custom20202369_15"/>
  <p:tag name="KSO_WM_TEMPLATE_SUBCATEGORY" val="0"/>
  <p:tag name="KSO_WM_TEMPLATE_MASTER_TYPE" val="1"/>
  <p:tag name="KSO_WM_TEMPLATE_COLOR_TYPE" val="1"/>
  <p:tag name="KSO_WM_SLIDE_ITEM_CNT" val="5"/>
  <p:tag name="KSO_WM_SLIDE_INDEX" val="15"/>
  <p:tag name="KSO_WM_TAG_VERSION" val="1.0"/>
  <p:tag name="KSO_WM_BEAUTIFY_FLAG" val="#wm#"/>
  <p:tag name="KSO_WM_TEMPLATE_CATEGORY" val="custom"/>
  <p:tag name="KSO_WM_TEMPLATE_INDEX" val="20202369"/>
  <p:tag name="KSO_WM_DIAGRAM_GROUP_CODE" val="l1-2"/>
  <p:tag name="KSO_WM_SLIDE_DIAGTYPE" val="l"/>
  <p:tag name="KSO_WM_SLIDE_LAYOUT" val="a_b_l"/>
  <p:tag name="KSO_WM_SLIDE_LAYOUT_CNT" val="1_1_1"/>
  <p:tag name="KSO_WM_SLIDE_TYPE" val="text"/>
  <p:tag name="KSO_WM_SLIDE_SUBTYPE" val="diag"/>
  <p:tag name="KSO_WM_SLIDE_SIZE" val="735.35*316"/>
  <p:tag name="KSO_WM_SLIDE_POSITION" val="108*143.6"/>
  <p:tag name="KSO_WM_SPECIAL_SOURCE" val="bdnull"/>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e*1"/>
  <p:tag name="KSO_WM_TEMPLATE_CATEGORY" val="custom"/>
  <p:tag name="KSO_WM_TEMPLATE_INDEX" val="20202369"/>
  <p:tag name="KSO_WM_UNIT_LAYERLEVEL" val="1"/>
  <p:tag name="KSO_WM_TAG_VERSION" val="1.0"/>
  <p:tag name="KSO_WM_BEAUTIFY_FLAG" val="#wm#"/>
  <p:tag name="KSO_WM_UNIT_NOCLEAR" val="0"/>
  <p:tag name="KSO_WM_UNIT_VALUE" val="3"/>
  <p:tag name="KSO_WM_UNIT_TYPE" val="e"/>
  <p:tag name="KSO_WM_UNIT_INDEX" val="1"/>
  <p:tag name="KSO_WM_UNIT_PRESET_TEXT" val="0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6"/>
  <p:tag name="KSO_WM_UNIT_TYPE" val="a"/>
  <p:tag name="KSO_WM_UNIT_INDEX" val="1"/>
  <p:tag name="KSO_WM_UNIT_ISNUMDGMTITLE" val="0"/>
  <p:tag name="KSO_WM_UNIT_PRESET_TEXT" val="添加标题"/>
</p:tagLst>
</file>

<file path=ppt/tags/tag376.xml><?xml version="1.0" encoding="utf-8"?>
<p:tagLst xmlns:p="http://schemas.openxmlformats.org/presentationml/2006/main">
  <p:tag name="KSO_WM_SLIDE_ID" val="custom20202369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369"/>
  <p:tag name="KSO_WM_SLIDE_TYPE" val="sectionTitle"/>
  <p:tag name="KSO_WM_SLIDE_SUBTYPE" val="pureTxt"/>
  <p:tag name="KSO_WM_SLIDE_LAYOUT" val="a_b_e"/>
  <p:tag name="KSO_WM_SLIDE_LAYOUT_CNT" val="1_1_1"/>
  <p:tag name="KSO_WM_SPECIAL_SOURCE" val="bdnull"/>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3_1"/>
  <p:tag name="KSO_WM_UNIT_ISNUMDGMTITLE" val="0"/>
  <p:tag name="KSO_WM_UNIT_PRESET_TEXT" val="添加标题"/>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3_1"/>
  <p:tag name="KSO_WM_UNIT_ISNUMDGMTITLE" val="0"/>
  <p:tag name="KSO_WM_UNIT_PRESET_TEXT" val="添加标题"/>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3_1"/>
  <p:tag name="KSO_WM_UNIT_ISNUMDGMTITLE" val="0"/>
  <p:tag name="KSO_WM_UNIT_PRESET_TEXT" val="添加标题"/>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3_1"/>
  <p:tag name="KSO_WM_UNIT_ISNUMDGMTITLE" val="0"/>
  <p:tag name="KSO_WM_UNIT_PRESET_TEXT" val="添加标题"/>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3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3_1"/>
  <p:tag name="KSO_WM_UNIT_ISNUMDGMTITLE" val="0"/>
  <p:tag name="KSO_WM_UNIT_PRESET_TEXT" val="添加标题"/>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h_a*2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5"/>
  <p:tag name="KSO_WM_UNIT_TYPE" val="h_a"/>
  <p:tag name="KSO_WM_UNIT_INDEX" val="2_1"/>
  <p:tag name="KSO_WM_UNIT_ISNUMDGMTITLE" val="0"/>
  <p:tag name="KSO_WM_UNIT_PRESET_TEXT" val="添加标题"/>
</p:tagLst>
</file>

<file path=ppt/tags/tag392.xml><?xml version="1.0" encoding="utf-8"?>
<p:tagLst xmlns:p="http://schemas.openxmlformats.org/presentationml/2006/main">
  <p:tag name="KSO_WM_SLIDE_ID" val="custom20202369_8"/>
  <p:tag name="KSO_WM_TEMPLATE_SUBCATEGORY" val="0"/>
  <p:tag name="KSO_WM_TEMPLATE_MASTER_TYPE" val="1"/>
  <p:tag name="KSO_WM_TEMPLATE_COLOR_TYPE" val="1"/>
  <p:tag name="KSO_WM_SLIDE_ITEM_CNT" val="0"/>
  <p:tag name="KSO_WM_SLIDE_INDEX" val="8"/>
  <p:tag name="KSO_WM_TAG_VERSION" val="1.0"/>
  <p:tag name="KSO_WM_BEAUTIFY_FLAG" val="#wm#"/>
  <p:tag name="KSO_WM_TEMPLATE_CATEGORY" val="custom"/>
  <p:tag name="KSO_WM_TEMPLATE_INDEX" val="20202369"/>
  <p:tag name="KSO_WM_SLIDE_TYPE" val="text"/>
  <p:tag name="KSO_WM_SLIDE_SUBTYPE" val="picTxt"/>
  <p:tag name="KSO_WM_SLIDE_SIZE" val="327.6*317.5"/>
  <p:tag name="KSO_WM_SLIDE_POSITION" val="550.65*169.75"/>
  <p:tag name="KSO_WM_SLIDE_LAYOUT" val="a_b_d_h"/>
  <p:tag name="KSO_WM_SLIDE_LAYOUT_CNT" val="1_1_2_3"/>
  <p:tag name="KSO_WM_SPECIAL_SOURCE" val="bdnull"/>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h_f*1_1"/>
  <p:tag name="KSO_WM_TEMPLATE_CATEGORY" val="custom"/>
  <p:tag name="KSO_WM_TEMPLATE_INDEX" val="20202369"/>
  <p:tag name="KSO_WM_UNIT_LAYERLEVEL" val="1_1"/>
  <p:tag name="KSO_WM_TAG_VERSION" val="1.0"/>
  <p:tag name="KSO_WM_BEAUTIFY_FLAG" val="#wm#"/>
  <p:tag name="KSO_WM_UNIT_NOCLEAR" val="0"/>
  <p:tag name="KSO_WM_UNIT_VALUE" val="209"/>
  <p:tag name="KSO_WM_UNIT_TYPE" val="h_f"/>
  <p:tag name="KSO_WM_UNIT_INDEX" val="1_1"/>
  <p:tag name="KSO_WM_UNIT_SUBTYPE" val="a"/>
  <p:tag name="KSO_WM_UNIT_PRESET_TEXT" val="单击此处添加文本具体内容，简明扼要的阐述您的观点。根据需要可酌情增减文字，以便观者准确的理解您传达的思想。"/>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h_a*1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9"/>
  <p:tag name="KSO_WM_UNIT_TYPE" val="h_a"/>
  <p:tag name="KSO_WM_UNIT_INDEX" val="1_1"/>
  <p:tag name="KSO_WM_UNIT_ISNUMDGMTITLE" val="0"/>
  <p:tag name="KSO_WM_UNIT_PRESET_TEXT" val="添加标题"/>
</p:tagLst>
</file>

<file path=ppt/tags/tag398.xml><?xml version="1.0" encoding="utf-8"?>
<p:tagLst xmlns:p="http://schemas.openxmlformats.org/presentationml/2006/main">
  <p:tag name="KSO_WM_SLIDE_ID" val="custom20202369_9"/>
  <p:tag name="KSO_WM_TEMPLATE_SUBCATEGORY" val="0"/>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2369"/>
  <p:tag name="KSO_WM_SLIDE_TYPE" val="text"/>
  <p:tag name="KSO_WM_SLIDE_SUBTYPE" val="picTxt"/>
  <p:tag name="KSO_WM_SLIDE_SIZE" val="368.355*159.85"/>
  <p:tag name="KSO_WM_SLIDE_POSITION" val="74.4869*228.302"/>
  <p:tag name="KSO_WM_SLIDE_LAYOUT" val="a_b_d_h"/>
  <p:tag name="KSO_WM_SLIDE_LAYOUT_CNT" val="1_1_1_2"/>
  <p:tag name="KSO_WM_SPECIAL_SOURCE" val="bdnull"/>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h_f*1_1"/>
  <p:tag name="KSO_WM_TEMPLATE_CATEGORY" val="custom"/>
  <p:tag name="KSO_WM_TEMPLATE_INDEX" val="20202369"/>
  <p:tag name="KSO_WM_UNIT_LAYERLEVEL" val="1_1"/>
  <p:tag name="KSO_WM_TAG_VERSION" val="1.0"/>
  <p:tag name="KSO_WM_BEAUTIFY_FLAG" val="#wm#"/>
  <p:tag name="KSO_WM_UNIT_NOCLEAR" val="0"/>
  <p:tag name="KSO_WM_UNIT_VALUE" val="209"/>
  <p:tag name="KSO_WM_UNIT_TYPE" val="h_f"/>
  <p:tag name="KSO_WM_UNIT_INDEX" val="1_1"/>
  <p:tag name="KSO_WM_UNIT_SUBTYPE" val="a"/>
  <p:tag name="KSO_WM_UNIT_PRESET_TEXT" val="单击此处添加文本具体内容，简明扼要的阐述您的观点。根据需要可酌情增减文字，以便观者准确的理解您传达的思想。"/>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h_a*1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9"/>
  <p:tag name="KSO_WM_UNIT_TYPE" val="h_a"/>
  <p:tag name="KSO_WM_UNIT_INDEX" val="1_1"/>
  <p:tag name="KSO_WM_UNIT_ISNUMDGMTITLE" val="0"/>
  <p:tag name="KSO_WM_UNIT_PRESET_TEXT" val="添加标题"/>
</p:tagLst>
</file>

<file path=ppt/tags/tag404.xml><?xml version="1.0" encoding="utf-8"?>
<p:tagLst xmlns:p="http://schemas.openxmlformats.org/presentationml/2006/main">
  <p:tag name="KSO_WM_SLIDE_ID" val="custom20202369_9"/>
  <p:tag name="KSO_WM_TEMPLATE_SUBCATEGORY" val="0"/>
  <p:tag name="KSO_WM_TEMPLATE_MASTER_TYPE" val="1"/>
  <p:tag name="KSO_WM_TEMPLATE_COLOR_TYPE" val="1"/>
  <p:tag name="KSO_WM_SLIDE_ITEM_CNT" val="0"/>
  <p:tag name="KSO_WM_SLIDE_INDEX" val="9"/>
  <p:tag name="KSO_WM_TAG_VERSION" val="1.0"/>
  <p:tag name="KSO_WM_BEAUTIFY_FLAG" val="#wm#"/>
  <p:tag name="KSO_WM_TEMPLATE_CATEGORY" val="custom"/>
  <p:tag name="KSO_WM_TEMPLATE_INDEX" val="20202369"/>
  <p:tag name="KSO_WM_SLIDE_TYPE" val="text"/>
  <p:tag name="KSO_WM_SLIDE_SUBTYPE" val="picTxt"/>
  <p:tag name="KSO_WM_SLIDE_SIZE" val="368.355*159.85"/>
  <p:tag name="KSO_WM_SLIDE_POSITION" val="74.4869*228.302"/>
  <p:tag name="KSO_WM_SLIDE_LAYOUT" val="a_b_d_h"/>
  <p:tag name="KSO_WM_SLIDE_LAYOUT_CNT" val="1_1_1_2"/>
  <p:tag name="KSO_WM_SPECIAL_SOURCE" val="bdnull"/>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h_f*1_1"/>
  <p:tag name="KSO_WM_TEMPLATE_CATEGORY" val="custom"/>
  <p:tag name="KSO_WM_TEMPLATE_INDEX" val="20202369"/>
  <p:tag name="KSO_WM_UNIT_LAYERLEVEL" val="1_1"/>
  <p:tag name="KSO_WM_TAG_VERSION" val="1.0"/>
  <p:tag name="KSO_WM_BEAUTIFY_FLAG" val="#wm#"/>
  <p:tag name="KSO_WM_UNIT_NOCLEAR" val="0"/>
  <p:tag name="KSO_WM_UNIT_VALUE" val="209"/>
  <p:tag name="KSO_WM_UNIT_TYPE" val="h_f"/>
  <p:tag name="KSO_WM_UNIT_INDEX" val="1_1"/>
  <p:tag name="KSO_WM_UNIT_SUBTYPE" val="a"/>
  <p:tag name="KSO_WM_UNIT_PRESET_TEXT" val="单击此处添加文本具体内容，简明扼要的阐述您的观点。根据需要可酌情增减文字，以便观者准确的理解您传达的思想。"/>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0*i*2"/>
  <p:tag name="KSO_WM_TEMPLATE_CATEGORY" val="custom"/>
  <p:tag name="KSO_WM_TEMPLATE_INDEX" val="20202369"/>
  <p:tag name="KSO_WM_UNIT_LAYERLEVEL" val="1"/>
  <p:tag name="KSO_WM_TAG_VERSION" val="1.0"/>
  <p:tag name="KSO_WM_BEAUTIFY_FLAG" val="#wm#"/>
  <p:tag name="KSO_WM_UNIT_TYPE" val="i"/>
  <p:tag name="KSO_WM_UNIT_INDEX" val="2"/>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h_a*1_1"/>
  <p:tag name="KSO_WM_TEMPLATE_CATEGORY" val="custom"/>
  <p:tag name="KSO_WM_TEMPLATE_INDEX" val="20202369"/>
  <p:tag name="KSO_WM_UNIT_LAYERLEVEL" val="1_1"/>
  <p:tag name="KSO_WM_TAG_VERSION" val="1.0"/>
  <p:tag name="KSO_WM_BEAUTIFY_FLAG" val="#wm#"/>
  <p:tag name="KSO_WM_UNIT_ISCONTENTSTITLE" val="0"/>
  <p:tag name="KSO_WM_UNIT_NOCLEAR" val="0"/>
  <p:tag name="KSO_WM_UNIT_VALUE" val="9"/>
  <p:tag name="KSO_WM_UNIT_TYPE" val="h_a"/>
  <p:tag name="KSO_WM_UNIT_INDEX" val="1_1"/>
  <p:tag name="KSO_WM_UNIT_ISNUMDGMTITLE" val="0"/>
  <p:tag name="KSO_WM_UNIT_PRESET_TEXT" val="添加标题"/>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SLIDE_ID" val="custom20202369_10"/>
  <p:tag name="KSO_WM_TEMPLATE_SUBCATEGORY" val="0"/>
  <p:tag name="KSO_WM_TEMPLATE_MASTER_TYPE" val="1"/>
  <p:tag name="KSO_WM_TEMPLATE_COLOR_TYPE" val="1"/>
  <p:tag name="KSO_WM_SLIDE_ITEM_CNT" val="0"/>
  <p:tag name="KSO_WM_SLIDE_INDEX" val="10"/>
  <p:tag name="KSO_WM_TAG_VERSION" val="1.0"/>
  <p:tag name="KSO_WM_BEAUTIFY_FLAG" val="#wm#"/>
  <p:tag name="KSO_WM_TEMPLATE_CATEGORY" val="custom"/>
  <p:tag name="KSO_WM_TEMPLATE_INDEX" val="20202369"/>
  <p:tag name="KSO_WM_SLIDE_TYPE" val="text"/>
  <p:tag name="KSO_WM_SLIDE_SUBTYPE" val="pureTxt"/>
  <p:tag name="KSO_WM_SLIDE_SIZE" val="764.021*181.651"/>
  <p:tag name="KSO_WM_SLIDE_POSITION" val="94.5787*235.747"/>
  <p:tag name="KSO_WM_SLIDE_LAYOUT" val="a_b_h"/>
  <p:tag name="KSO_WM_SLIDE_LAYOUT_CNT" val="1_1_4"/>
  <p:tag name="KSO_WM_SPECIAL_SOURCE" val="bdnull"/>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i*2"/>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TYPE" val="i"/>
  <p:tag name="KSO_WM_UNIT_INDEX" val="2"/>
  <p:tag name="KSO_WM_DIAGRAM_GROUP_CODE" val="l1-2"/>
  <p:tag name="KSO_WM_UNIT_USESOURCEFORMAT_APPLY" val="1"/>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i*1"/>
  <p:tag name="KSO_WM_TEMPLATE_CATEGORY" val="custom"/>
  <p:tag name="KSO_WM_TEMPLATE_INDEX" val="20202369"/>
  <p:tag name="KSO_WM_UNIT_LAYERLEVEL" val="1"/>
  <p:tag name="KSO_WM_TAG_VERSION" val="1.0"/>
  <p:tag name="KSO_WM_BEAUTIFY_FLAG" val="#wm#"/>
  <p:tag name="KSO_WM_UNIT_TYPE" val="i"/>
  <p:tag name="KSO_WM_UNIT_INDEX" val="1"/>
  <p:tag name="KSO_WM_DIAGRAM_GROUP_CODE" val="l1-2"/>
  <p:tag name="KSO_WM_UNIT_USESOURCEFORMAT_APPLY" val="1"/>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414.xml><?xml version="1.0" encoding="utf-8"?>
<p:tagLst xmlns:p="http://schemas.openxmlformats.org/presentationml/2006/main">
  <p:tag name="KSO_WM_SLIDE_ID" val="custom20202369_12"/>
  <p:tag name="KSO_WM_TEMPLATE_SUBCATEGORY" val="0"/>
  <p:tag name="KSO_WM_TEMPLATE_MASTER_TYPE" val="1"/>
  <p:tag name="KSO_WM_TEMPLATE_COLOR_TYPE" val="1"/>
  <p:tag name="KSO_WM_SLIDE_ITEM_CNT" val="2"/>
  <p:tag name="KSO_WM_SLIDE_INDEX" val="12"/>
  <p:tag name="KSO_WM_TAG_VERSION" val="1.0"/>
  <p:tag name="KSO_WM_BEAUTIFY_FLAG" val="#wm#"/>
  <p:tag name="KSO_WM_TEMPLATE_CATEGORY" val="custom"/>
  <p:tag name="KSO_WM_TEMPLATE_INDEX" val="20202369"/>
  <p:tag name="KSO_WM_SLIDE_LAYOUT" val="a_b_l"/>
  <p:tag name="KSO_WM_SLIDE_LAYOUT_CNT" val="1_1_1"/>
  <p:tag name="KSO_WM_SLIDE_TYPE" val="text"/>
  <p:tag name="KSO_WM_SLIDE_SUBTYPE" val="diag"/>
  <p:tag name="KSO_WM_SLIDE_SIZE" val="654*243.55"/>
  <p:tag name="KSO_WM_SLIDE_POSITION" val="114.9*174.55"/>
  <p:tag name="KSO_WM_DIAGRAM_GROUP_CODE" val="l1-2"/>
  <p:tag name="KSO_WM_SLIDE_DIAGTYPE" val="l"/>
  <p:tag name="KSO_WM_SPECIAL_SOURCE" val="bdnull"/>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i*2"/>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TYPE" val="i"/>
  <p:tag name="KSO_WM_UNIT_INDEX" val="2"/>
  <p:tag name="KSO_WM_DIAGRAM_GROUP_CODE" val="l1-2"/>
  <p:tag name="KSO_WM_UNIT_USESOURCEFORMAT_APPLY" val="1"/>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2*i*1"/>
  <p:tag name="KSO_WM_TEMPLATE_CATEGORY" val="custom"/>
  <p:tag name="KSO_WM_TEMPLATE_INDEX" val="20202369"/>
  <p:tag name="KSO_WM_UNIT_LAYERLEVEL" val="1"/>
  <p:tag name="KSO_WM_TAG_VERSION" val="1.0"/>
  <p:tag name="KSO_WM_BEAUTIFY_FLAG" val="#wm#"/>
  <p:tag name="KSO_WM_UNIT_TYPE" val="i"/>
  <p:tag name="KSO_WM_UNIT_INDEX" val="1"/>
  <p:tag name="KSO_WM_DIAGRAM_GROUP_CODE" val="l1-2"/>
  <p:tag name="KSO_WM_UNIT_USESOURCEFORMAT_APPLY" val="1"/>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8*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13"/>
  <p:tag name="KSO_WM_UNIT_TYPE" val="a"/>
  <p:tag name="KSO_WM_UNIT_INDEX" val="1"/>
  <p:tag name="KSO_WM_UNIT_ISNUMDGMTITLE" val="0"/>
  <p:tag name="KSO_WM_UNIT_PRESET_TEXT" val="单击此处添加标题"/>
</p:tagLst>
</file>

<file path=ppt/tags/tag418.xml><?xml version="1.0" encoding="utf-8"?>
<p:tagLst xmlns:p="http://schemas.openxmlformats.org/presentationml/2006/main">
  <p:tag name="KSO_WM_SLIDE_ID" val="custom20202369_12"/>
  <p:tag name="KSO_WM_TEMPLATE_SUBCATEGORY" val="0"/>
  <p:tag name="KSO_WM_TEMPLATE_MASTER_TYPE" val="1"/>
  <p:tag name="KSO_WM_TEMPLATE_COLOR_TYPE" val="1"/>
  <p:tag name="KSO_WM_SLIDE_ITEM_CNT" val="2"/>
  <p:tag name="KSO_WM_SLIDE_INDEX" val="12"/>
  <p:tag name="KSO_WM_TAG_VERSION" val="1.0"/>
  <p:tag name="KSO_WM_BEAUTIFY_FLAG" val="#wm#"/>
  <p:tag name="KSO_WM_TEMPLATE_CATEGORY" val="custom"/>
  <p:tag name="KSO_WM_TEMPLATE_INDEX" val="20202369"/>
  <p:tag name="KSO_WM_SLIDE_LAYOUT" val="a_b_l"/>
  <p:tag name="KSO_WM_SLIDE_LAYOUT_CNT" val="1_1_1"/>
  <p:tag name="KSO_WM_SLIDE_TYPE" val="text"/>
  <p:tag name="KSO_WM_SLIDE_SUBTYPE" val="diag"/>
  <p:tag name="KSO_WM_SLIDE_SIZE" val="654*243.55"/>
  <p:tag name="KSO_WM_SLIDE_POSITION" val="114.9*174.55"/>
  <p:tag name="KSO_WM_DIAGRAM_GROUP_CODE" val="l1-2"/>
  <p:tag name="KSO_WM_SLIDE_DIAGTYPE" val="l"/>
  <p:tag name="KSO_WM_SPECIAL_SOURCE" val="bdnull"/>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e*1"/>
  <p:tag name="KSO_WM_TEMPLATE_CATEGORY" val="custom"/>
  <p:tag name="KSO_WM_TEMPLATE_INDEX" val="20202369"/>
  <p:tag name="KSO_WM_UNIT_LAYERLEVEL" val="1"/>
  <p:tag name="KSO_WM_TAG_VERSION" val="1.0"/>
  <p:tag name="KSO_WM_BEAUTIFY_FLAG" val="#wm#"/>
  <p:tag name="KSO_WM_UNIT_NOCLEAR" val="0"/>
  <p:tag name="KSO_WM_UNIT_VALUE" val="3"/>
  <p:tag name="KSO_WM_UNIT_TYPE" val="e"/>
  <p:tag name="KSO_WM_UNIT_INDEX" val="1"/>
  <p:tag name="KSO_WM_UNIT_PRESET_TEXT" val="0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7*a*1"/>
  <p:tag name="KSO_WM_TEMPLATE_CATEGORY" val="custom"/>
  <p:tag name="KSO_WM_TEMPLATE_INDEX" val="20202369"/>
  <p:tag name="KSO_WM_UNIT_LAYERLEVEL" val="1"/>
  <p:tag name="KSO_WM_TAG_VERSION" val="1.0"/>
  <p:tag name="KSO_WM_BEAUTIFY_FLAG" val="#wm#"/>
  <p:tag name="KSO_WM_UNIT_ISCONTENTSTITLE" val="0"/>
  <p:tag name="KSO_WM_UNIT_NOCLEAR" val="0"/>
  <p:tag name="KSO_WM_UNIT_VALUE" val="6"/>
  <p:tag name="KSO_WM_UNIT_TYPE" val="a"/>
  <p:tag name="KSO_WM_UNIT_INDEX" val="1"/>
  <p:tag name="KSO_WM_UNIT_ISNUMDGMTITLE" val="0"/>
  <p:tag name="KSO_WM_UNIT_PRESET_TEXT" val="添加标题"/>
</p:tagLst>
</file>

<file path=ppt/tags/tag421.xml><?xml version="1.0" encoding="utf-8"?>
<p:tagLst xmlns:p="http://schemas.openxmlformats.org/presentationml/2006/main">
  <p:tag name="KSO_WM_SLIDE_ID" val="custom20202369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369"/>
  <p:tag name="KSO_WM_SLIDE_TYPE" val="sectionTitle"/>
  <p:tag name="KSO_WM_SLIDE_SUBTYPE" val="pureTxt"/>
  <p:tag name="KSO_WM_SLIDE_LAYOUT" val="a_b_e"/>
  <p:tag name="KSO_WM_SLIDE_LAYOUT_CNT" val="1_1_1"/>
  <p:tag name="KSO_WM_SPECIAL_SOURCE" val="bdnull"/>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62_1*i*1"/>
  <p:tag name="KSO_WM_TEMPLATE_CATEGORY" val="diagram"/>
  <p:tag name="KSO_WM_TEMPLATE_INDEX" val="20202562"/>
  <p:tag name="KSO_WM_UNIT_LAYERLEVEL" val="1"/>
  <p:tag name="KSO_WM_TAG_VERSION" val="1.0"/>
  <p:tag name="KSO_WM_BEAUTIFY_FLAG" val="#wm#"/>
</p:tagLst>
</file>

<file path=ppt/tags/tag425.xml><?xml version="1.0" encoding="utf-8"?>
<p:tagLst xmlns:p="http://schemas.openxmlformats.org/presentationml/2006/main">
  <p:tag name="KSO_WM_UNIT_TEXT_PART_ID_V2" val="a-2-1"/>
  <p:tag name="KSO_WM_UNIT_ISCONTENTSTITLE" val="0"/>
  <p:tag name="KSO_WM_UNIT_PRESET_TEXT" val="单击此处&#13;添加大标题"/>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02562_1*a*1"/>
  <p:tag name="KSO_WM_TEMPLATE_CATEGORY" val="diagram"/>
  <p:tag name="KSO_WM_TEMPLATE_INDEX" val="20202562"/>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62_1*i*5"/>
  <p:tag name="KSO_WM_TEMPLATE_CATEGORY" val="diagram"/>
  <p:tag name="KSO_WM_TEMPLATE_INDEX" val="20202562"/>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62_1*i*6"/>
  <p:tag name="KSO_WM_TEMPLATE_CATEGORY" val="diagram"/>
  <p:tag name="KSO_WM_TEMPLATE_INDEX" val="20202562"/>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2562_1*i*7"/>
  <p:tag name="KSO_WM_TEMPLATE_CATEGORY" val="diagram"/>
  <p:tag name="KSO_WM_TEMPLATE_INDEX" val="20202562"/>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2562_1*i*8"/>
  <p:tag name="KSO_WM_TEMPLATE_CATEGORY" val="diagram"/>
  <p:tag name="KSO_WM_TEMPLATE_INDEX" val="20202562"/>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2562_1*i*9"/>
  <p:tag name="KSO_WM_TEMPLATE_CATEGORY" val="diagram"/>
  <p:tag name="KSO_WM_TEMPLATE_INDEX" val="20202562"/>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2562_1*i*10"/>
  <p:tag name="KSO_WM_TEMPLATE_CATEGORY" val="diagram"/>
  <p:tag name="KSO_WM_TEMPLATE_INDEX" val="20202562"/>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02562_1*i*11"/>
  <p:tag name="KSO_WM_TEMPLATE_CATEGORY" val="diagram"/>
  <p:tag name="KSO_WM_TEMPLATE_INDEX" val="20202562"/>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2562_1*i*9"/>
  <p:tag name="KSO_WM_TEMPLATE_CATEGORY" val="diagram"/>
  <p:tag name="KSO_WM_TEMPLATE_INDEX" val="20202562"/>
  <p:tag name="KSO_WM_UNIT_LAYERLEVEL" val="1"/>
  <p:tag name="KSO_WM_TAG_VERSION" val="1.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2562_1*i*10"/>
  <p:tag name="KSO_WM_TEMPLATE_CATEGORY" val="diagram"/>
  <p:tag name="KSO_WM_TEMPLATE_INDEX" val="20202562"/>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02562_1*i*11"/>
  <p:tag name="KSO_WM_TEMPLATE_CATEGORY" val="diagram"/>
  <p:tag name="KSO_WM_TEMPLATE_INDEX" val="20202562"/>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2562_1*i*9"/>
  <p:tag name="KSO_WM_TEMPLATE_CATEGORY" val="diagram"/>
  <p:tag name="KSO_WM_TEMPLATE_INDEX" val="20202562"/>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2562_1*i*10"/>
  <p:tag name="KSO_WM_TEMPLATE_CATEGORY" val="diagram"/>
  <p:tag name="KSO_WM_TEMPLATE_INDEX" val="20202562"/>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02562_1*i*11"/>
  <p:tag name="KSO_WM_TEMPLATE_CATEGORY" val="diagram"/>
  <p:tag name="KSO_WM_TEMPLATE_INDEX" val="20202562"/>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2562_1*i*9"/>
  <p:tag name="KSO_WM_TEMPLATE_CATEGORY" val="diagram"/>
  <p:tag name="KSO_WM_TEMPLATE_INDEX" val="2020256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2562_1*i*10"/>
  <p:tag name="KSO_WM_TEMPLATE_CATEGORY" val="diagram"/>
  <p:tag name="KSO_WM_TEMPLATE_INDEX" val="20202562"/>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02562_1*i*11"/>
  <p:tag name="KSO_WM_TEMPLATE_CATEGORY" val="diagram"/>
  <p:tag name="KSO_WM_TEMPLATE_INDEX" val="20202562"/>
  <p:tag name="KSO_WM_UNIT_LAYERLEVEL" val="1"/>
  <p:tag name="KSO_WM_TAG_VERSION" val="1.0"/>
  <p:tag name="KSO_WM_BEAUTIFY_FLAG" val="#wm#"/>
</p:tagLst>
</file>

<file path=ppt/tags/tag442.xml><?xml version="1.0" encoding="utf-8"?>
<p:tagLst xmlns:p="http://schemas.openxmlformats.org/presentationml/2006/main">
  <p:tag name="KSO_WM_SLIDE_ID" val="diagram20202562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422.6*407.55"/>
  <p:tag name="KSO_WM_SLIDE_POSITION" val="476.9*87.6"/>
  <p:tag name="KSO_WM_TAG_VERSION" val="1.0"/>
  <p:tag name="KSO_WM_BEAUTIFY_FLAG" val="#wm#"/>
  <p:tag name="KSO_WM_TEMPLATE_CATEGORY" val="diagram"/>
  <p:tag name="KSO_WM_TEMPLATE_INDEX" val="20202562"/>
  <p:tag name="KSO_WM_SLIDE_LAYOUT" val="a_h"/>
  <p:tag name="KSO_WM_SLIDE_LAYOUT_CNT" val="1_2"/>
  <p:tag name="KSO_WM_SPECIAL_SOURCE" val="bdnull"/>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5_1*i*1"/>
  <p:tag name="KSO_WM_TEMPLATE_CATEGORY" val="diagram"/>
  <p:tag name="KSO_WM_TEMPLATE_INDEX" val="20202575"/>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575_1*i*2"/>
  <p:tag name="KSO_WM_TEMPLATE_CATEGORY" val="diagram"/>
  <p:tag name="KSO_WM_TEMPLATE_INDEX" val="20202575"/>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2575_1*i*3"/>
  <p:tag name="KSO_WM_TEMPLATE_CATEGORY" val="diagram"/>
  <p:tag name="KSO_WM_TEMPLATE_INDEX" val="20202575"/>
  <p:tag name="KSO_WM_UNIT_LAYERLEVEL" val="1"/>
  <p:tag name="KSO_WM_TAG_VERSION" val="1.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575_1*i*4"/>
  <p:tag name="KSO_WM_TEMPLATE_CATEGORY" val="diagram"/>
  <p:tag name="KSO_WM_TEMPLATE_INDEX" val="20202575"/>
  <p:tag name="KSO_WM_UNIT_LAYERLEVEL" val="1"/>
  <p:tag name="KSO_WM_TAG_VERSION" val="1.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75_1*i*5"/>
  <p:tag name="KSO_WM_TEMPLATE_CATEGORY" val="diagram"/>
  <p:tag name="KSO_WM_TEMPLATE_INDEX" val="20202575"/>
  <p:tag name="KSO_WM_UNIT_LAYERLEVEL" val="1"/>
  <p:tag name="KSO_WM_TAG_VERSION" val="1.0"/>
  <p:tag name="KSO_WM_BEAUTIFY_FLAG" val="#wm#"/>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75_1*i*6"/>
  <p:tag name="KSO_WM_TEMPLATE_CATEGORY" val="diagram"/>
  <p:tag name="KSO_WM_TEMPLATE_INDEX" val="2020257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0.xml><?xml version="1.0" encoding="utf-8"?>
<p:tagLst xmlns:p="http://schemas.openxmlformats.org/presentationml/2006/main">
  <p:tag name="KSO_WM_UNIT_TEXT_PART_ID_V2" val="a-1-1"/>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diagram20202575_1*a*1"/>
  <p:tag name="KSO_WM_TEMPLATE_CATEGORY" val="diagram"/>
  <p:tag name="KSO_WM_TEMPLATE_INDEX" val="20202575"/>
  <p:tag name="KSO_WM_UNIT_LAYERLEVEL" val="1"/>
  <p:tag name="KSO_WM_TAG_VERSION" val="1.0"/>
  <p:tag name="KSO_WM_BEAUTIFY_FLAG" val="#wm#"/>
  <p:tag name="KSO_WM_UNIT_PRESET_TEXT" val="单击此处添加大标题"/>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2575_1*i*7"/>
  <p:tag name="KSO_WM_TEMPLATE_CATEGORY" val="diagram"/>
  <p:tag name="KSO_WM_TEMPLATE_INDEX" val="20202575"/>
  <p:tag name="KSO_WM_UNIT_LAYERLEVEL" val="1"/>
  <p:tag name="KSO_WM_TAG_VERSION" val="1.0"/>
  <p:tag name="KSO_WM_BEAUTIFY_FLAG" val="#wm#"/>
</p:tagLst>
</file>

<file path=ppt/tags/tag452.xml><?xml version="1.0" encoding="utf-8"?>
<p:tagLst xmlns:p="http://schemas.openxmlformats.org/presentationml/2006/main">
  <p:tag name="KSO_WM_UNIT_NOCLEAR" val="0"/>
  <p:tag name="KSO_WM_UNIT_VALUE" val="472"/>
  <p:tag name="KSO_WM_UNIT_HIGHLIGHT" val="0"/>
  <p:tag name="KSO_WM_UNIT_COMPATIBLE" val="0"/>
  <p:tag name="KSO_WM_UNIT_DIAGRAM_ISNUMVISUAL" val="0"/>
  <p:tag name="KSO_WM_UNIT_DIAGRAM_ISREFERUNIT" val="0"/>
  <p:tag name="KSO_WM_UNIT_TYPE" val="f"/>
  <p:tag name="KSO_WM_UNIT_INDEX" val="1"/>
  <p:tag name="KSO_WM_UNIT_ID" val="diagram20202575_1*f*1"/>
  <p:tag name="KSO_WM_TEMPLATE_CATEGORY" val="diagram"/>
  <p:tag name="KSO_WM_TEMPLATE_INDEX" val="20202575"/>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
</p:tagLst>
</file>

<file path=ppt/tags/tag453.xml><?xml version="1.0" encoding="utf-8"?>
<p:tagLst xmlns:p="http://schemas.openxmlformats.org/presentationml/2006/main">
  <p:tag name="KSO_WM_UNIT_NOCLEAR" val="0"/>
  <p:tag name="KSO_WM_UNIT_VALUE" val="472"/>
  <p:tag name="KSO_WM_UNIT_HIGHLIGHT" val="0"/>
  <p:tag name="KSO_WM_UNIT_COMPATIBLE" val="0"/>
  <p:tag name="KSO_WM_UNIT_DIAGRAM_ISNUMVISUAL" val="0"/>
  <p:tag name="KSO_WM_UNIT_DIAGRAM_ISREFERUNIT" val="0"/>
  <p:tag name="KSO_WM_UNIT_ID" val="diagram20202575_1*f*2"/>
  <p:tag name="KSO_WM_TEMPLATE_CATEGORY" val="diagram"/>
  <p:tag name="KSO_WM_TEMPLATE_INDEX" val="20202575"/>
  <p:tag name="KSO_WM_UNIT_LAYERLEVEL" val="1"/>
  <p:tag name="KSO_WM_TAG_VERSION" val="1.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
</p:tagLst>
</file>

<file path=ppt/tags/tag454.xml><?xml version="1.0" encoding="utf-8"?>
<p:tagLst xmlns:p="http://schemas.openxmlformats.org/presentationml/2006/main">
  <p:tag name="KSO_WM_SLIDE_ID" val="diagram2020257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59*519"/>
  <p:tag name="KSO_WM_SLIDE_POSITION" val="0*10"/>
  <p:tag name="KSO_WM_TAG_VERSION" val="1.0"/>
  <p:tag name="KSO_WM_BEAUTIFY_FLAG" val="#wm#"/>
  <p:tag name="KSO_WM_TEMPLATE_CATEGORY" val="diagram"/>
  <p:tag name="KSO_WM_TEMPLATE_INDEX" val="20202575"/>
  <p:tag name="KSO_WM_SLIDE_LAYOUT" val="a_f"/>
  <p:tag name="KSO_WM_SLIDE_LAYOUT_CNT" val="1_2"/>
  <p:tag name="KSO_WM_SPECIAL_SOURCE" val="bdnull"/>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61_1*i*1"/>
  <p:tag name="KSO_WM_TEMPLATE_CATEGORY" val="diagram"/>
  <p:tag name="KSO_WM_TEMPLATE_INDEX" val="20202561"/>
  <p:tag name="KSO_WM_UNIT_LAYERLEVEL" val="1"/>
  <p:tag name="KSO_WM_TAG_VERSION" val="1.0"/>
  <p:tag name="KSO_WM_BEAUTIFY_FLAG" val="#wm#"/>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61_1*i*5"/>
  <p:tag name="KSO_WM_TEMPLATE_CATEGORY" val="diagram"/>
  <p:tag name="KSO_WM_TEMPLATE_INDEX" val="20202561"/>
  <p:tag name="KSO_WM_UNIT_LAYERLEVEL" val="1"/>
  <p:tag name="KSO_WM_TAG_VERSION" val="1.0"/>
  <p:tag name="KSO_WM_BEAUTIFY_FLAG" val="#wm#"/>
</p:tagLst>
</file>

<file path=ppt/tags/tag458.xml><?xml version="1.0" encoding="utf-8"?>
<p:tagLst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61_1*a*1"/>
  <p:tag name="KSO_WM_TEMPLATE_CATEGORY" val="diagram"/>
  <p:tag name="KSO_WM_TEMPLATE_INDEX" val="20202561"/>
  <p:tag name="KSO_WM_UNIT_LAYERLEVEL" val="1"/>
  <p:tag name="KSO_WM_TAG_VERSION" val="1.0"/>
  <p:tag name="KSO_WM_BEAUTIFY_FLAG" val="#wm#"/>
  <p:tag name="KSO_WM_UNIT_PRESET_TEXT" val="单击此处可添加大标题内容"/>
</p:tagLst>
</file>

<file path=ppt/tags/tag459.xml><?xml version="1.0" encoding="utf-8"?>
<p:tagLst xmlns:p="http://schemas.openxmlformats.org/presentationml/2006/main">
  <p:tag name="KSO_WM_UNIT_NOCLEAR" val="0"/>
  <p:tag name="KSO_WM_UNIT_VALUE" val="540"/>
  <p:tag name="KSO_WM_UNIT_HIGHLIGHT" val="0"/>
  <p:tag name="KSO_WM_UNIT_COMPATIBLE" val="0"/>
  <p:tag name="KSO_WM_UNIT_DIAGRAM_ISNUMVISUAL" val="0"/>
  <p:tag name="KSO_WM_UNIT_DIAGRAM_ISREFERUNIT" val="0"/>
  <p:tag name="KSO_WM_UNIT_ID" val="diagram20202561_1*f*2"/>
  <p:tag name="KSO_WM_TEMPLATE_CATEGORY" val="diagram"/>
  <p:tag name="KSO_WM_TEMPLATE_INDEX" val="20202561"/>
  <p:tag name="KSO_WM_UNIT_LAYERLEVEL" val="1"/>
  <p:tag name="KSO_WM_TAG_VERSION" val="1.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为了最终演示发布的良好效果，请尽量言简意赅的阐述观点；根据需要可酌情增减文字，以便观者可以准确理解您所传达的信息。"/>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5"/>
  <p:tag name="KSO_WM_TEMPLATE_CATEGORY" val="custom"/>
  <p:tag name="KSO_WM_TEMPLATE_INDEX" val="20202369"/>
  <p:tag name="KSO_WM_UNIT_LAYERLEVEL" val="1"/>
  <p:tag name="KSO_WM_TAG_VERSION" val="1.0"/>
  <p:tag name="KSO_WM_BEAUTIFY_FLAG" val="#wm#"/>
  <p:tag name="KSO_WM_UNIT_TYPE" val="i"/>
  <p:tag name="KSO_WM_UNIT_INDEX" val="5"/>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6"/>
  <p:tag name="KSO_WM_TEMPLATE_CATEGORY" val="custom"/>
  <p:tag name="KSO_WM_TEMPLATE_INDEX" val="20202369"/>
  <p:tag name="KSO_WM_UNIT_LAYERLEVEL" val="1"/>
  <p:tag name="KSO_WM_TAG_VERSION" val="1.0"/>
  <p:tag name="KSO_WM_BEAUTIFY_FLAG" val="#wm#"/>
  <p:tag name="KSO_WM_UNIT_TYPE" val="i"/>
  <p:tag name="KSO_WM_UNIT_INDEX" val="6"/>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7"/>
  <p:tag name="KSO_WM_TEMPLATE_CATEGORY" val="custom"/>
  <p:tag name="KSO_WM_TEMPLATE_INDEX" val="20202369"/>
  <p:tag name="KSO_WM_UNIT_LAYERLEVEL" val="1"/>
  <p:tag name="KSO_WM_TAG_VERSION" val="1.0"/>
  <p:tag name="KSO_WM_BEAUTIFY_FLAG" val="#wm#"/>
  <p:tag name="KSO_WM_UNIT_TYPE" val="i"/>
  <p:tag name="KSO_WM_UNIT_INDEX" val="7"/>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8"/>
  <p:tag name="KSO_WM_TEMPLATE_CATEGORY" val="custom"/>
  <p:tag name="KSO_WM_TEMPLATE_INDEX" val="20202369"/>
  <p:tag name="KSO_WM_UNIT_LAYERLEVEL" val="1"/>
  <p:tag name="KSO_WM_TAG_VERSION" val="1.0"/>
  <p:tag name="KSO_WM_BEAUTIFY_FLAG" val="#wm#"/>
  <p:tag name="KSO_WM_UNIT_TYPE" val="i"/>
  <p:tag name="KSO_WM_UNIT_INDEX" val="8"/>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9*i*9"/>
  <p:tag name="KSO_WM_TEMPLATE_CATEGORY" val="custom"/>
  <p:tag name="KSO_WM_TEMPLATE_INDEX" val="20202369"/>
  <p:tag name="KSO_WM_UNIT_LAYERLEVEL" val="1"/>
  <p:tag name="KSO_WM_TAG_VERSION" val="1.0"/>
  <p:tag name="KSO_WM_BEAUTIFY_FLAG" val="#wm#"/>
  <p:tag name="KSO_WM_UNIT_TYPE" val="i"/>
  <p:tag name="KSO_WM_UNIT_INDEX" val="9"/>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575_1*i*4"/>
  <p:tag name="KSO_WM_TEMPLATE_CATEGORY" val="diagram"/>
  <p:tag name="KSO_WM_TEMPLATE_INDEX" val="20202575"/>
  <p:tag name="KSO_WM_UNIT_LAYERLEVEL" val="1"/>
  <p:tag name="KSO_WM_TAG_VERSION" val="1.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75_1*i*5"/>
  <p:tag name="KSO_WM_TEMPLATE_CATEGORY" val="diagram"/>
  <p:tag name="KSO_WM_TEMPLATE_INDEX" val="20202575"/>
  <p:tag name="KSO_WM_UNIT_LAYERLEVEL" val="1"/>
  <p:tag name="KSO_WM_TAG_VERSION" val="1.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75_1*i*6"/>
  <p:tag name="KSO_WM_TEMPLATE_CATEGORY" val="diagram"/>
  <p:tag name="KSO_WM_TEMPLATE_INDEX" val="20202575"/>
  <p:tag name="KSO_WM_UNIT_LAYERLEVEL" val="1"/>
  <p:tag name="KSO_WM_TAG_VERSION" val="1.0"/>
  <p:tag name="KSO_WM_BEAUTIFY_FLAG" val="#wm#"/>
</p:tagLst>
</file>

<file path=ppt/tags/tag468.xml><?xml version="1.0" encoding="utf-8"?>
<p:tagLst xmlns:p="http://schemas.openxmlformats.org/presentationml/2006/main">
  <p:tag name="KSO_WM_SLIDE_ID" val="diagram20202561_1"/>
  <p:tag name="KSO_WM_TEMPLATE_SUBCATEGORY" val="0"/>
  <p:tag name="KSO_WM_TEMPLATE_MASTER_TYPE" val="0"/>
  <p:tag name="KSO_WM_TEMPLATE_COLOR_TYPE" val="0"/>
  <p:tag name="KSO_WM_SLIDE_TYPE" val="text"/>
  <p:tag name="KSO_WM_SLIDE_SUBTYPE" val="pureTxt"/>
  <p:tag name="KSO_WM_SLIDE_ITEM_CNT" val="0"/>
  <p:tag name="KSO_WM_SLIDE_INDEX" val="1"/>
  <p:tag name="KSO_WM_SLIDE_SIZE" val="931*462"/>
  <p:tag name="KSO_WM_SLIDE_POSITION" val="1*42"/>
  <p:tag name="KSO_WM_TAG_VERSION" val="1.0"/>
  <p:tag name="KSO_WM_BEAUTIFY_FLAG" val="#wm#"/>
  <p:tag name="KSO_WM_TEMPLATE_CATEGORY" val="diagram"/>
  <p:tag name="KSO_WM_TEMPLATE_INDEX" val="20202561"/>
  <p:tag name="KSO_WM_SLIDE_LAYOUT" val="a_f"/>
  <p:tag name="KSO_WM_SLIDE_LAYOUT_CNT" val="1_2"/>
  <p:tag name="KSO_WM_SPECIAL_SOURCE" val="bdnull"/>
</p:tagLst>
</file>

<file path=ppt/tags/tag469.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7_3*q_h_a*1_1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0.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7_3*q_h_f*1_1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471.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7_3*q_h_a*1_4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472.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98907_3*q_h_f*1_4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473.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7_3*q_h_a*1_2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474.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98907_3*q_h_f*1_2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475.xml><?xml version="1.0" encoding="utf-8"?>
<p:tagLst xmlns:p="http://schemas.openxmlformats.org/presentationml/2006/main">
  <p:tag name="KSO_WM_UNIT_FILL_FORE_SCHEMECOLOR_INDEX" val="7"/>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8907_3*q_h_i*1_3_1"/>
  <p:tag name="KSO_WM_TEMPLATE_CATEGORY" val="diagram"/>
  <p:tag name="KSO_WM_TEMPLATE_INDEX" val="20198907"/>
  <p:tag name="KSO_WM_UNIT_LAYERLEVEL" val="1_1_1"/>
  <p:tag name="KSO_WM_TAG_VERSION" val="1.0"/>
  <p:tag name="KSO_WM_BEAUTIFY_FLAG" val="#wm#"/>
</p:tagLst>
</file>

<file path=ppt/tags/tag476.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8907_3*q_h_i*1_1_4"/>
  <p:tag name="KSO_WM_TEMPLATE_CATEGORY" val="diagram"/>
  <p:tag name="KSO_WM_TEMPLATE_INDEX" val="20198907"/>
  <p:tag name="KSO_WM_UNIT_LAYERLEVEL" val="1_1_1"/>
  <p:tag name="KSO_WM_TAG_VERSION" val="1.0"/>
  <p:tag name="KSO_WM_BEAUTIFY_FLAG" val="#wm#"/>
</p:tagLst>
</file>

<file path=ppt/tags/tag477.xml><?xml version="1.0" encoding="utf-8"?>
<p:tagLst xmlns:p="http://schemas.openxmlformats.org/presentationml/2006/main">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5"/>
  <p:tag name="KSO_WM_UNIT_ID" val="diagram20198907_3*q_h_i*1_2_5"/>
  <p:tag name="KSO_WM_TEMPLATE_CATEGORY" val="diagram"/>
  <p:tag name="KSO_WM_TEMPLATE_INDEX" val="20198907"/>
  <p:tag name="KSO_WM_UNIT_LAYERLEVEL" val="1_1_1"/>
  <p:tag name="KSO_WM_TAG_VERSION" val="1.0"/>
  <p:tag name="KSO_WM_BEAUTIFY_FLAG" val="#wm#"/>
</p:tagLst>
</file>

<file path=ppt/tags/tag478.xml><?xml version="1.0" encoding="utf-8"?>
<p:tagLst xmlns:p="http://schemas.openxmlformats.org/presentationml/2006/main">
  <p:tag name="KSO_WM_UNIT_FILL_FORE_SCHEMECOLOR_INDEX" val="8"/>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7_3*q_h_i*1_4_2"/>
  <p:tag name="KSO_WM_TEMPLATE_CATEGORY" val="diagram"/>
  <p:tag name="KSO_WM_TEMPLATE_INDEX" val="20198907"/>
  <p:tag name="KSO_WM_UNIT_LAYERLEVEL" val="1_1_1"/>
  <p:tag name="KSO_WM_TAG_VERSION" val="1.0"/>
  <p:tag name="KSO_WM_BEAUTIFY_FLAG" val="#wm#"/>
</p:tagLst>
</file>

<file path=ppt/tags/tag479.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7_3*q_h_i*1_1_1"/>
  <p:tag name="KSO_WM_TEMPLATE_CATEGORY" val="diagram"/>
  <p:tag name="KSO_WM_TEMPLATE_INDEX" val="20198907"/>
  <p:tag name="KSO_WM_UNIT_LAYERLEVEL" val="1_1_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0.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7_3*q_h_i*1_2_1"/>
  <p:tag name="KSO_WM_TEMPLATE_CATEGORY" val="diagram"/>
  <p:tag name="KSO_WM_TEMPLATE_INDEX" val="20198907"/>
  <p:tag name="KSO_WM_UNIT_LAYERLEVEL" val="1_1_1"/>
  <p:tag name="KSO_WM_TAG_VERSION" val="1.0"/>
  <p:tag name="KSO_WM_BEAUTIFY_FLAG" val="#wm#"/>
</p:tagLst>
</file>

<file path=ppt/tags/tag481.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7_3*q_h_i*1_3_3"/>
  <p:tag name="KSO_WM_TEMPLATE_CATEGORY" val="diagram"/>
  <p:tag name="KSO_WM_TEMPLATE_INDEX" val="20198907"/>
  <p:tag name="KSO_WM_UNIT_LAYERLEVEL" val="1_1_1"/>
  <p:tag name="KSO_WM_TAG_VERSION" val="1.0"/>
  <p:tag name="KSO_WM_BEAUTIFY_FLAG" val="#wm#"/>
</p:tagLst>
</file>

<file path=ppt/tags/tag482.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7_3*q_h_i*1_4_1"/>
  <p:tag name="KSO_WM_TEMPLATE_CATEGORY" val="diagram"/>
  <p:tag name="KSO_WM_TEMPLATE_INDEX" val="20198907"/>
  <p:tag name="KSO_WM_UNIT_LAYERLEVEL" val="1_1_1"/>
  <p:tag name="KSO_WM_TAG_VERSION" val="1.0"/>
  <p:tag name="KSO_WM_BEAUTIFY_FLAG" val="#wm#"/>
</p:tagLst>
</file>

<file path=ppt/tags/tag483.xml><?xml version="1.0" encoding="utf-8"?>
<p:tagLst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198907_3*q_h_i*1_4_4"/>
  <p:tag name="KSO_WM_TEMPLATE_CATEGORY" val="diagram"/>
  <p:tag name="KSO_WM_TEMPLATE_INDEX" val="20198907"/>
  <p:tag name="KSO_WM_UNIT_LAYERLEVEL" val="1_1_1"/>
  <p:tag name="KSO_WM_TAG_VERSION" val="1.0"/>
  <p:tag name="KSO_WM_BEAUTIFY_FLAG" val="#wm#"/>
</p:tagLst>
</file>

<file path=ppt/tags/tag484.xml><?xml version="1.0" encoding="utf-8"?>
<p:tagLst xmlns:p="http://schemas.openxmlformats.org/presentationml/2006/main">
  <p:tag name="KSO_WM_UNIT_FILL_FORE_SCHEMECOLOR_INDEX" val="5"/>
  <p:tag name="KSO_WM_UNI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7_3*q_h_i*1_1_3"/>
  <p:tag name="KSO_WM_TEMPLATE_CATEGORY" val="diagram"/>
  <p:tag name="KSO_WM_TEMPLATE_INDEX" val="20198907"/>
  <p:tag name="KSO_WM_UNIT_LAYERLEVEL" val="1_1_1"/>
  <p:tag name="KSO_WM_TAG_VERSION" val="1.0"/>
  <p:tag name="KSO_WM_BEAUTIFY_FLAG" val="#wm#"/>
</p:tagLst>
</file>

<file path=ppt/tags/tag485.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7_3*q_h_i*1_1_2"/>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486.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7_3*q_h_i*1_4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7_3*q_h_i*1_2_2"/>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8907_3*q_h_i*1_2_3"/>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8907_3*q_h_i*1_2_4"/>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7_3*q_h_i*1_3_5"/>
  <p:tag name="KSO_WM_TEMPLATE_CATEGORY" val="diagram"/>
  <p:tag name="KSO_WM_TEMPLATE_INDEX" val="20198907"/>
  <p:tag name="KSO_WM_UNIT_LAYERLEVEL" val="1_1_1"/>
  <p:tag name="KSO_WM_TAG_VERSION" val="1.0"/>
  <p:tag name="KSO_WM_BEAUTIFY_FLAG" val="#wm#"/>
  <p:tag name="KSO_WM_UNIT_FILL_FORE_SCHEMECOLOR_INDEX" val="7"/>
  <p:tag name="KSO_WM_UNIT_FILL_TYPE" val="1"/>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198907_3*q_h_i*1_3_4"/>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7_3*q_h_i*1_3_2"/>
  <p:tag name="KSO_WM_TEMPLATE_CATEGORY" val="diagram"/>
  <p:tag name="KSO_WM_TEMPLATE_INDEX" val="20198907"/>
  <p:tag name="KSO_WM_UNIT_LAYERLEVEL" val="1_1_1"/>
  <p:tag name="KSO_WM_TAG_VERSION" val="1.0"/>
  <p:tag name="KSO_WM_BEAUTIFY_FLAG" val="#wm#"/>
  <p:tag name="KSO_WM_UNIT_FILL_FORE_SCHEMECOLOR_INDEX" val="14"/>
  <p:tag name="KSO_WM_UNIT_FILL_TYPE" val="1"/>
</p:tagLst>
</file>

<file path=ppt/tags/tag493.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7_3*q_h_a*1_3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494.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98907_3*q_h_f*1_3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7_3*q_h_i*1_2_6"/>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496.xml><?xml version="1.0" encoding="utf-8"?>
<p:tagLst xmlns:p="http://schemas.openxmlformats.org/presentationml/2006/main">
  <p:tag name="KSO_WM_SLIDE_ID" val="custom20202369_23"/>
  <p:tag name="KSO_WM_TEMPLATE_SUBCATEGORY" val="0"/>
  <p:tag name="KSO_WM_TEMPLATE_MASTER_TYPE" val="1"/>
  <p:tag name="KSO_WM_TEMPLATE_COLOR_TYPE" val="1"/>
  <p:tag name="KSO_WM_SLIDE_ITEM_CNT" val="0"/>
  <p:tag name="KSO_WM_SLIDE_INDEX" val="23"/>
  <p:tag name="KSO_WM_TAG_VERSION" val="1.0"/>
  <p:tag name="KSO_WM_BEAUTIFY_FLAG" val="#wm#"/>
  <p:tag name="KSO_WM_TEMPLATE_CATEGORY" val="custom"/>
  <p:tag name="KSO_WM_TEMPLATE_INDEX" val="20202369"/>
  <p:tag name="KSO_WM_SLIDE_TYPE" val="text"/>
  <p:tag name="KSO_WM_SLIDE_SUBTYPE" val="pureTxt"/>
  <p:tag name="KSO_WM_SLIDE_SIZE" val="720*329"/>
  <p:tag name="KSO_WM_SLIDE_POSITION" val="119*105"/>
  <p:tag name="KSO_WM_SLIDE_LAYOUT" val="a_f"/>
  <p:tag name="KSO_WM_SLIDE_LAYOUT_CNT" val="1_1"/>
  <p:tag name="KSO_WM_SPECIAL_SOURCE" val="bdnull"/>
</p:tagLst>
</file>

<file path=ppt/tags/tag497.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98.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99.xml><?xml version="1.0" encoding="utf-8"?>
<p:tagLst xmlns:p="http://schemas.openxmlformats.org/presentationml/2006/main">
  <p:tag name="POCKET_APPLY_TIME" val="2021年12月9日"/>
  <p:tag name="POCKET_APPLY_TYPE" val="Slide"/>
  <p:tag name="APPLYTYPE" val="Other"/>
  <p:tag name="APPLYORDER" val="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0.xml><?xml version="1.0" encoding="utf-8"?>
<p:tagLst xmlns:p="http://schemas.openxmlformats.org/presentationml/2006/main">
  <p:tag name="POCKET_APPLY_TIME" val="2021年12月9日"/>
  <p:tag name="POCKET_APPLY_TYPE" val="Slide"/>
  <p:tag name="APPLYTYPE" val="Other"/>
  <p:tag name="APPLYORDER" val="6"/>
</p:tagLst>
</file>

<file path=ppt/tags/tag501.xml><?xml version="1.0" encoding="utf-8"?>
<p:tagLst xmlns:p="http://schemas.openxmlformats.org/presentationml/2006/main">
  <p:tag name="POCKET_APPLY_TIME" val="2021年12月9日"/>
  <p:tag name="POCKET_APPLY_TYPE" val="Slide"/>
  <p:tag name="APPLYTYPE" val="Other"/>
  <p:tag name="APPLYORDER" val="5"/>
</p:tagLst>
</file>

<file path=ppt/tags/tag502.xml><?xml version="1.0" encoding="utf-8"?>
<p:tagLst xmlns:p="http://schemas.openxmlformats.org/presentationml/2006/main">
  <p:tag name="POCKET_APPLY_TIME" val="2021年12月9日"/>
  <p:tag name="POCKET_APPLY_TYPE" val="Slide"/>
  <p:tag name="APPLYTYPE" val="Other"/>
  <p:tag name="APPLYORDER" val="6"/>
</p:tagLst>
</file>

<file path=ppt/tags/tag503.xml><?xml version="1.0" encoding="utf-8"?>
<p:tagLst xmlns:p="http://schemas.openxmlformats.org/presentationml/2006/main">
  <p:tag name="POCKET_APPLY_TIME" val="2021年12月9日"/>
  <p:tag name="POCKET_APPLY_TYPE" val="Slide"/>
  <p:tag name="APPLYTYPE" val="Other"/>
  <p:tag name="APPLYORDER" val="5"/>
</p:tagLst>
</file>

<file path=ppt/tags/tag504.xml><?xml version="1.0" encoding="utf-8"?>
<p:tagLst xmlns:p="http://schemas.openxmlformats.org/presentationml/2006/main">
  <p:tag name="POCKET_APPLY_TIME" val="2021年12月9日"/>
  <p:tag name="POCKET_APPLY_TYPE" val="Slide"/>
  <p:tag name="APPLYTYPE" val="Other"/>
  <p:tag name="APPLYORDER" val="6"/>
</p:tagLst>
</file>

<file path=ppt/tags/tag5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8.xml><?xml version="1.0" encoding="utf-8"?>
<p:tagLst xmlns:p="http://schemas.openxmlformats.org/presentationml/2006/main">
  <p:tag name="KSO_WM_SLIDE_ID" val="custom20202369_23"/>
  <p:tag name="KSO_WM_TEMPLATE_SUBCATEGORY" val="0"/>
  <p:tag name="KSO_WM_TEMPLATE_MASTER_TYPE" val="1"/>
  <p:tag name="KSO_WM_TEMPLATE_COLOR_TYPE" val="1"/>
  <p:tag name="KSO_WM_SLIDE_ITEM_CNT" val="0"/>
  <p:tag name="KSO_WM_SLIDE_INDEX" val="23"/>
  <p:tag name="KSO_WM_TAG_VERSION" val="1.0"/>
  <p:tag name="KSO_WM_BEAUTIFY_FLAG" val="#wm#"/>
  <p:tag name="KSO_WM_TEMPLATE_CATEGORY" val="custom"/>
  <p:tag name="KSO_WM_TEMPLATE_INDEX" val="20202369"/>
  <p:tag name="KSO_WM_SLIDE_TYPE" val="text"/>
  <p:tag name="KSO_WM_SLIDE_SUBTYPE" val="pureTxt"/>
  <p:tag name="KSO_WM_SLIDE_SIZE" val="720*329"/>
  <p:tag name="KSO_WM_SLIDE_POSITION" val="119*105"/>
  <p:tag name="KSO_WM_SLIDE_LAYOUT" val="a_f"/>
  <p:tag name="KSO_WM_SLIDE_LAYOUT_CNT" val="1_1"/>
  <p:tag name="KSO_WM_SPECIAL_SOURCE" val="bdnull"/>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1"/>
  <p:tag name="KSO_WM_TEMPLATE_CATEGORY" val="custom"/>
  <p:tag name="KSO_WM_TEMPLATE_INDEX" val="20202369"/>
  <p:tag name="KSO_WM_UNIT_LAYERLEVEL" val="1"/>
  <p:tag name="KSO_WM_TAG_VERSION" val="1.0"/>
  <p:tag name="KSO_WM_BEAUTIFY_FLAG" val="#wm#"/>
  <p:tag name="KSO_WM_UNIT_TYPE" val="i"/>
  <p:tag name="KSO_WM_UNIT_INDEX"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3"/>
  <p:tag name="KSO_WM_TEMPLATE_CATEGORY" val="custom"/>
  <p:tag name="KSO_WM_TEMPLATE_INDEX" val="20202369"/>
  <p:tag name="KSO_WM_UNIT_LAYERLEVEL" val="1"/>
  <p:tag name="KSO_WM_TAG_VERSION" val="1.0"/>
  <p:tag name="KSO_WM_BEAUTIFY_FLAG" val="#wm#"/>
  <p:tag name="KSO_WM_UNIT_TYPE" val="i"/>
  <p:tag name="KSO_WM_UNIT_INDEX" val="3"/>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5"/>
  <p:tag name="KSO_WM_TEMPLATE_CATEGORY" val="custom"/>
  <p:tag name="KSO_WM_TEMPLATE_INDEX" val="20202369"/>
  <p:tag name="KSO_WM_UNIT_LAYERLEVEL" val="1"/>
  <p:tag name="KSO_WM_TAG_VERSION" val="1.0"/>
  <p:tag name="KSO_WM_BEAUTIFY_FLAG" val="#wm#"/>
  <p:tag name="KSO_WM_UNIT_TYPE" val="i"/>
  <p:tag name="KSO_WM_UNIT_INDEX" val="5"/>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6"/>
  <p:tag name="KSO_WM_TEMPLATE_CATEGORY" val="custom"/>
  <p:tag name="KSO_WM_TEMPLATE_INDEX" val="20202369"/>
  <p:tag name="KSO_WM_UNIT_LAYERLEVEL" val="1"/>
  <p:tag name="KSO_WM_TAG_VERSION" val="1.0"/>
  <p:tag name="KSO_WM_BEAUTIFY_FLAG" val="#wm#"/>
  <p:tag name="KSO_WM_UNIT_TYPE" val="i"/>
  <p:tag name="KSO_WM_UNIT_INDEX" val="6"/>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7"/>
  <p:tag name="KSO_WM_TEMPLATE_CATEGORY" val="custom"/>
  <p:tag name="KSO_WM_TEMPLATE_INDEX" val="20202369"/>
  <p:tag name="KSO_WM_UNIT_LAYERLEVEL" val="1"/>
  <p:tag name="KSO_WM_TAG_VERSION" val="1.0"/>
  <p:tag name="KSO_WM_BEAUTIFY_FLAG" val="#wm#"/>
  <p:tag name="KSO_WM_UNIT_TYPE" val="i"/>
  <p:tag name="KSO_WM_UNIT_INDEX" val="7"/>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369_11*i*8"/>
  <p:tag name="KSO_WM_TEMPLATE_CATEGORY" val="custom"/>
  <p:tag name="KSO_WM_TEMPLATE_INDEX" val="20202369"/>
  <p:tag name="KSO_WM_UNIT_LAYERLEVEL" val="1"/>
  <p:tag name="KSO_WM_TAG_VERSION" val="1.0"/>
  <p:tag name="KSO_WM_BEAUTIFY_FLAG" val="#wm#"/>
  <p:tag name="KSO_WM_UNIT_TYPE" val="i"/>
  <p:tag name="KSO_WM_UNIT_INDEX" val="8"/>
</p:tagLst>
</file>

<file path=ppt/tags/tag515.xml><?xml version="1.0" encoding="utf-8"?>
<p:tagLst xmlns:p="http://schemas.openxmlformats.org/presentationml/2006/main">
  <p:tag name="KSO_WM_SLIDE_ID" val="custom20202369_11"/>
  <p:tag name="KSO_WM_TEMPLATE_SUBCATEGORY" val="0"/>
  <p:tag name="KSO_WM_TEMPLATE_MASTER_TYPE" val="1"/>
  <p:tag name="KSO_WM_TEMPLATE_COLOR_TYPE" val="1"/>
  <p:tag name="KSO_WM_SLIDE_ITEM_CNT" val="0"/>
  <p:tag name="KSO_WM_SLIDE_INDEX" val="11"/>
  <p:tag name="KSO_WM_TAG_VERSION" val="1.0"/>
  <p:tag name="KSO_WM_BEAUTIFY_FLAG" val="#wm#"/>
  <p:tag name="KSO_WM_TEMPLATE_CATEGORY" val="custom"/>
  <p:tag name="KSO_WM_TEMPLATE_INDEX" val="20202369"/>
  <p:tag name="KSO_WM_SLIDE_TYPE" val="text"/>
  <p:tag name="KSO_WM_SLIDE_SUBTYPE" val="pureTxt"/>
  <p:tag name="KSO_WM_SLIDE_SIZE" val="327.6*283.7"/>
  <p:tag name="KSO_WM_SLIDE_POSITION" val="505.3*183.65"/>
  <p:tag name="KSO_WM_SLIDE_LAYOUT" val="a_b_h"/>
  <p:tag name="KSO_WM_SLIDE_LAYOUT_CNT" val="1_1_3"/>
  <p:tag name="KSO_WM_SPECIAL_SOURCE" val="bdnull"/>
</p:tagLst>
</file>

<file path=ppt/tags/tag516.xml><?xml version="1.0" encoding="utf-8"?>
<p:tagLst xmlns:p="http://schemas.openxmlformats.org/presentationml/2006/main">
  <p:tag name="KSO_WM_SLIDE_ID" val="custom20202369_24"/>
  <p:tag name="KSO_WM_TEMPLATE_SUBCATEGORY" val="0"/>
  <p:tag name="KSO_WM_TEMPLATE_MASTER_TYPE" val="1"/>
  <p:tag name="KSO_WM_TEMPLATE_COLOR_TYPE" val="1"/>
  <p:tag name="KSO_WM_SLIDE_ITEM_CNT" val="0"/>
  <p:tag name="KSO_WM_SLIDE_INDEX" val="24"/>
  <p:tag name="KSO_WM_TAG_VERSION" val="1.0"/>
  <p:tag name="KSO_WM_BEAUTIFY_FLAG" val="#wm#"/>
  <p:tag name="KSO_WM_TEMPLATE_CATEGORY" val="custom"/>
  <p:tag name="KSO_WM_TEMPLATE_INDEX" val="20202369"/>
  <p:tag name="KSO_WM_SLIDE_TYPE" val="endPage"/>
  <p:tag name="KSO_WM_SLIDE_SUBTYPE" val="pureTxt"/>
  <p:tag name="KSO_WM_SLIDE_LAYOUT" val="a_b"/>
  <p:tag name="KSO_WM_SLIDE_LAYOUT_CNT" val="1_3"/>
  <p:tag name="KSO_WM_SPECIAL_SOURCE" val="bdnull"/>
</p:tagLst>
</file>

<file path=ppt/tags/tag517.xml><?xml version="1.0" encoding="utf-8"?>
<p:tagLst xmlns:p="http://schemas.openxmlformats.org/presentationml/2006/main">
  <p:tag name="COMMONDATA" val="eyJoZGlkIjoiYTliMDhlZmI5N2Q5NTIzNGJkMzZkYTk3NDY0Y2E5OWEifQ=="/>
  <p:tag name="KSO_WPP_MARK_KEY" val="35747ade-04d4-4550-9945-f8f5b791e8f8"/>
  <p:tag name="KSO_DOCER_TEMPLATE_OPEN_ONCE_MARK"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SM_LIMIT_TYPE" val="2"/>
  <p:tag name="KSO_WM_UNIT_DEC_AREA_ID" val="7a2c01d0b19e42119ddd10cdf3477c98"/>
  <p:tag name="KSO_WM_UNIT_DECORATE_INFO" val="{&quot;ReferentInfo&quot;:{&quot;Id&quot;:&quot;slide&quot;,&quot;X&quot;:{&quot;Pos&quot;:2},&quot;Y&quot;:{&quot;Pos&quot;:2}},&quot;DecorateInfoX&quot;:{&quot;Pos&quot;:2,&quot;IsAbs&quot;:true},&quot;DecorateInfoY&quot;:{&quot;Pos&quot;:2,&quot;IsAbs&quot;:true},&quot;DecorateInfoW&quot;:{&quot;IsAbs&quot;:false},&quot;DecorateInfoH&quot;:{&quot;IsAbs&quot;:false},&quot;whChangeMode&quot;: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SM_LIMIT_TYPE" val="0"/>
  <p:tag name="KSO_WM_UNIT_DEC_AREA_ID" val="537523a60b274aba975f39744cebda83"/>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SM_LIMIT_TYPE" val="0"/>
  <p:tag name="KSO_WM_UNIT_DEC_AREA_ID" val="4c96db4d84f84e169f2531fc0e83cdab"/>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DEC_AREA_ID" val="6458ce9444034a32b33a08d83fcd019c"/>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SM_LIMIT_TYPE" val="0"/>
  <p:tag name="KSO_WM_UNIT_DEC_AREA_ID" val="253c004251d74733a6e2964b943b4a08"/>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SM_LIMIT_TYPE" val="0"/>
  <p:tag name="KSO_WM_UNIT_DEC_AREA_ID" val="f5df0e8ace1540bc8948ea09e8f8b3be"/>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BLOCK" val="0"/>
  <p:tag name="KSO_WM_UNIT_SM_LIMIT_TYPE" val="0"/>
  <p:tag name="KSO_WM_UNIT_DEC_AREA_ID" val="5045d3de5b06408892f879fb55911a6d"/>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BLOCK" val="0"/>
  <p:tag name="KSO_WM_UNIT_SM_LIMIT_TYPE" val="2"/>
  <p:tag name="KSO_WM_UNIT_DEC_AREA_ID" val="47b43b4d11504787b0bbcc6946b0c848"/>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BLOCK" val="0"/>
  <p:tag name="KSO_WM_UNIT_SM_LIMIT_TYPE" val="0"/>
  <p:tag name="KSO_WM_UNIT_DEC_AREA_ID" val="e9e5cfed9f374fd0bf718812316bc3c4"/>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BLOCK" val="0"/>
  <p:tag name="KSO_WM_UNIT_DEC_AREA_ID" val="779b2ec1604249cdaea70979bd2fb6f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BLOCK" val="0"/>
  <p:tag name="KSO_WM_UNIT_SM_LIMIT_TYPE" val="0"/>
  <p:tag name="KSO_WM_UNIT_DEC_AREA_ID" val="84ac90d7c6b441948c9fe1bd70a63fc9"/>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BLOCK" val="0"/>
  <p:tag name="KSO_WM_UNIT_SM_LIMIT_TYPE" val="0"/>
  <p:tag name="KSO_WM_UNIT_DEC_AREA_ID" val="b64143541aef4072b92fa717a2f0271e"/>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BLOCK" val="0"/>
  <p:tag name="KSO_WM_UNIT_SM_LIMIT_TYPE" val="0"/>
  <p:tag name="KSO_WM_UNIT_DEC_AREA_ID" val="dce6279ade1543ad8dabd6a3485bca5a"/>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8"/>
  <p:tag name="KSO_WM_UNIT_LAYERLEVEL" val="1"/>
  <p:tag name="KSO_WM_TAG_VERSION" val="1.0"/>
  <p:tag name="KSO_WM_BEAUTIFY_FLAG" val="#wm#"/>
  <p:tag name="KSO_WM_UNIT_TYPE" val="i"/>
  <p:tag name="KSO_WM_UNIT_INDEX" val="8"/>
  <p:tag name="KSO_WM_UNIT_BLOCK" val="0"/>
  <p:tag name="KSO_WM_UNIT_SM_LIMIT_TYPE" val="2"/>
  <p:tag name="KSO_WM_UNIT_DEC_AREA_ID" val="e0b7bf8b0ec245eeb15dc2f970d47579"/>
  <p:tag name="KSO_WM_UNIT_DECORATE_INFO" val="{&quot;ReferentInfo&quot;:{&quot;Id&quot;:&quot;slide&quot;,&quot;X&quot;:{&quot;Pos&quot;:2},&quot;Y&quot;:{&quot;Pos&quot;:2}},&quot;DecorateInfoX&quot;:{&quot;Pos&quot;:2,&quot;IsAbs&quot;:true},&quot;DecorateInfoY&quot;:{&quot;Pos&quot;:2,&quot;IsAbs&quot;:true},&quot;DecorateInfoW&quot;:{&quot;IsAbs&quot;:false},&quot;DecorateInfoH&quot;:{&quot;IsAbs&quot;:false},&quot;whChangeMode&quot;: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BLOCK" val="0"/>
  <p:tag name="KSO_WM_UNIT_SM_LIMIT_TYPE" val="0"/>
  <p:tag name="KSO_WM_UNIT_DEC_AREA_ID" val="5903c914782e4a169bfc4a88a92ab60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BLOCK" val="0"/>
  <p:tag name="KSO_WM_UNIT_SM_LIMIT_TYPE" val="0"/>
  <p:tag name="KSO_WM_UNIT_DEC_AREA_ID" val="053bbe06ac414a9da2d396649f4565c7"/>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BLOCK" val="0"/>
  <p:tag name="KSO_WM_UNIT_SM_LIMIT_TYPE" val="0"/>
  <p:tag name="KSO_WM_UNIT_DEC_AREA_ID" val="db37a1bfbf734b96bc7c7a15ec4648b7"/>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BLOCK" val="0"/>
  <p:tag name="KSO_WM_UNIT_DEC_AREA_ID" val="b6cab2d9453a493385db7feac3ab300f"/>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BEAUTIFY_FLAG" val="#wm#"/>
  <p:tag name="KSO_WM_UNIT_TYPE" val="i"/>
  <p:tag name="KSO_WM_UNIT_INDEX" val="2"/>
  <p:tag name="KSO_WM_UNIT_BLOCK" val="0"/>
  <p:tag name="KSO_WM_UNIT_SM_LIMIT_TYPE" val="0"/>
  <p:tag name="KSO_WM_UNIT_DEC_AREA_ID" val="655bada5a2dd47098b02ae7a73b3e1eb"/>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BEAUTIFY_FLAG" val="#wm#"/>
  <p:tag name="KSO_WM_UNIT_TYPE" val="i"/>
  <p:tag name="KSO_WM_UNIT_INDEX" val="3"/>
  <p:tag name="KSO_WM_UNIT_BLOCK" val="0"/>
  <p:tag name="KSO_WM_UNIT_SM_LIMIT_TYPE" val="0"/>
  <p:tag name="KSO_WM_UNIT_DEC_AREA_ID" val="93576c163f6a4f34a445652488f6c14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BEAUTIFY_FLAG" val="#wm#"/>
  <p:tag name="KSO_WM_UNIT_TYPE" val="i"/>
  <p:tag name="KSO_WM_UNIT_INDEX" val="4"/>
  <p:tag name="KSO_WM_UNIT_SM_LIMIT_TYPE" val="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1.0"/>
  <p:tag name="KSO_WM_BEAUTIFY_FLAG" val="#wm#"/>
  <p:tag name="KSO_WM_UNIT_TYPE" val="i"/>
  <p:tag name="KSO_WM_UNIT_INDEX" val="5"/>
  <p:tag name="KSO_WM_UNIT_SM_LIMIT_TYPE" val="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1.0"/>
  <p:tag name="KSO_WM_BEAUTIFY_FLAG" val="#wm#"/>
  <p:tag name="KSO_WM_UNIT_TYPE" val="i"/>
  <p:tag name="KSO_WM_UNIT_INDEX" val="6"/>
  <p:tag name="KSO_WM_UNIT_SM_LIMIT_TYPE" val="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1.0"/>
  <p:tag name="KSO_WM_BEAUTIFY_FLAG" val="#wm#"/>
  <p:tag name="KSO_WM_UNIT_TYPE" val="i"/>
  <p:tag name="KSO_WM_UNIT_INDEX" val="7"/>
  <p:tag name="KSO_WM_UNIT_SM_LIMIT_TYPE" val="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1.0"/>
  <p:tag name="KSO_WM_BEAUTIFY_FLAG" val="#wm#"/>
  <p:tag name="KSO_WM_UNIT_TYPE" val="i"/>
  <p:tag name="KSO_WM_UNIT_INDEX" val="8"/>
  <p:tag name="KSO_WM_UNIT_BLOCK" val="0"/>
  <p:tag name="KSO_WM_UNIT_SM_LIMIT_TYPE" val="2"/>
  <p:tag name="KSO_WM_UNIT_DEC_AREA_ID" val="af94717f956048208022447841c6e5d2"/>
  <p:tag name="KSO_WM_UNIT_DECORATE_INFO" val="{&quot;ReferentInfo&quot;:{&quot;Id&quot;:&quot;slide&quot;,&quot;X&quot;:{&quot;Pos&quot;:1},&quot;Y&quot;:{&quot;Pos&quot;:1}},&quot;DecorateInfoX&quot;:{&quot;Pos&quot;:2,&quot;IsAbs&quot;:true},&quot;DecorateInfoY&quot;:{&quot;Pos&quot;:2,&quot;IsAbs&quot;:true},&quot;DecorateInfoW&quot;:{&quot;IsAbs&quot;:false},&quot;DecorateInfoH&quot;:{&quot;IsAbs&quot;:false},&quot;whChangeMode&quot;: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LOCK" val="0"/>
  <p:tag name="KSO_WM_UNIT_SM_LIMIT_TYPE" val="0"/>
  <p:tag name="KSO_WM_UNIT_DEC_AREA_ID" val="9b4d376ff34f402b922a08db21eeb88b"/>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LOCK" val="0"/>
  <p:tag name="KSO_WM_UNIT_SM_LIMIT_TYPE" val="0"/>
  <p:tag name="KSO_WM_UNIT_DEC_AREA_ID" val="d60143a173c947038a7be3199169f61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LOCK" val="0"/>
  <p:tag name="KSO_WM_UNIT_SM_LIMIT_TYPE" val="0"/>
  <p:tag name="KSO_WM_UNIT_DEC_AREA_ID" val="d4a49be00ca645b090de0a8f5c89f2b9"/>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LOCK" val="0"/>
  <p:tag name="KSO_WM_UNIT_DEC_AREA_ID" val="fdeacf470a834e27bc4dab97dfe99a93"/>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LOCK" val="0"/>
  <p:tag name="KSO_WM_UNIT_DEC_AREA_ID" val="5fb8129296d648cd874062c0ae2087e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LOCK" val="0"/>
  <p:tag name="KSO_WM_UNIT_DEC_AREA_ID" val="1b69015905b24e9da4ac9438424c945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1.0"/>
  <p:tag name="KSO_WM_BEAUTIFY_FLAG" val="#wm#"/>
  <p:tag name="KSO_WM_UNIT_TYPE" val="i"/>
  <p:tag name="KSO_WM_UNIT_INDEX" val="1"/>
  <p:tag name="KSO_WM_UNIT_BLOCK" val="0"/>
  <p:tag name="KSO_WM_UNIT_SM_LIMIT_TYPE" val="0"/>
  <p:tag name="KSO_WM_UNIT_DEC_AREA_ID" val="a5c748f0cbdc453ca153966774441a1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BLOCK" val="0"/>
  <p:tag name="KSO_WM_UNIT_SM_LIMIT_TYPE" val="0"/>
  <p:tag name="KSO_WM_UNIT_DEC_AREA_ID" val="953bd3d9190d4d4996cd0a287fe49163"/>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frame"/>
  <p:tag name="KSO_WM_SLIDE_BK_DARK_LIGHT" val="2"/>
  <p:tag name="KSO_WM_UNIT_BLOCK" val="0"/>
  <p:tag name="KSO_WM_UNIT_DEC_AREA_ID" val="74f093c0053a43f2b5bd85aae2213268"/>
  <p:tag name="KSO_WM_UNIT_SM_LIMIT_TYPE" val="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frame"/>
  <p:tag name="KSO_WM_SLIDE_BK_DARK_LIGHT" val="2"/>
  <p:tag name="KSO_WM_UNIT_BLOCK" val="0"/>
  <p:tag name="KSO_WM_UNIT_DEC_AREA_ID" val="64d0c9bcce244984a2b476b614f2b63b"/>
  <p:tag name="KSO_WM_UNIT_SM_LIMIT_TYPE" val="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frame"/>
  <p:tag name="KSO_WM_SLIDE_BK_DARK_LIGHT" val="2"/>
  <p:tag name="KSO_WM_UNIT_BLOCK" val="0"/>
  <p:tag name="KSO_WM_UNIT_DEC_AREA_ID" val="a36283c78cb94d619b2e84d73b673503"/>
  <p:tag name="KSO_WM_UNIT_SM_LIMIT_TYPE" val="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frame"/>
  <p:tag name="KSO_WM_SLIDE_BK_DARK_LIGHT" val="2"/>
  <p:tag name="KSO_WM_UNIT_BLOCK" val="0"/>
  <p:tag name="KSO_WM_UNIT_DEC_AREA_ID" val="05f9810f9dae4a738b8572bc34f66df1"/>
  <p:tag name="KSO_WM_UNIT_SM_LIMIT_TYPE" val="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BLOCK" val="0"/>
  <p:tag name="KSO_WM_UNIT_SM_LIMIT_TYPE" val="0"/>
  <p:tag name="KSO_WM_UNIT_DEC_AREA_ID" val="437843016f6645d1b283ac8bc8420f5b"/>
  <p:tag name="KSO_WM_UNIT_DECORATE_INFO" val="{&quot;ReferentInfo&quot;:{&quot;Id&quot;:&quot;slide&quot;,&quot;X&quot;:{&quot;Pos&quot;:1},&quot;Y&quot;:{&quot;Pos&quot;:1}},&quot;DecorateInfoX&quot;:{&quot;Pos&quot;:1,&quot;IsAbs&quot;:true},&quot;DecorateInfoY&quot;:{&quot;Pos&quot;:1,&quot;IsAbs&quot;:true},&quot;DecorateInfoW&quot;:{&quot;IsAbs&quot;:false},&quot;DecorateInfoH&quot;:{&quot;IsAbs&quot;:false},&quot;whChangeMode&quot;:0}"/>
</p:tagLst>
</file>

<file path=ppt/tags/tag96.xml><?xml version="1.0" encoding="utf-8"?>
<p:tagLst xmlns:p="http://schemas.openxmlformats.org/presentationml/2006/main">
  <p:tag name="KSO_WM_UNIT_BLOCK" val="0"/>
  <p:tag name="KSO_WM_UNIT_SM_LIMIT_TYPE" val="0"/>
  <p:tag name="KSO_WM_UNIT_DEC_AREA_ID" val="953bd3d9190d4d4996cd0a287fe49163"/>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97.xml><?xml version="1.0" encoding="utf-8"?>
<p:tagLst xmlns:p="http://schemas.openxmlformats.org/presentationml/2006/main">
  <p:tag name="KSO_WM_UNIT_BLOCK" val="0"/>
  <p:tag name="KSO_WM_UNIT_SM_LIMIT_TYPE" val="0"/>
  <p:tag name="KSO_WM_UNIT_DEC_AREA_ID" val="ec0a811487a848e6841ff7248a2effbf"/>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LOCK" val="0"/>
  <p:tag name="KSO_WM_UNIT_DEC_AREA_ID" val="f91e83c5bca343d783b4c064a2cae4e5"/>
  <p:tag name="KSO_WM_UNIT_SM_LIMIT_TYPE" val="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UNIT_BLOCK" val="0"/>
  <p:tag name="KSO_WM_UNIT_DEC_AREA_ID" val="968aa993baae4a5390c3b4988476d314"/>
  <p:tag name="KSO_WM_UNIT_SM_LIMIT_TYPE"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12">
      <a:dk1>
        <a:sysClr val="windowText" lastClr="000000"/>
      </a:dk1>
      <a:lt1>
        <a:sysClr val="window" lastClr="FFFFFF"/>
      </a:lt1>
      <a:dk2>
        <a:srgbClr val="EAF3FA"/>
      </a:dk2>
      <a:lt2>
        <a:srgbClr val="FFFFFF"/>
      </a:lt2>
      <a:accent1>
        <a:srgbClr val="2E75B6"/>
      </a:accent1>
      <a:accent2>
        <a:srgbClr val="4084A6"/>
      </a:accent2>
      <a:accent3>
        <a:srgbClr val="519395"/>
      </a:accent3>
      <a:accent4>
        <a:srgbClr val="63A385"/>
      </a:accent4>
      <a:accent5>
        <a:srgbClr val="74B274"/>
      </a:accent5>
      <a:accent6>
        <a:srgbClr val="86C164"/>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6281</Words>
  <Application>WPS 演示</Application>
  <PresentationFormat>宽屏</PresentationFormat>
  <Paragraphs>492</Paragraphs>
  <Slides>32</Slides>
  <Notes>1</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32</vt:i4>
      </vt:variant>
    </vt:vector>
  </HeadingPairs>
  <TitlesOfParts>
    <vt:vector size="51" baseType="lpstr">
      <vt:lpstr>Arial</vt:lpstr>
      <vt:lpstr>宋体</vt:lpstr>
      <vt:lpstr>Wingdings</vt:lpstr>
      <vt:lpstr>幼圆</vt:lpstr>
      <vt:lpstr>汉仪乐喵体W</vt:lpstr>
      <vt:lpstr>微软雅黑</vt:lpstr>
      <vt:lpstr>Wingdings</vt:lpstr>
      <vt:lpstr>Segoe UI</vt:lpstr>
      <vt:lpstr>汉仪尚巍手书W</vt:lpstr>
      <vt:lpstr>Calibri</vt:lpstr>
      <vt:lpstr>汉仪铸字童年体简</vt:lpstr>
      <vt:lpstr>Arial Unicode MS</vt:lpstr>
      <vt:lpstr>黑体</vt:lpstr>
      <vt:lpstr>汉仪神工体简</vt:lpstr>
      <vt:lpstr>Gill Sans</vt:lpstr>
      <vt:lpstr>Calibri</vt:lpstr>
      <vt:lpstr>Segoe Print</vt:lpstr>
      <vt:lpstr>Office 主题</vt:lpstr>
      <vt:lpstr>2_Office 主题​​</vt:lpstr>
      <vt:lpstr>理财与投资-中学</vt:lpstr>
      <vt:lpstr>PowerPoint 演示文稿</vt:lpstr>
      <vt:lpstr>PowerPoint 演示文稿</vt:lpstr>
      <vt:lpstr>PowerPoint 演示文稿</vt:lpstr>
      <vt:lpstr>理财定义解析</vt:lpstr>
      <vt:lpstr>PowerPoint 演示文稿</vt:lpstr>
      <vt:lpstr>PowerPoint 演示文稿</vt:lpstr>
      <vt:lpstr>PowerPoint 演示文稿</vt:lpstr>
      <vt:lpstr>PowerPoint 演示文稿</vt:lpstr>
      <vt:lpstr>PowerPoint 演示文稿</vt:lpstr>
      <vt:lpstr>PowerPoint 演示文稿</vt:lpstr>
      <vt:lpstr>理财规划要点</vt:lpstr>
      <vt:lpstr>PowerPoint 演示文稿</vt:lpstr>
      <vt:lpstr>PowerPoint 演示文稿</vt:lpstr>
      <vt:lpstr>PowerPoint 演示文稿</vt:lpstr>
      <vt:lpstr>PowerPoint 演示文稿</vt:lpstr>
      <vt:lpstr>PowerPoint 演示文稿</vt:lpstr>
      <vt:lpstr>理财的原则及意义 </vt:lpstr>
      <vt:lpstr>PowerPoint 演示文稿</vt:lpstr>
      <vt:lpstr>PowerPoint 演示文稿</vt:lpstr>
      <vt:lpstr>PowerPoint 演示文稿</vt:lpstr>
      <vt:lpstr>PowerPoint 演示文稿</vt:lpstr>
      <vt:lpstr>PowerPoint 演示文稿</vt:lpstr>
      <vt:lpstr>PowerPoint 演示文稿</vt:lpstr>
      <vt:lpstr>答疑及互动</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Whale-Jay</dc:creator>
  <cp:lastModifiedBy>WPS_290979378</cp:lastModifiedBy>
  <cp:revision>100</cp:revision>
  <dcterms:created xsi:type="dcterms:W3CDTF">2015-05-05T08:02:00Z</dcterms:created>
  <dcterms:modified xsi:type="dcterms:W3CDTF">2022-08-03T05:59:12Z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KSORubyTemplateID">
    <vt:lpwstr>2</vt:lpwstr>
  </property>
  <property fmtid="{D5CDD505-2E9C-101B-9397-08002B2CF9AE}" pid="4" name="ICV">
    <vt:lpwstr>D03650B57AA24CB883DD9B50942BA7D1</vt:lpwstr>
  </property>
</Properties>
</file>