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6" r:id="rId1"/>
  </p:sldMasterIdLst>
  <p:notesMasterIdLst>
    <p:notesMasterId r:id="rId22"/>
  </p:notesMasterIdLst>
  <p:handoutMasterIdLst>
    <p:handoutMasterId r:id="rId23"/>
  </p:handoutMasterIdLst>
  <p:sldIdLst>
    <p:sldId id="418" r:id="rId2"/>
    <p:sldId id="419" r:id="rId3"/>
    <p:sldId id="384" r:id="rId4"/>
    <p:sldId id="436" r:id="rId5"/>
    <p:sldId id="426" r:id="rId6"/>
    <p:sldId id="422" r:id="rId7"/>
    <p:sldId id="435" r:id="rId8"/>
    <p:sldId id="429" r:id="rId9"/>
    <p:sldId id="432" r:id="rId10"/>
    <p:sldId id="439" r:id="rId11"/>
    <p:sldId id="441" r:id="rId12"/>
    <p:sldId id="438" r:id="rId13"/>
    <p:sldId id="421" r:id="rId14"/>
    <p:sldId id="423" r:id="rId15"/>
    <p:sldId id="417" r:id="rId16"/>
    <p:sldId id="437" r:id="rId17"/>
    <p:sldId id="425" r:id="rId18"/>
    <p:sldId id="440" r:id="rId19"/>
    <p:sldId id="434" r:id="rId20"/>
    <p:sldId id="406" r:id="rId21"/>
  </p:sldIdLst>
  <p:sldSz cx="9144000" cy="5221288"/>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EC0"/>
    <a:srgbClr val="F60000"/>
    <a:srgbClr val="DCFF5D"/>
    <a:srgbClr val="FEF35E"/>
    <a:srgbClr val="FF3300"/>
    <a:srgbClr val="DEA900"/>
    <a:srgbClr val="FDE23D"/>
    <a:srgbClr val="759F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5" autoAdjust="0"/>
    <p:restoredTop sz="94519" autoAdjust="0"/>
  </p:normalViewPr>
  <p:slideViewPr>
    <p:cSldViewPr>
      <p:cViewPr varScale="1">
        <p:scale>
          <a:sx n="143" d="100"/>
          <a:sy n="143" d="100"/>
        </p:scale>
        <p:origin x="144" y="114"/>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0" d="100"/>
          <a:sy n="90" d="100"/>
        </p:scale>
        <p:origin x="-382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宋体"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ea typeface="宋体" charset="-122"/>
              </a:defRPr>
            </a:lvl1pPr>
          </a:lstStyle>
          <a:p>
            <a:pPr>
              <a:defRPr/>
            </a:pPr>
            <a:fld id="{93D21E6F-D780-4CF3-B49D-6299B7CAFDC9}" type="datetimeFigureOut">
              <a:rPr lang="zh-CN" altLang="en-US"/>
              <a:pPr>
                <a:defRPr/>
              </a:pPr>
              <a:t>2022/5/25</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宋体"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ea typeface="宋体" charset="-122"/>
              </a:defRPr>
            </a:lvl1pPr>
          </a:lstStyle>
          <a:p>
            <a:pPr>
              <a:defRPr/>
            </a:pPr>
            <a:fld id="{2ED27091-CE7E-4F8F-8C8E-CF46E2EB8708}" type="slidenum">
              <a:rPr lang="zh-CN" altLang="en-US"/>
              <a:pPr>
                <a:defRPr/>
              </a:pPr>
              <a:t>‹#›</a:t>
            </a:fld>
            <a:endParaRPr lang="zh-CN" altLang="en-US"/>
          </a:p>
        </p:txBody>
      </p:sp>
    </p:spTree>
    <p:extLst>
      <p:ext uri="{BB962C8B-B14F-4D97-AF65-F5344CB8AC3E}">
        <p14:creationId xmlns:p14="http://schemas.microsoft.com/office/powerpoint/2010/main" val="3469501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zh-CN" altLang="en-US"/>
          </a:p>
        </p:txBody>
      </p:sp>
      <p:sp>
        <p:nvSpPr>
          <p:cNvPr id="952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BA9AC922-C897-43B9-A92C-53B2915CA9DC}" type="datetimeFigureOut">
              <a:rPr lang="zh-CN" altLang="en-US"/>
              <a:pPr/>
              <a:t>2022/5/25</a:t>
            </a:fld>
            <a:endParaRPr lang="en-US" altLang="zh-CN"/>
          </a:p>
        </p:txBody>
      </p:sp>
      <p:sp>
        <p:nvSpPr>
          <p:cNvPr id="95236" name="Rectangle 4"/>
          <p:cNvSpPr>
            <a:spLocks noGrp="1" noRot="1" noChangeAspect="1" noChangeArrowheads="1" noTextEdit="1"/>
          </p:cNvSpPr>
          <p:nvPr>
            <p:ph type="sldImg" idx="2"/>
          </p:nvPr>
        </p:nvSpPr>
        <p:spPr bwMode="auto">
          <a:xfrm>
            <a:off x="427038" y="685800"/>
            <a:ext cx="60039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52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952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ltLang="zh-CN"/>
          </a:p>
        </p:txBody>
      </p:sp>
      <p:sp>
        <p:nvSpPr>
          <p:cNvPr id="952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28AC7D37-5F71-469C-91CE-8886840B7146}" type="slidenum">
              <a:rPr lang="zh-CN" altLang="en-US"/>
              <a:pPr/>
              <a:t>‹#›</a:t>
            </a:fld>
            <a:endParaRPr lang="en-US" altLang="zh-CN"/>
          </a:p>
        </p:txBody>
      </p:sp>
    </p:spTree>
    <p:extLst>
      <p:ext uri="{BB962C8B-B14F-4D97-AF65-F5344CB8AC3E}">
        <p14:creationId xmlns:p14="http://schemas.microsoft.com/office/powerpoint/2010/main" val="5545269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fontAlgn="base">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fontAlgn="base">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fontAlgn="base">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fontAlgn="base">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Rot="1" noChangeAspect="1" noChangeArrowheads="1" noTextEdit="1"/>
          </p:cNvSpPr>
          <p:nvPr>
            <p:ph type="sldImg"/>
          </p:nvPr>
        </p:nvSpPr>
        <p:spPr>
          <a:ln/>
        </p:spPr>
      </p:sp>
      <p:sp>
        <p:nvSpPr>
          <p:cNvPr id="392195"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3086443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幻灯片图像占位符 1"/>
          <p:cNvSpPr>
            <a:spLocks noGrp="1" noRot="1" noChangeAspect="1" noTextEdit="1"/>
          </p:cNvSpPr>
          <p:nvPr>
            <p:ph type="sldImg"/>
          </p:nvPr>
        </p:nvSpPr>
        <p:spPr>
          <a:ln/>
        </p:spPr>
      </p:sp>
      <p:sp>
        <p:nvSpPr>
          <p:cNvPr id="250883" name="备注占位符 2"/>
          <p:cNvSpPr>
            <a:spLocks noGrp="1"/>
          </p:cNvSpPr>
          <p:nvPr>
            <p:ph type="body" idx="1"/>
          </p:nvPr>
        </p:nvSpPr>
        <p:spPr/>
        <p:txBody>
          <a:bodyPr anchor="ctr"/>
          <a:lstStyle/>
          <a:p>
            <a:endParaRPr lang="zh-CN" altLang="en-US"/>
          </a:p>
        </p:txBody>
      </p:sp>
      <p:sp>
        <p:nvSpPr>
          <p:cNvPr id="250884"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a:buFont typeface="Arial" pitchFamily="34" charset="0"/>
              <a:buNone/>
            </a:pPr>
            <a:fld id="{78B2FE5A-2642-43AE-B7B7-CC1432F0DCF5}" type="slidenum">
              <a:rPr lang="zh-CN" altLang="en-US" sz="1200">
                <a:solidFill>
                  <a:srgbClr val="000000"/>
                </a:solidFill>
              </a:rPr>
              <a:pPr algn="r">
                <a:buFont typeface="Arial" pitchFamily="34" charset="0"/>
                <a:buNone/>
              </a:pPr>
              <a:t>10</a:t>
            </a:fld>
            <a:endParaRPr lang="en-US" altLang="zh-CN" sz="1200">
              <a:solidFill>
                <a:srgbClr val="000000"/>
              </a:solidFill>
            </a:endParaRPr>
          </a:p>
        </p:txBody>
      </p:sp>
    </p:spTree>
    <p:extLst>
      <p:ext uri="{BB962C8B-B14F-4D97-AF65-F5344CB8AC3E}">
        <p14:creationId xmlns:p14="http://schemas.microsoft.com/office/powerpoint/2010/main" val="1593915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118207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384564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幻灯片图像占位符 1"/>
          <p:cNvSpPr>
            <a:spLocks noGrp="1" noRot="1" noChangeAspect="1" noTextEdit="1"/>
          </p:cNvSpPr>
          <p:nvPr>
            <p:ph type="sldImg"/>
          </p:nvPr>
        </p:nvSpPr>
        <p:spPr>
          <a:ln/>
        </p:spPr>
      </p:sp>
      <p:sp>
        <p:nvSpPr>
          <p:cNvPr id="254979" name="备注占位符 2"/>
          <p:cNvSpPr>
            <a:spLocks noGrp="1"/>
          </p:cNvSpPr>
          <p:nvPr>
            <p:ph type="body" idx="1"/>
          </p:nvPr>
        </p:nvSpPr>
        <p:spPr/>
        <p:txBody>
          <a:bodyPr anchor="ctr"/>
          <a:lstStyle/>
          <a:p>
            <a:endParaRPr lang="zh-CN" altLang="en-US"/>
          </a:p>
        </p:txBody>
      </p:sp>
      <p:sp>
        <p:nvSpPr>
          <p:cNvPr id="254980"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a:buFont typeface="Arial" pitchFamily="34" charset="0"/>
              <a:buNone/>
            </a:pPr>
            <a:fld id="{3A6C5FD4-D5FE-4C50-B2CC-1A6FF9EE8776}" type="slidenum">
              <a:rPr lang="zh-CN" altLang="en-US" sz="1200">
                <a:solidFill>
                  <a:srgbClr val="000000"/>
                </a:solidFill>
              </a:rPr>
              <a:pPr algn="r">
                <a:buFont typeface="Arial" pitchFamily="34" charset="0"/>
                <a:buNone/>
              </a:pPr>
              <a:t>13</a:t>
            </a:fld>
            <a:endParaRPr lang="en-US" altLang="zh-CN" sz="1200">
              <a:solidFill>
                <a:srgbClr val="000000"/>
              </a:solidFill>
            </a:endParaRPr>
          </a:p>
        </p:txBody>
      </p:sp>
    </p:spTree>
    <p:extLst>
      <p:ext uri="{BB962C8B-B14F-4D97-AF65-F5344CB8AC3E}">
        <p14:creationId xmlns:p14="http://schemas.microsoft.com/office/powerpoint/2010/main" val="833397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幻灯片图像占位符 1"/>
          <p:cNvSpPr>
            <a:spLocks noGrp="1" noRot="1" noChangeAspect="1" noTextEdit="1"/>
          </p:cNvSpPr>
          <p:nvPr>
            <p:ph type="sldImg"/>
          </p:nvPr>
        </p:nvSpPr>
        <p:spPr>
          <a:ln/>
        </p:spPr>
      </p:sp>
      <p:sp>
        <p:nvSpPr>
          <p:cNvPr id="281603" name="备注占位符 2"/>
          <p:cNvSpPr>
            <a:spLocks noGrp="1"/>
          </p:cNvSpPr>
          <p:nvPr>
            <p:ph type="body" idx="1"/>
          </p:nvPr>
        </p:nvSpPr>
        <p:spPr/>
        <p:txBody>
          <a:bodyPr anchor="ctr"/>
          <a:lstStyle/>
          <a:p>
            <a:endParaRPr lang="zh-CN" altLang="en-US"/>
          </a:p>
        </p:txBody>
      </p:sp>
      <p:sp>
        <p:nvSpPr>
          <p:cNvPr id="281604"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a:buFont typeface="Arial" pitchFamily="34" charset="0"/>
              <a:buNone/>
            </a:pPr>
            <a:fld id="{8807341F-2513-4DE4-A197-5AA9F7C6375C}" type="slidenum">
              <a:rPr lang="zh-CN" altLang="en-US" sz="1200">
                <a:solidFill>
                  <a:srgbClr val="000000"/>
                </a:solidFill>
              </a:rPr>
              <a:pPr algn="r">
                <a:buFont typeface="Arial" pitchFamily="34" charset="0"/>
                <a:buNone/>
              </a:pPr>
              <a:t>14</a:t>
            </a:fld>
            <a:endParaRPr lang="en-US" altLang="zh-CN" sz="1200">
              <a:solidFill>
                <a:srgbClr val="000000"/>
              </a:solidFill>
            </a:endParaRPr>
          </a:p>
        </p:txBody>
      </p:sp>
    </p:spTree>
    <p:extLst>
      <p:ext uri="{BB962C8B-B14F-4D97-AF65-F5344CB8AC3E}">
        <p14:creationId xmlns:p14="http://schemas.microsoft.com/office/powerpoint/2010/main" val="3150984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981375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幻灯片图像占位符 1"/>
          <p:cNvSpPr>
            <a:spLocks noGrp="1" noRot="1" noChangeAspect="1" noTextEdit="1"/>
          </p:cNvSpPr>
          <p:nvPr>
            <p:ph type="sldImg"/>
          </p:nvPr>
        </p:nvSpPr>
        <p:spPr>
          <a:ln/>
        </p:spPr>
      </p:sp>
      <p:sp>
        <p:nvSpPr>
          <p:cNvPr id="254979" name="备注占位符 2"/>
          <p:cNvSpPr>
            <a:spLocks noGrp="1"/>
          </p:cNvSpPr>
          <p:nvPr>
            <p:ph type="body" idx="1"/>
          </p:nvPr>
        </p:nvSpPr>
        <p:spPr/>
        <p:txBody>
          <a:bodyPr anchor="ctr"/>
          <a:lstStyle/>
          <a:p>
            <a:endParaRPr lang="zh-CN" altLang="en-US"/>
          </a:p>
        </p:txBody>
      </p:sp>
      <p:sp>
        <p:nvSpPr>
          <p:cNvPr id="254980"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a:buFont typeface="Arial" pitchFamily="34" charset="0"/>
              <a:buNone/>
            </a:pPr>
            <a:fld id="{3A6C5FD4-D5FE-4C50-B2CC-1A6FF9EE8776}" type="slidenum">
              <a:rPr lang="zh-CN" altLang="en-US" sz="1200">
                <a:solidFill>
                  <a:srgbClr val="000000"/>
                </a:solidFill>
              </a:rPr>
              <a:pPr algn="r">
                <a:buFont typeface="Arial" pitchFamily="34" charset="0"/>
                <a:buNone/>
              </a:pPr>
              <a:t>16</a:t>
            </a:fld>
            <a:endParaRPr lang="en-US" altLang="zh-CN" sz="1200">
              <a:solidFill>
                <a:srgbClr val="000000"/>
              </a:solidFill>
            </a:endParaRPr>
          </a:p>
        </p:txBody>
      </p:sp>
    </p:spTree>
    <p:extLst>
      <p:ext uri="{BB962C8B-B14F-4D97-AF65-F5344CB8AC3E}">
        <p14:creationId xmlns:p14="http://schemas.microsoft.com/office/powerpoint/2010/main" val="3647853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幻灯片图像占位符 1"/>
          <p:cNvSpPr>
            <a:spLocks noGrp="1" noRot="1" noChangeAspect="1" noTextEdit="1"/>
          </p:cNvSpPr>
          <p:nvPr>
            <p:ph type="sldImg"/>
          </p:nvPr>
        </p:nvSpPr>
        <p:spPr>
          <a:ln/>
        </p:spPr>
      </p:sp>
      <p:sp>
        <p:nvSpPr>
          <p:cNvPr id="273411" name="备注占位符 2"/>
          <p:cNvSpPr>
            <a:spLocks noGrp="1"/>
          </p:cNvSpPr>
          <p:nvPr>
            <p:ph type="body" idx="1"/>
          </p:nvPr>
        </p:nvSpPr>
        <p:spPr/>
        <p:txBody>
          <a:bodyPr/>
          <a:lstStyle/>
          <a:p>
            <a:pPr defTabSz="1217613">
              <a:spcBef>
                <a:spcPct val="0"/>
              </a:spcBef>
            </a:pPr>
            <a:endParaRPr lang="zh-CN" altLang="en-US"/>
          </a:p>
        </p:txBody>
      </p:sp>
      <p:sp>
        <p:nvSpPr>
          <p:cNvPr id="273412"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1217613" eaLnBrk="0" hangingPunct="0">
              <a:defRPr>
                <a:solidFill>
                  <a:schemeClr val="tx1"/>
                </a:solidFill>
                <a:latin typeface="Arial" pitchFamily="34" charset="0"/>
                <a:ea typeface="宋体" pitchFamily="2" charset="-122"/>
              </a:defRPr>
            </a:lvl1pPr>
            <a:lvl2pPr marL="742950" indent="-285750" defTabSz="1217613" eaLnBrk="0" hangingPunct="0">
              <a:defRPr>
                <a:solidFill>
                  <a:schemeClr val="tx1"/>
                </a:solidFill>
                <a:latin typeface="Arial" pitchFamily="34" charset="0"/>
                <a:ea typeface="宋体" pitchFamily="2" charset="-122"/>
              </a:defRPr>
            </a:lvl2pPr>
            <a:lvl3pPr marL="1143000" indent="-228600" defTabSz="1217613" eaLnBrk="0" hangingPunct="0">
              <a:defRPr>
                <a:solidFill>
                  <a:schemeClr val="tx1"/>
                </a:solidFill>
                <a:latin typeface="Arial" pitchFamily="34" charset="0"/>
                <a:ea typeface="宋体" pitchFamily="2" charset="-122"/>
              </a:defRPr>
            </a:lvl3pPr>
            <a:lvl4pPr marL="1600200" indent="-228600" defTabSz="1217613" eaLnBrk="0" hangingPunct="0">
              <a:defRPr>
                <a:solidFill>
                  <a:schemeClr val="tx1"/>
                </a:solidFill>
                <a:latin typeface="Arial" pitchFamily="34" charset="0"/>
                <a:ea typeface="宋体" pitchFamily="2" charset="-122"/>
              </a:defRPr>
            </a:lvl4pPr>
            <a:lvl5pPr marL="2057400" indent="-228600" defTabSz="1217613" eaLnBrk="0" hangingPunct="0">
              <a:defRPr>
                <a:solidFill>
                  <a:schemeClr val="tx1"/>
                </a:solidFill>
                <a:latin typeface="Arial" pitchFamily="34" charset="0"/>
                <a:ea typeface="宋体" pitchFamily="2" charset="-122"/>
              </a:defRPr>
            </a:lvl5pPr>
            <a:lvl6pPr marL="2514600" indent="-228600" defTabSz="1217613"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1217613"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1217613"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1217613" eaLnBrk="0" fontAlgn="base" hangingPunct="0">
              <a:spcBef>
                <a:spcPct val="0"/>
              </a:spcBef>
              <a:spcAft>
                <a:spcPct val="0"/>
              </a:spcAft>
              <a:defRPr>
                <a:solidFill>
                  <a:schemeClr val="tx1"/>
                </a:solidFill>
                <a:latin typeface="Arial" pitchFamily="34" charset="0"/>
                <a:ea typeface="宋体" pitchFamily="2" charset="-122"/>
              </a:defRPr>
            </a:lvl9pPr>
          </a:lstStyle>
          <a:p>
            <a:pPr algn="r" eaLnBrk="1" hangingPunct="1"/>
            <a:fld id="{41966736-F3CC-4F23-9CA1-BE07C18555ED}" type="slidenum">
              <a:rPr lang="zh-CN" altLang="en-US" sz="1200">
                <a:latin typeface="Calibri" pitchFamily="34" charset="0"/>
              </a:rPr>
              <a:pPr algn="r" eaLnBrk="1" hangingPunct="1"/>
              <a:t>17</a:t>
            </a:fld>
            <a:endParaRPr lang="en-US" altLang="zh-CN" sz="1200">
              <a:latin typeface="Calibri" pitchFamily="34" charset="0"/>
            </a:endParaRPr>
          </a:p>
        </p:txBody>
      </p:sp>
    </p:spTree>
    <p:extLst>
      <p:ext uri="{BB962C8B-B14F-4D97-AF65-F5344CB8AC3E}">
        <p14:creationId xmlns:p14="http://schemas.microsoft.com/office/powerpoint/2010/main" val="239844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1819365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幻灯片图像占位符 1"/>
          <p:cNvSpPr>
            <a:spLocks noGrp="1" noRot="1" noChangeAspect="1" noTextEdit="1"/>
          </p:cNvSpPr>
          <p:nvPr>
            <p:ph type="sldImg"/>
          </p:nvPr>
        </p:nvSpPr>
        <p:spPr>
          <a:ln/>
        </p:spPr>
      </p:sp>
      <p:sp>
        <p:nvSpPr>
          <p:cNvPr id="281603" name="备注占位符 2"/>
          <p:cNvSpPr>
            <a:spLocks noGrp="1"/>
          </p:cNvSpPr>
          <p:nvPr>
            <p:ph type="body" idx="1"/>
          </p:nvPr>
        </p:nvSpPr>
        <p:spPr/>
        <p:txBody>
          <a:bodyPr anchor="ctr"/>
          <a:lstStyle/>
          <a:p>
            <a:endParaRPr lang="zh-CN" altLang="en-US"/>
          </a:p>
        </p:txBody>
      </p:sp>
      <p:sp>
        <p:nvSpPr>
          <p:cNvPr id="281604"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a:buFont typeface="Arial" pitchFamily="34" charset="0"/>
              <a:buNone/>
            </a:pPr>
            <a:fld id="{8807341F-2513-4DE4-A197-5AA9F7C6375C}" type="slidenum">
              <a:rPr lang="zh-CN" altLang="en-US" sz="1200">
                <a:solidFill>
                  <a:srgbClr val="000000"/>
                </a:solidFill>
              </a:rPr>
              <a:pPr algn="r">
                <a:buFont typeface="Arial" pitchFamily="34" charset="0"/>
                <a:buNone/>
              </a:pPr>
              <a:t>19</a:t>
            </a:fld>
            <a:endParaRPr lang="en-US" altLang="zh-CN" sz="1200">
              <a:solidFill>
                <a:srgbClr val="000000"/>
              </a:solidFill>
            </a:endParaRPr>
          </a:p>
        </p:txBody>
      </p:sp>
    </p:spTree>
    <p:extLst>
      <p:ext uri="{BB962C8B-B14F-4D97-AF65-F5344CB8AC3E}">
        <p14:creationId xmlns:p14="http://schemas.microsoft.com/office/powerpoint/2010/main" val="1712492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Rot="1" noChangeAspect="1" noChangeArrowheads="1" noTextEdit="1"/>
          </p:cNvSpPr>
          <p:nvPr>
            <p:ph type="sldImg"/>
          </p:nvPr>
        </p:nvSpPr>
        <p:spPr>
          <a:ln/>
        </p:spPr>
      </p:sp>
      <p:sp>
        <p:nvSpPr>
          <p:cNvPr id="392195"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1641258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4223571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幻灯片图像占位符 1"/>
          <p:cNvSpPr>
            <a:spLocks noGrp="1" noRot="1" noChangeAspect="1" noTextEdit="1"/>
          </p:cNvSpPr>
          <p:nvPr>
            <p:ph type="sldImg"/>
          </p:nvPr>
        </p:nvSpPr>
        <p:spPr>
          <a:ln/>
        </p:spPr>
      </p:sp>
      <p:sp>
        <p:nvSpPr>
          <p:cNvPr id="250883" name="备注占位符 2"/>
          <p:cNvSpPr>
            <a:spLocks noGrp="1"/>
          </p:cNvSpPr>
          <p:nvPr>
            <p:ph type="body" idx="1"/>
          </p:nvPr>
        </p:nvSpPr>
        <p:spPr/>
        <p:txBody>
          <a:bodyPr anchor="ctr"/>
          <a:lstStyle/>
          <a:p>
            <a:endParaRPr lang="zh-CN" altLang="en-US"/>
          </a:p>
        </p:txBody>
      </p:sp>
      <p:sp>
        <p:nvSpPr>
          <p:cNvPr id="250884"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a:buFont typeface="Arial" pitchFamily="34" charset="0"/>
              <a:buNone/>
            </a:pPr>
            <a:fld id="{78B2FE5A-2642-43AE-B7B7-CC1432F0DCF5}" type="slidenum">
              <a:rPr lang="zh-CN" altLang="en-US" sz="1200">
                <a:solidFill>
                  <a:srgbClr val="000000"/>
                </a:solidFill>
              </a:rPr>
              <a:pPr algn="r">
                <a:buFont typeface="Arial" pitchFamily="34" charset="0"/>
                <a:buNone/>
              </a:pPr>
              <a:t>3</a:t>
            </a:fld>
            <a:endParaRPr lang="en-US" altLang="zh-CN" sz="1200">
              <a:solidFill>
                <a:srgbClr val="000000"/>
              </a:solidFill>
            </a:endParaRPr>
          </a:p>
        </p:txBody>
      </p:sp>
    </p:spTree>
    <p:extLst>
      <p:ext uri="{BB962C8B-B14F-4D97-AF65-F5344CB8AC3E}">
        <p14:creationId xmlns:p14="http://schemas.microsoft.com/office/powerpoint/2010/main" val="3918193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幻灯片图像占位符 1"/>
          <p:cNvSpPr>
            <a:spLocks noGrp="1" noRot="1" noChangeAspect="1" noTextEdit="1"/>
          </p:cNvSpPr>
          <p:nvPr>
            <p:ph type="sldImg"/>
          </p:nvPr>
        </p:nvSpPr>
        <p:spPr>
          <a:ln/>
        </p:spPr>
      </p:sp>
      <p:sp>
        <p:nvSpPr>
          <p:cNvPr id="300035" name="备注占位符 2"/>
          <p:cNvSpPr>
            <a:spLocks noGrp="1"/>
          </p:cNvSpPr>
          <p:nvPr>
            <p:ph type="body" idx="1"/>
          </p:nvPr>
        </p:nvSpPr>
        <p:spPr/>
        <p:txBody>
          <a:bodyPr anchor="ctr"/>
          <a:lstStyle/>
          <a:p>
            <a:endParaRPr lang="zh-CN" altLang="en-US"/>
          </a:p>
        </p:txBody>
      </p:sp>
      <p:sp>
        <p:nvSpPr>
          <p:cNvPr id="300036"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a:buFont typeface="Arial" pitchFamily="34" charset="0"/>
              <a:buNone/>
            </a:pPr>
            <a:fld id="{987320F3-8C53-415B-AE83-04C800CAC5D9}" type="slidenum">
              <a:rPr lang="zh-CN" altLang="en-US" sz="1200">
                <a:solidFill>
                  <a:srgbClr val="000000"/>
                </a:solidFill>
              </a:rPr>
              <a:pPr algn="r">
                <a:buFont typeface="Arial" pitchFamily="34" charset="0"/>
                <a:buNone/>
              </a:pPr>
              <a:t>4</a:t>
            </a:fld>
            <a:endParaRPr lang="en-US" altLang="zh-CN" sz="1200">
              <a:solidFill>
                <a:srgbClr val="000000"/>
              </a:solidFill>
            </a:endParaRPr>
          </a:p>
        </p:txBody>
      </p:sp>
    </p:spTree>
    <p:extLst>
      <p:ext uri="{BB962C8B-B14F-4D97-AF65-F5344CB8AC3E}">
        <p14:creationId xmlns:p14="http://schemas.microsoft.com/office/powerpoint/2010/main" val="3224456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1354860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幻灯片图像占位符 1"/>
          <p:cNvSpPr>
            <a:spLocks noGrp="1" noRot="1" noChangeAspect="1" noTextEdit="1"/>
          </p:cNvSpPr>
          <p:nvPr>
            <p:ph type="sldImg"/>
          </p:nvPr>
        </p:nvSpPr>
        <p:spPr>
          <a:ln/>
        </p:spPr>
      </p:sp>
      <p:sp>
        <p:nvSpPr>
          <p:cNvPr id="252931" name="备注占位符 2"/>
          <p:cNvSpPr>
            <a:spLocks noGrp="1"/>
          </p:cNvSpPr>
          <p:nvPr>
            <p:ph type="body" idx="1"/>
          </p:nvPr>
        </p:nvSpPr>
        <p:spPr/>
        <p:txBody>
          <a:bodyPr anchor="ctr"/>
          <a:lstStyle/>
          <a:p>
            <a:endParaRPr lang="zh-CN" altLang="en-US"/>
          </a:p>
        </p:txBody>
      </p:sp>
      <p:sp>
        <p:nvSpPr>
          <p:cNvPr id="252932"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a:buFont typeface="Arial" pitchFamily="34" charset="0"/>
              <a:buNone/>
            </a:pPr>
            <a:fld id="{5341BCB0-25A1-4529-9AA8-35A3336EA022}" type="slidenum">
              <a:rPr lang="zh-CN" altLang="en-US" sz="1200">
                <a:solidFill>
                  <a:srgbClr val="000000"/>
                </a:solidFill>
              </a:rPr>
              <a:pPr algn="r">
                <a:buFont typeface="Arial" pitchFamily="34" charset="0"/>
                <a:buNone/>
              </a:pPr>
              <a:t>6</a:t>
            </a:fld>
            <a:endParaRPr lang="en-US" altLang="zh-CN" sz="1200">
              <a:solidFill>
                <a:srgbClr val="000000"/>
              </a:solidFill>
            </a:endParaRPr>
          </a:p>
        </p:txBody>
      </p:sp>
    </p:spTree>
    <p:extLst>
      <p:ext uri="{BB962C8B-B14F-4D97-AF65-F5344CB8AC3E}">
        <p14:creationId xmlns:p14="http://schemas.microsoft.com/office/powerpoint/2010/main" val="4064046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幻灯片图像占位符 1"/>
          <p:cNvSpPr>
            <a:spLocks noGrp="1" noRot="1" noChangeAspect="1" noTextEdit="1"/>
          </p:cNvSpPr>
          <p:nvPr>
            <p:ph type="sldImg"/>
          </p:nvPr>
        </p:nvSpPr>
        <p:spPr>
          <a:ln/>
        </p:spPr>
      </p:sp>
      <p:sp>
        <p:nvSpPr>
          <p:cNvPr id="252931" name="备注占位符 2"/>
          <p:cNvSpPr>
            <a:spLocks noGrp="1"/>
          </p:cNvSpPr>
          <p:nvPr>
            <p:ph type="body" idx="1"/>
          </p:nvPr>
        </p:nvSpPr>
        <p:spPr/>
        <p:txBody>
          <a:bodyPr anchor="ctr"/>
          <a:lstStyle/>
          <a:p>
            <a:endParaRPr lang="zh-CN" altLang="en-US"/>
          </a:p>
        </p:txBody>
      </p:sp>
      <p:sp>
        <p:nvSpPr>
          <p:cNvPr id="252932"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a:buFont typeface="Arial" pitchFamily="34" charset="0"/>
              <a:buNone/>
            </a:pPr>
            <a:fld id="{5341BCB0-25A1-4529-9AA8-35A3336EA022}" type="slidenum">
              <a:rPr lang="zh-CN" altLang="en-US" sz="1200">
                <a:solidFill>
                  <a:srgbClr val="000000"/>
                </a:solidFill>
              </a:rPr>
              <a:pPr algn="r">
                <a:buFont typeface="Arial" pitchFamily="34" charset="0"/>
                <a:buNone/>
              </a:pPr>
              <a:t>7</a:t>
            </a:fld>
            <a:endParaRPr lang="en-US" altLang="zh-CN" sz="1200">
              <a:solidFill>
                <a:srgbClr val="000000"/>
              </a:solidFill>
            </a:endParaRPr>
          </a:p>
        </p:txBody>
      </p:sp>
    </p:spTree>
    <p:extLst>
      <p:ext uri="{BB962C8B-B14F-4D97-AF65-F5344CB8AC3E}">
        <p14:creationId xmlns:p14="http://schemas.microsoft.com/office/powerpoint/2010/main" val="2752711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幻灯片图像占位符 1"/>
          <p:cNvSpPr>
            <a:spLocks noGrp="1" noRot="1" noChangeAspect="1" noTextEdit="1"/>
          </p:cNvSpPr>
          <p:nvPr>
            <p:ph type="sldImg"/>
          </p:nvPr>
        </p:nvSpPr>
        <p:spPr>
          <a:ln/>
        </p:spPr>
      </p:sp>
      <p:sp>
        <p:nvSpPr>
          <p:cNvPr id="300035" name="备注占位符 2"/>
          <p:cNvSpPr>
            <a:spLocks noGrp="1"/>
          </p:cNvSpPr>
          <p:nvPr>
            <p:ph type="body" idx="1"/>
          </p:nvPr>
        </p:nvSpPr>
        <p:spPr/>
        <p:txBody>
          <a:bodyPr anchor="ctr"/>
          <a:lstStyle/>
          <a:p>
            <a:endParaRPr lang="zh-CN" altLang="en-US"/>
          </a:p>
        </p:txBody>
      </p:sp>
      <p:sp>
        <p:nvSpPr>
          <p:cNvPr id="300036"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a:buFont typeface="Arial" pitchFamily="34" charset="0"/>
              <a:buNone/>
            </a:pPr>
            <a:fld id="{987320F3-8C53-415B-AE83-04C800CAC5D9}" type="slidenum">
              <a:rPr lang="zh-CN" altLang="en-US" sz="1200">
                <a:solidFill>
                  <a:srgbClr val="000000"/>
                </a:solidFill>
              </a:rPr>
              <a:pPr algn="r">
                <a:buFont typeface="Arial" pitchFamily="34" charset="0"/>
                <a:buNone/>
              </a:pPr>
              <a:t>8</a:t>
            </a:fld>
            <a:endParaRPr lang="en-US" altLang="zh-CN" sz="1200">
              <a:solidFill>
                <a:srgbClr val="000000"/>
              </a:solidFill>
            </a:endParaRPr>
          </a:p>
        </p:txBody>
      </p:sp>
    </p:spTree>
    <p:extLst>
      <p:ext uri="{BB962C8B-B14F-4D97-AF65-F5344CB8AC3E}">
        <p14:creationId xmlns:p14="http://schemas.microsoft.com/office/powerpoint/2010/main" val="3686110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1044521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622425"/>
            <a:ext cx="7772400" cy="1119188"/>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59100"/>
            <a:ext cx="6400800" cy="1333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2329142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801960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690563"/>
            <a:ext cx="2057400" cy="39735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690563"/>
            <a:ext cx="6019800" cy="39735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003420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690563"/>
            <a:ext cx="8229600" cy="484187"/>
          </a:xfr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627833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3025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54388"/>
            <a:ext cx="7772400" cy="103822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212975"/>
            <a:ext cx="7772400" cy="11414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2273490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19200"/>
            <a:ext cx="4038600" cy="344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19200"/>
            <a:ext cx="4038600" cy="344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321336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9550"/>
            <a:ext cx="8229600" cy="8699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68400"/>
            <a:ext cx="4040188" cy="4873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55763"/>
            <a:ext cx="4040188" cy="30083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168400"/>
            <a:ext cx="4041775" cy="4873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55763"/>
            <a:ext cx="4041775" cy="30083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52449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055195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9307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7963"/>
            <a:ext cx="3008313" cy="8842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7963"/>
            <a:ext cx="5111750" cy="44561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092200"/>
            <a:ext cx="3008313" cy="35718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4129340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54425"/>
            <a:ext cx="5486400" cy="43180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6725"/>
            <a:ext cx="5486400" cy="3132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86225"/>
            <a:ext cx="5486400" cy="612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410239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48834" name="Freeform 5"/>
          <p:cNvSpPr>
            <a:spLocks/>
          </p:cNvSpPr>
          <p:nvPr userDrawn="1"/>
        </p:nvSpPr>
        <p:spPr bwMode="auto">
          <a:xfrm>
            <a:off x="47625" y="55563"/>
            <a:ext cx="920750" cy="371475"/>
          </a:xfrm>
          <a:custGeom>
            <a:avLst/>
            <a:gdLst>
              <a:gd name="T0" fmla="*/ 0 w 1600"/>
              <a:gd name="T1" fmla="*/ 0 h 617"/>
              <a:gd name="T2" fmla="*/ 1096000 w 1600"/>
              <a:gd name="T3" fmla="*/ 0 h 617"/>
              <a:gd name="T4" fmla="*/ 1227152 w 1600"/>
              <a:gd name="T5" fmla="*/ 242839 h 617"/>
              <a:gd name="T6" fmla="*/ 1096000 w 1600"/>
              <a:gd name="T7" fmla="*/ 486466 h 617"/>
              <a:gd name="T8" fmla="*/ 0 w 1600"/>
              <a:gd name="T9" fmla="*/ 486466 h 617"/>
              <a:gd name="T10" fmla="*/ 0 w 1600"/>
              <a:gd name="T11" fmla="*/ 0 h 617"/>
              <a:gd name="T12" fmla="*/ 0 60000 65536"/>
              <a:gd name="T13" fmla="*/ 0 60000 65536"/>
              <a:gd name="T14" fmla="*/ 0 60000 65536"/>
              <a:gd name="T15" fmla="*/ 0 60000 65536"/>
              <a:gd name="T16" fmla="*/ 0 60000 65536"/>
              <a:gd name="T17" fmla="*/ 0 60000 65536"/>
              <a:gd name="T18" fmla="*/ 0 w 1600"/>
              <a:gd name="T19" fmla="*/ 0 h 617"/>
              <a:gd name="T20" fmla="*/ 1600 w 1600"/>
              <a:gd name="T21" fmla="*/ 617 h 617"/>
            </a:gdLst>
            <a:ahLst/>
            <a:cxnLst>
              <a:cxn ang="T12">
                <a:pos x="T0" y="T1"/>
              </a:cxn>
              <a:cxn ang="T13">
                <a:pos x="T2" y="T3"/>
              </a:cxn>
              <a:cxn ang="T14">
                <a:pos x="T4" y="T5"/>
              </a:cxn>
              <a:cxn ang="T15">
                <a:pos x="T6" y="T7"/>
              </a:cxn>
              <a:cxn ang="T16">
                <a:pos x="T8" y="T9"/>
              </a:cxn>
              <a:cxn ang="T17">
                <a:pos x="T10" y="T11"/>
              </a:cxn>
            </a:cxnLst>
            <a:rect l="T18" t="T19" r="T20" b="T21"/>
            <a:pathLst>
              <a:path w="1600" h="617">
                <a:moveTo>
                  <a:pt x="0" y="0"/>
                </a:moveTo>
                <a:lnTo>
                  <a:pt x="1429" y="0"/>
                </a:lnTo>
                <a:lnTo>
                  <a:pt x="1600" y="308"/>
                </a:lnTo>
                <a:lnTo>
                  <a:pt x="1429" y="617"/>
                </a:lnTo>
                <a:lnTo>
                  <a:pt x="0" y="617"/>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8835" name="Freeform 6"/>
          <p:cNvSpPr>
            <a:spLocks/>
          </p:cNvSpPr>
          <p:nvPr userDrawn="1"/>
        </p:nvSpPr>
        <p:spPr bwMode="auto">
          <a:xfrm>
            <a:off x="896938" y="55563"/>
            <a:ext cx="7659687" cy="371475"/>
          </a:xfrm>
          <a:custGeom>
            <a:avLst/>
            <a:gdLst>
              <a:gd name="T0" fmla="*/ 0 w 13327"/>
              <a:gd name="T1" fmla="*/ 0 h 617"/>
              <a:gd name="T2" fmla="*/ 10083962 w 13327"/>
              <a:gd name="T3" fmla="*/ 0 h 617"/>
              <a:gd name="T4" fmla="*/ 10215809 w 13327"/>
              <a:gd name="T5" fmla="*/ 242839 h 617"/>
              <a:gd name="T6" fmla="*/ 10083962 w 13327"/>
              <a:gd name="T7" fmla="*/ 486466 h 617"/>
              <a:gd name="T8" fmla="*/ 0 w 13327"/>
              <a:gd name="T9" fmla="*/ 486466 h 617"/>
              <a:gd name="T10" fmla="*/ 131080 w 13327"/>
              <a:gd name="T11" fmla="*/ 242839 h 617"/>
              <a:gd name="T12" fmla="*/ 0 w 13327"/>
              <a:gd name="T13" fmla="*/ 0 h 617"/>
              <a:gd name="T14" fmla="*/ 0 60000 65536"/>
              <a:gd name="T15" fmla="*/ 0 60000 65536"/>
              <a:gd name="T16" fmla="*/ 0 60000 65536"/>
              <a:gd name="T17" fmla="*/ 0 60000 65536"/>
              <a:gd name="T18" fmla="*/ 0 60000 65536"/>
              <a:gd name="T19" fmla="*/ 0 60000 65536"/>
              <a:gd name="T20" fmla="*/ 0 60000 65536"/>
              <a:gd name="T21" fmla="*/ 0 w 13327"/>
              <a:gd name="T22" fmla="*/ 0 h 617"/>
              <a:gd name="T23" fmla="*/ 13327 w 13327"/>
              <a:gd name="T24" fmla="*/ 617 h 6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27" h="617">
                <a:moveTo>
                  <a:pt x="0" y="0"/>
                </a:moveTo>
                <a:lnTo>
                  <a:pt x="13155" y="0"/>
                </a:lnTo>
                <a:lnTo>
                  <a:pt x="13327" y="308"/>
                </a:lnTo>
                <a:lnTo>
                  <a:pt x="13155" y="617"/>
                </a:lnTo>
                <a:lnTo>
                  <a:pt x="0" y="617"/>
                </a:lnTo>
                <a:lnTo>
                  <a:pt x="171" y="30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8836" name="Freeform 7"/>
          <p:cNvSpPr>
            <a:spLocks/>
          </p:cNvSpPr>
          <p:nvPr userDrawn="1"/>
        </p:nvSpPr>
        <p:spPr bwMode="auto">
          <a:xfrm>
            <a:off x="8499475" y="49213"/>
            <a:ext cx="609600" cy="371475"/>
          </a:xfrm>
          <a:custGeom>
            <a:avLst/>
            <a:gdLst>
              <a:gd name="T0" fmla="*/ 0 w 1060"/>
              <a:gd name="T1" fmla="*/ 0 h 617"/>
              <a:gd name="T2" fmla="*/ 812871 w 1060"/>
              <a:gd name="T3" fmla="*/ 0 h 617"/>
              <a:gd name="T4" fmla="*/ 812871 w 1060"/>
              <a:gd name="T5" fmla="*/ 486466 h 617"/>
              <a:gd name="T6" fmla="*/ 0 w 1060"/>
              <a:gd name="T7" fmla="*/ 486466 h 617"/>
              <a:gd name="T8" fmla="*/ 131900 w 1060"/>
              <a:gd name="T9" fmla="*/ 242839 h 617"/>
              <a:gd name="T10" fmla="*/ 0 w 1060"/>
              <a:gd name="T11" fmla="*/ 0 h 617"/>
              <a:gd name="T12" fmla="*/ 0 60000 65536"/>
              <a:gd name="T13" fmla="*/ 0 60000 65536"/>
              <a:gd name="T14" fmla="*/ 0 60000 65536"/>
              <a:gd name="T15" fmla="*/ 0 60000 65536"/>
              <a:gd name="T16" fmla="*/ 0 60000 65536"/>
              <a:gd name="T17" fmla="*/ 0 60000 65536"/>
              <a:gd name="T18" fmla="*/ 0 w 1060"/>
              <a:gd name="T19" fmla="*/ 0 h 617"/>
              <a:gd name="T20" fmla="*/ 1060 w 1060"/>
              <a:gd name="T21" fmla="*/ 617 h 617"/>
            </a:gdLst>
            <a:ahLst/>
            <a:cxnLst>
              <a:cxn ang="T12">
                <a:pos x="T0" y="T1"/>
              </a:cxn>
              <a:cxn ang="T13">
                <a:pos x="T2" y="T3"/>
              </a:cxn>
              <a:cxn ang="T14">
                <a:pos x="T4" y="T5"/>
              </a:cxn>
              <a:cxn ang="T15">
                <a:pos x="T6" y="T7"/>
              </a:cxn>
              <a:cxn ang="T16">
                <a:pos x="T8" y="T9"/>
              </a:cxn>
              <a:cxn ang="T17">
                <a:pos x="T10" y="T11"/>
              </a:cxn>
            </a:cxnLst>
            <a:rect l="T18" t="T19" r="T20" b="T21"/>
            <a:pathLst>
              <a:path w="1060" h="617">
                <a:moveTo>
                  <a:pt x="0" y="0"/>
                </a:moveTo>
                <a:lnTo>
                  <a:pt x="1060" y="0"/>
                </a:lnTo>
                <a:lnTo>
                  <a:pt x="1060" y="617"/>
                </a:lnTo>
                <a:lnTo>
                  <a:pt x="0" y="617"/>
                </a:lnTo>
                <a:lnTo>
                  <a:pt x="172" y="308"/>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 name="TextBox 14"/>
          <p:cNvSpPr txBox="1">
            <a:spLocks noChangeArrowheads="1"/>
          </p:cNvSpPr>
          <p:nvPr userDrawn="1"/>
        </p:nvSpPr>
        <p:spPr bwMode="auto">
          <a:xfrm>
            <a:off x="8675688" y="53975"/>
            <a:ext cx="373062"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488" tIns="34241" rIns="68488" bIns="34241">
            <a:spAutoFit/>
          </a:bodyPr>
          <a:lstStyle>
            <a:lvl1pPr defTabSz="685800" eaLnBrk="0" hangingPunct="0">
              <a:defRPr>
                <a:solidFill>
                  <a:schemeClr val="tx1"/>
                </a:solidFill>
                <a:latin typeface="Arial" pitchFamily="34" charset="0"/>
                <a:ea typeface="宋体" pitchFamily="2" charset="-122"/>
              </a:defRPr>
            </a:lvl1pPr>
            <a:lvl2pPr marL="557213" indent="-214313" defTabSz="685800" eaLnBrk="0" hangingPunct="0">
              <a:defRPr>
                <a:solidFill>
                  <a:schemeClr val="tx1"/>
                </a:solidFill>
                <a:latin typeface="Arial" pitchFamily="34" charset="0"/>
                <a:ea typeface="宋体" pitchFamily="2" charset="-122"/>
              </a:defRPr>
            </a:lvl2pPr>
            <a:lvl3pPr marL="857250" indent="-171450" defTabSz="685800" eaLnBrk="0" hangingPunct="0">
              <a:defRPr>
                <a:solidFill>
                  <a:schemeClr val="tx1"/>
                </a:solidFill>
                <a:latin typeface="Arial" pitchFamily="34" charset="0"/>
                <a:ea typeface="宋体" pitchFamily="2" charset="-122"/>
              </a:defRPr>
            </a:lvl3pPr>
            <a:lvl4pPr marL="1200150" indent="-171450" defTabSz="685800" eaLnBrk="0" hangingPunct="0">
              <a:defRPr>
                <a:solidFill>
                  <a:schemeClr val="tx1"/>
                </a:solidFill>
                <a:latin typeface="Arial" pitchFamily="34" charset="0"/>
                <a:ea typeface="宋体" pitchFamily="2" charset="-122"/>
              </a:defRPr>
            </a:lvl4pPr>
            <a:lvl5pPr marL="1543050" indent="-171450" defTabSz="685800" eaLnBrk="0" hangingPunct="0">
              <a:defRPr>
                <a:solidFill>
                  <a:schemeClr val="tx1"/>
                </a:solidFill>
                <a:latin typeface="Arial" pitchFamily="34" charset="0"/>
                <a:ea typeface="宋体" pitchFamily="2" charset="-122"/>
              </a:defRPr>
            </a:lvl5pPr>
            <a:lvl6pPr marL="2000250" indent="-171450" defTabSz="685800" eaLnBrk="0" fontAlgn="base" hangingPunct="0">
              <a:spcBef>
                <a:spcPct val="0"/>
              </a:spcBef>
              <a:spcAft>
                <a:spcPct val="0"/>
              </a:spcAft>
              <a:defRPr>
                <a:solidFill>
                  <a:schemeClr val="tx1"/>
                </a:solidFill>
                <a:latin typeface="Arial" pitchFamily="34" charset="0"/>
                <a:ea typeface="宋体" pitchFamily="2" charset="-122"/>
              </a:defRPr>
            </a:lvl6pPr>
            <a:lvl7pPr marL="2457450" indent="-171450" defTabSz="685800" eaLnBrk="0" fontAlgn="base" hangingPunct="0">
              <a:spcBef>
                <a:spcPct val="0"/>
              </a:spcBef>
              <a:spcAft>
                <a:spcPct val="0"/>
              </a:spcAft>
              <a:defRPr>
                <a:solidFill>
                  <a:schemeClr val="tx1"/>
                </a:solidFill>
                <a:latin typeface="Arial" pitchFamily="34" charset="0"/>
                <a:ea typeface="宋体" pitchFamily="2" charset="-122"/>
              </a:defRPr>
            </a:lvl7pPr>
            <a:lvl8pPr marL="2914650" indent="-171450" defTabSz="685800" eaLnBrk="0" fontAlgn="base" hangingPunct="0">
              <a:spcBef>
                <a:spcPct val="0"/>
              </a:spcBef>
              <a:spcAft>
                <a:spcPct val="0"/>
              </a:spcAft>
              <a:defRPr>
                <a:solidFill>
                  <a:schemeClr val="tx1"/>
                </a:solidFill>
                <a:latin typeface="Arial" pitchFamily="34" charset="0"/>
                <a:ea typeface="宋体" pitchFamily="2" charset="-122"/>
              </a:defRPr>
            </a:lvl8pPr>
            <a:lvl9pPr marL="3371850" indent="-171450" defTabSz="6858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fld id="{48E7EE21-2717-42C4-A5D4-9A1E76B60DFE}" type="slidenum">
              <a:rPr lang="zh-CN" altLang="en-US" sz="1400">
                <a:solidFill>
                  <a:schemeClr val="accent2"/>
                </a:solidFill>
                <a:latin typeface="微软雅黑" pitchFamily="34" charset="-122"/>
                <a:ea typeface="微软雅黑" pitchFamily="34" charset="-122"/>
              </a:rPr>
              <a:pPr algn="ctr" eaLnBrk="1" hangingPunct="1">
                <a:buFont typeface="Arial" pitchFamily="34" charset="0"/>
                <a:buNone/>
              </a:pPr>
              <a:t>‹#›</a:t>
            </a:fld>
            <a:endParaRPr lang="en-US" altLang="zh-CN" sz="1400">
              <a:solidFill>
                <a:schemeClr val="accent2"/>
              </a:solidFill>
              <a:latin typeface="微软雅黑" pitchFamily="34" charset="-122"/>
              <a:ea typeface="微软雅黑" pitchFamily="34" charset="-122"/>
            </a:endParaRPr>
          </a:p>
        </p:txBody>
      </p:sp>
      <p:sp>
        <p:nvSpPr>
          <p:cNvPr id="248838" name="Rectangle 2"/>
          <p:cNvSpPr>
            <a:spLocks noGrp="1" noChangeArrowheads="1"/>
          </p:cNvSpPr>
          <p:nvPr>
            <p:ph type="title"/>
          </p:nvPr>
        </p:nvSpPr>
        <p:spPr bwMode="auto">
          <a:xfrm>
            <a:off x="457200" y="690563"/>
            <a:ext cx="8229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488" tIns="34241" rIns="68488" bIns="34241" numCol="1" anchor="ctr" anchorCtr="0" compatLnSpc="1">
            <a:prstTxWarp prst="textNoShape">
              <a:avLst/>
            </a:prstTxWarp>
          </a:bodyPr>
          <a:lstStyle/>
          <a:p>
            <a:pPr lvl="0"/>
            <a:r>
              <a:rPr lang="zh-CN" altLang="en-US" smtClean="0"/>
              <a:t>单击此处编辑母版标题样式</a:t>
            </a:r>
          </a:p>
        </p:txBody>
      </p:sp>
      <p:sp>
        <p:nvSpPr>
          <p:cNvPr id="248839" name="Rectangle 3"/>
          <p:cNvSpPr>
            <a:spLocks noGrp="1" noChangeArrowheads="1"/>
          </p:cNvSpPr>
          <p:nvPr>
            <p:ph type="body" idx="1"/>
          </p:nvPr>
        </p:nvSpPr>
        <p:spPr bwMode="auto">
          <a:xfrm>
            <a:off x="457200" y="1219200"/>
            <a:ext cx="82296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488" tIns="34241" rIns="68488" bIns="34241" numCol="1" anchor="t" anchorCtr="0" compatLnSpc="1">
            <a:prstTxWarp prst="textNoShape">
              <a:avLst/>
            </a:prstTxWarp>
          </a:bodyPr>
          <a:lstStyle/>
          <a:p>
            <a:pPr lvl="0"/>
            <a:r>
              <a:rPr lang="zh-CN" altLang="en-US" smtClean="0"/>
              <a:t>单击此处编辑母版文本样式</a:t>
            </a:r>
          </a:p>
          <a:p>
            <a:pPr lvl="1"/>
            <a:r>
              <a:rPr lang="zh-CN" altLang="en-US" smtClean="0"/>
              <a:t>第二级</a:t>
            </a:r>
          </a:p>
        </p:txBody>
      </p:sp>
    </p:spTree>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8834"/>
                                        </p:tgtEl>
                                        <p:attrNameLst>
                                          <p:attrName>style.visibility</p:attrName>
                                        </p:attrNameLst>
                                      </p:cBhvr>
                                      <p:to>
                                        <p:strVal val="visible"/>
                                      </p:to>
                                    </p:set>
                                    <p:anim calcmode="lin" valueType="num">
                                      <p:cBhvr additive="base">
                                        <p:cTn id="7" dur="300" fill="hold"/>
                                        <p:tgtEl>
                                          <p:spTgt spid="248834"/>
                                        </p:tgtEl>
                                        <p:attrNameLst>
                                          <p:attrName>ppt_x</p:attrName>
                                        </p:attrNameLst>
                                      </p:cBhvr>
                                      <p:tavLst>
                                        <p:tav tm="0">
                                          <p:val>
                                            <p:strVal val="0-#ppt_w/2"/>
                                          </p:val>
                                        </p:tav>
                                        <p:tav tm="100000">
                                          <p:val>
                                            <p:strVal val="#ppt_x"/>
                                          </p:val>
                                        </p:tav>
                                      </p:tavLst>
                                    </p:anim>
                                    <p:anim calcmode="lin" valueType="num">
                                      <p:cBhvr additive="base">
                                        <p:cTn id="8" dur="300" fill="hold"/>
                                        <p:tgtEl>
                                          <p:spTgt spid="24883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2" presetClass="entr" presetSubtype="8" fill="hold" grpId="0" nodeType="afterEffect">
                                  <p:stCondLst>
                                    <p:cond delay="0"/>
                                  </p:stCondLst>
                                  <p:childTnLst>
                                    <p:set>
                                      <p:cBhvr>
                                        <p:cTn id="11" dur="1" fill="hold">
                                          <p:stCondLst>
                                            <p:cond delay="0"/>
                                          </p:stCondLst>
                                        </p:cTn>
                                        <p:tgtEl>
                                          <p:spTgt spid="248835"/>
                                        </p:tgtEl>
                                        <p:attrNameLst>
                                          <p:attrName>style.visibility</p:attrName>
                                        </p:attrNameLst>
                                      </p:cBhvr>
                                      <p:to>
                                        <p:strVal val="visible"/>
                                      </p:to>
                                    </p:set>
                                    <p:animEffect transition="in" filter="wipe(left)">
                                      <p:cBhvr>
                                        <p:cTn id="12" dur="300"/>
                                        <p:tgtEl>
                                          <p:spTgt spid="248835"/>
                                        </p:tgtEl>
                                      </p:cBhvr>
                                    </p:animEffect>
                                  </p:childTnLst>
                                </p:cTn>
                              </p:par>
                            </p:childTnLst>
                          </p:cTn>
                        </p:par>
                        <p:par>
                          <p:cTn id="13" fill="hold" nodeType="afterGroup">
                            <p:stCondLst>
                              <p:cond delay="600"/>
                            </p:stCondLst>
                            <p:childTnLst>
                              <p:par>
                                <p:cTn id="14" presetID="2" presetClass="entr" presetSubtype="2" fill="hold" grpId="0" nodeType="afterEffect">
                                  <p:stCondLst>
                                    <p:cond delay="0"/>
                                  </p:stCondLst>
                                  <p:childTnLst>
                                    <p:set>
                                      <p:cBhvr>
                                        <p:cTn id="15" dur="1" fill="hold">
                                          <p:stCondLst>
                                            <p:cond delay="0"/>
                                          </p:stCondLst>
                                        </p:cTn>
                                        <p:tgtEl>
                                          <p:spTgt spid="248836"/>
                                        </p:tgtEl>
                                        <p:attrNameLst>
                                          <p:attrName>style.visibility</p:attrName>
                                        </p:attrNameLst>
                                      </p:cBhvr>
                                      <p:to>
                                        <p:strVal val="visible"/>
                                      </p:to>
                                    </p:set>
                                    <p:anim calcmode="lin" valueType="num">
                                      <p:cBhvr additive="base">
                                        <p:cTn id="16" dur="300" fill="hold"/>
                                        <p:tgtEl>
                                          <p:spTgt spid="248836"/>
                                        </p:tgtEl>
                                        <p:attrNameLst>
                                          <p:attrName>ppt_x</p:attrName>
                                        </p:attrNameLst>
                                      </p:cBhvr>
                                      <p:tavLst>
                                        <p:tav tm="0">
                                          <p:val>
                                            <p:strVal val="1+#ppt_w/2"/>
                                          </p:val>
                                        </p:tav>
                                        <p:tav tm="100000">
                                          <p:val>
                                            <p:strVal val="#ppt_x"/>
                                          </p:val>
                                        </p:tav>
                                      </p:tavLst>
                                    </p:anim>
                                    <p:anim calcmode="lin" valueType="num">
                                      <p:cBhvr additive="base">
                                        <p:cTn id="17" dur="300" fill="hold"/>
                                        <p:tgtEl>
                                          <p:spTgt spid="2488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4" grpId="0" animBg="1"/>
      <p:bldP spid="248835" grpId="0" animBg="1"/>
      <p:bldP spid="248836" grpId="0" animBg="1"/>
    </p:bldLst>
  </p:timing>
  <p:txStyles>
    <p:titleStyle>
      <a:lvl1pPr algn="l" defTabSz="685800" rtl="0" fontAlgn="base">
        <a:spcBef>
          <a:spcPct val="0"/>
        </a:spcBef>
        <a:spcAft>
          <a:spcPct val="0"/>
        </a:spcAft>
        <a:defRPr>
          <a:solidFill>
            <a:schemeClr val="accent1"/>
          </a:solidFill>
          <a:latin typeface="+mj-lt"/>
          <a:ea typeface="+mj-ea"/>
          <a:cs typeface="+mj-cs"/>
        </a:defRPr>
      </a:lvl1pPr>
      <a:lvl2pPr algn="l" defTabSz="685800" rtl="0" fontAlgn="base">
        <a:spcBef>
          <a:spcPct val="0"/>
        </a:spcBef>
        <a:spcAft>
          <a:spcPct val="0"/>
        </a:spcAft>
        <a:defRPr>
          <a:solidFill>
            <a:schemeClr val="accent1"/>
          </a:solidFill>
          <a:latin typeface="Arial" pitchFamily="34" charset="0"/>
          <a:ea typeface="宋体" pitchFamily="2" charset="-122"/>
        </a:defRPr>
      </a:lvl2pPr>
      <a:lvl3pPr algn="l" defTabSz="685800" rtl="0" fontAlgn="base">
        <a:spcBef>
          <a:spcPct val="0"/>
        </a:spcBef>
        <a:spcAft>
          <a:spcPct val="0"/>
        </a:spcAft>
        <a:defRPr>
          <a:solidFill>
            <a:schemeClr val="accent1"/>
          </a:solidFill>
          <a:latin typeface="Arial" pitchFamily="34" charset="0"/>
          <a:ea typeface="宋体" pitchFamily="2" charset="-122"/>
        </a:defRPr>
      </a:lvl3pPr>
      <a:lvl4pPr algn="l" defTabSz="685800" rtl="0" fontAlgn="base">
        <a:spcBef>
          <a:spcPct val="0"/>
        </a:spcBef>
        <a:spcAft>
          <a:spcPct val="0"/>
        </a:spcAft>
        <a:defRPr>
          <a:solidFill>
            <a:schemeClr val="accent1"/>
          </a:solidFill>
          <a:latin typeface="Arial" pitchFamily="34" charset="0"/>
          <a:ea typeface="宋体" pitchFamily="2" charset="-122"/>
        </a:defRPr>
      </a:lvl4pPr>
      <a:lvl5pPr algn="l" defTabSz="685800" rtl="0" fontAlgn="base">
        <a:spcBef>
          <a:spcPct val="0"/>
        </a:spcBef>
        <a:spcAft>
          <a:spcPct val="0"/>
        </a:spcAft>
        <a:defRPr>
          <a:solidFill>
            <a:schemeClr val="accent1"/>
          </a:solidFill>
          <a:latin typeface="Arial" pitchFamily="34" charset="0"/>
          <a:ea typeface="宋体" pitchFamily="2" charset="-122"/>
        </a:defRPr>
      </a:lvl5pPr>
      <a:lvl6pPr marL="457200" algn="l" defTabSz="685800" rtl="0" fontAlgn="base">
        <a:spcBef>
          <a:spcPct val="0"/>
        </a:spcBef>
        <a:spcAft>
          <a:spcPct val="0"/>
        </a:spcAft>
        <a:defRPr>
          <a:solidFill>
            <a:schemeClr val="accent1"/>
          </a:solidFill>
          <a:latin typeface="Arial" pitchFamily="34" charset="0"/>
          <a:ea typeface="宋体" pitchFamily="2" charset="-122"/>
        </a:defRPr>
      </a:lvl6pPr>
      <a:lvl7pPr marL="914400" algn="l" defTabSz="685800" rtl="0" fontAlgn="base">
        <a:spcBef>
          <a:spcPct val="0"/>
        </a:spcBef>
        <a:spcAft>
          <a:spcPct val="0"/>
        </a:spcAft>
        <a:defRPr>
          <a:solidFill>
            <a:schemeClr val="accent1"/>
          </a:solidFill>
          <a:latin typeface="Arial" pitchFamily="34" charset="0"/>
          <a:ea typeface="宋体" pitchFamily="2" charset="-122"/>
        </a:defRPr>
      </a:lvl7pPr>
      <a:lvl8pPr marL="1371600" algn="l" defTabSz="685800" rtl="0" fontAlgn="base">
        <a:spcBef>
          <a:spcPct val="0"/>
        </a:spcBef>
        <a:spcAft>
          <a:spcPct val="0"/>
        </a:spcAft>
        <a:defRPr>
          <a:solidFill>
            <a:schemeClr val="accent1"/>
          </a:solidFill>
          <a:latin typeface="Arial" pitchFamily="34" charset="0"/>
          <a:ea typeface="宋体" pitchFamily="2" charset="-122"/>
        </a:defRPr>
      </a:lvl8pPr>
      <a:lvl9pPr marL="1828800" algn="l" defTabSz="685800" rtl="0" fontAlgn="base">
        <a:spcBef>
          <a:spcPct val="0"/>
        </a:spcBef>
        <a:spcAft>
          <a:spcPct val="0"/>
        </a:spcAft>
        <a:defRPr>
          <a:solidFill>
            <a:schemeClr val="accent1"/>
          </a:solidFill>
          <a:latin typeface="Arial" pitchFamily="34" charset="0"/>
          <a:ea typeface="宋体" pitchFamily="2" charset="-122"/>
        </a:defRPr>
      </a:lvl9pPr>
    </p:titleStyle>
    <p:bodyStyle>
      <a:lvl1pPr marL="257175" indent="-257175" algn="l" defTabSz="685800" rtl="0" fontAlgn="base">
        <a:spcBef>
          <a:spcPct val="20000"/>
        </a:spcBef>
        <a:spcAft>
          <a:spcPct val="0"/>
        </a:spcAft>
        <a:buChar char="•"/>
        <a:defRPr sz="1500">
          <a:solidFill>
            <a:schemeClr val="accent1"/>
          </a:solidFill>
          <a:latin typeface="+mn-lt"/>
          <a:ea typeface="+mn-ea"/>
          <a:cs typeface="+mn-cs"/>
        </a:defRPr>
      </a:lvl1pPr>
      <a:lvl2pPr marL="557213" indent="-214313" algn="l" defTabSz="685800" rtl="0" fontAlgn="base">
        <a:spcBef>
          <a:spcPct val="20000"/>
        </a:spcBef>
        <a:spcAft>
          <a:spcPct val="0"/>
        </a:spcAft>
        <a:buChar char="–"/>
        <a:defRPr sz="1500">
          <a:solidFill>
            <a:schemeClr val="accent1"/>
          </a:solidFill>
          <a:latin typeface="+mn-lt"/>
          <a:ea typeface="+mn-ea"/>
        </a:defRPr>
      </a:lvl2pPr>
      <a:lvl3pPr marL="857250" indent="-171450" algn="l" defTabSz="685800" rtl="0" fontAlgn="base">
        <a:spcBef>
          <a:spcPct val="20000"/>
        </a:spcBef>
        <a:spcAft>
          <a:spcPct val="0"/>
        </a:spcAft>
        <a:buChar char="•"/>
        <a:defRPr>
          <a:solidFill>
            <a:schemeClr val="tx1"/>
          </a:solidFill>
          <a:latin typeface="+mn-lt"/>
          <a:ea typeface="+mn-ea"/>
        </a:defRPr>
      </a:lvl3pPr>
      <a:lvl4pPr marL="1200150" indent="-171450" algn="l" defTabSz="685800" rtl="0" fontAlgn="base">
        <a:spcBef>
          <a:spcPct val="20000"/>
        </a:spcBef>
        <a:spcAft>
          <a:spcPct val="0"/>
        </a:spcAft>
        <a:buChar char="–"/>
        <a:defRPr sz="1500">
          <a:solidFill>
            <a:schemeClr val="tx1"/>
          </a:solidFill>
          <a:latin typeface="+mn-lt"/>
          <a:ea typeface="+mn-ea"/>
        </a:defRPr>
      </a:lvl4pPr>
      <a:lvl5pPr marL="1543050" indent="-171450" algn="l" defTabSz="685800" rtl="0" fontAlgn="base">
        <a:spcBef>
          <a:spcPct val="20000"/>
        </a:spcBef>
        <a:spcAft>
          <a:spcPct val="0"/>
        </a:spcAft>
        <a:buChar char="»"/>
        <a:defRPr sz="1500">
          <a:solidFill>
            <a:schemeClr val="tx1"/>
          </a:solidFill>
          <a:latin typeface="+mn-lt"/>
          <a:ea typeface="+mn-ea"/>
        </a:defRPr>
      </a:lvl5pPr>
      <a:lvl6pPr marL="2000250" indent="-171450" algn="l" defTabSz="685800" rtl="0" fontAlgn="base">
        <a:spcBef>
          <a:spcPct val="20000"/>
        </a:spcBef>
        <a:spcAft>
          <a:spcPct val="0"/>
        </a:spcAft>
        <a:buChar char="»"/>
        <a:defRPr sz="1500">
          <a:solidFill>
            <a:schemeClr val="tx1"/>
          </a:solidFill>
          <a:latin typeface="+mn-lt"/>
          <a:ea typeface="+mn-ea"/>
        </a:defRPr>
      </a:lvl6pPr>
      <a:lvl7pPr marL="2457450" indent="-171450" algn="l" defTabSz="685800" rtl="0" fontAlgn="base">
        <a:spcBef>
          <a:spcPct val="20000"/>
        </a:spcBef>
        <a:spcAft>
          <a:spcPct val="0"/>
        </a:spcAft>
        <a:buChar char="»"/>
        <a:defRPr sz="1500">
          <a:solidFill>
            <a:schemeClr val="tx1"/>
          </a:solidFill>
          <a:latin typeface="+mn-lt"/>
          <a:ea typeface="+mn-ea"/>
        </a:defRPr>
      </a:lvl7pPr>
      <a:lvl8pPr marL="2914650" indent="-171450" algn="l" defTabSz="685800" rtl="0" fontAlgn="base">
        <a:spcBef>
          <a:spcPct val="20000"/>
        </a:spcBef>
        <a:spcAft>
          <a:spcPct val="0"/>
        </a:spcAft>
        <a:buChar char="»"/>
        <a:defRPr sz="1500">
          <a:solidFill>
            <a:schemeClr val="tx1"/>
          </a:solidFill>
          <a:latin typeface="+mn-lt"/>
          <a:ea typeface="+mn-ea"/>
        </a:defRPr>
      </a:lvl8pPr>
      <a:lvl9pPr marL="3371850" indent="-171450" algn="l" defTabSz="685800" rtl="0" fontAlgn="base">
        <a:spcBef>
          <a:spcPct val="20000"/>
        </a:spcBef>
        <a:spcAft>
          <a:spcPct val="0"/>
        </a:spcAft>
        <a:buChar char="»"/>
        <a:defRPr sz="15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117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22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1185" name="Picture 17"/>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87175" y="1474129"/>
            <a:ext cx="5614988"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1172" name="标题 9"/>
          <p:cNvSpPr>
            <a:spLocks/>
          </p:cNvSpPr>
          <p:nvPr/>
        </p:nvSpPr>
        <p:spPr bwMode="auto">
          <a:xfrm>
            <a:off x="5292725" y="1098550"/>
            <a:ext cx="4932363"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685800"/>
            <a:r>
              <a:rPr lang="en-US" altLang="zh-CN" sz="3600" b="1">
                <a:solidFill>
                  <a:schemeClr val="accent2"/>
                </a:solidFill>
                <a:latin typeface="Impact" pitchFamily="34" charset="0"/>
              </a:rPr>
              <a:t>LOGO </a:t>
            </a:r>
          </a:p>
        </p:txBody>
      </p:sp>
      <p:pic>
        <p:nvPicPr>
          <p:cNvPr id="391178" name="Picture 10"/>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5650" y="0"/>
            <a:ext cx="3041650"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1176" name="Picture 8"/>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294063"/>
            <a:ext cx="91440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1179" name="Picture 11"/>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27313" y="1530350"/>
            <a:ext cx="720725"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1180" name="Picture 12"/>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3575" y="1098550"/>
            <a:ext cx="577850"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1181" name="Picture 13"/>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750" y="1169988"/>
            <a:ext cx="79057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1182" name="Picture 14"/>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6600" y="593725"/>
            <a:ext cx="719138"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1183" name="Picture 15"/>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6013" y="573088"/>
            <a:ext cx="360362"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1184" name="Picture 16"/>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6238" y="2827338"/>
            <a:ext cx="357187"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1187" name="Picture 19"/>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40400" y="811213"/>
            <a:ext cx="703263"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1188" name="圆角矩形 606"/>
          <p:cNvSpPr>
            <a:spLocks noChangeArrowheads="1"/>
          </p:cNvSpPr>
          <p:nvPr/>
        </p:nvSpPr>
        <p:spPr bwMode="auto">
          <a:xfrm>
            <a:off x="3636962" y="2039140"/>
            <a:ext cx="5149879" cy="1071569"/>
          </a:xfrm>
          <a:prstGeom prst="roundRect">
            <a:avLst>
              <a:gd name="adj" fmla="val 16667"/>
            </a:avLst>
          </a:prstGeom>
          <a:solidFill>
            <a:srgbClr val="FF9900">
              <a:alpha val="77000"/>
            </a:srgbClr>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a:r>
              <a:rPr lang="zh-CN" altLang="en-US" sz="5400" b="1" dirty="0" smtClean="0">
                <a:solidFill>
                  <a:schemeClr val="bg2">
                    <a:lumMod val="50000"/>
                  </a:schemeClr>
                </a:solidFill>
                <a:latin typeface="方正少儿简体" pitchFamily="65" charset="-122"/>
                <a:ea typeface="方正少儿简体" pitchFamily="65" charset="-122"/>
              </a:rPr>
              <a:t>华小安财商课堂</a:t>
            </a:r>
            <a:endParaRPr lang="zh-CN" altLang="zh-CN" sz="5400" b="1" dirty="0">
              <a:solidFill>
                <a:schemeClr val="bg2">
                  <a:lumMod val="50000"/>
                </a:schemeClr>
              </a:solidFill>
              <a:latin typeface="方正少儿简体" pitchFamily="65" charset="-122"/>
              <a:ea typeface="方正少儿简体" pitchFamily="65" charset="-122"/>
            </a:endParaRPr>
          </a:p>
        </p:txBody>
      </p:sp>
      <p:sp>
        <p:nvSpPr>
          <p:cNvPr id="391189" name="标题 9"/>
          <p:cNvSpPr>
            <a:spLocks/>
          </p:cNvSpPr>
          <p:nvPr/>
        </p:nvSpPr>
        <p:spPr bwMode="auto">
          <a:xfrm>
            <a:off x="4895850" y="2466975"/>
            <a:ext cx="4932363"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685800"/>
            <a:endParaRPr lang="en-US" altLang="zh-CN" b="1" dirty="0">
              <a:latin typeface="华康少女文字W5(P)" pitchFamily="82" charset="-122"/>
              <a:ea typeface="华康少女文字W5(P)" pitchFamily="82" charset="-122"/>
            </a:endParaRPr>
          </a:p>
        </p:txBody>
      </p:sp>
      <p:pic>
        <p:nvPicPr>
          <p:cNvPr id="18" name="图片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610724" y="62045"/>
            <a:ext cx="1129676" cy="172845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921" name="Picture 6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8992" y="-104000"/>
            <a:ext cx="1463675"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9920" name="Picture 6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950" y="522288"/>
            <a:ext cx="782638"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2483768" y="2084694"/>
            <a:ext cx="5668916" cy="2308324"/>
          </a:xfrm>
          <a:prstGeom prst="rect">
            <a:avLst/>
          </a:prstGeom>
        </p:spPr>
        <p:txBody>
          <a:bodyPr wrap="square">
            <a:spAutoFit/>
          </a:bodyPr>
          <a:lstStyle/>
          <a:p>
            <a:pPr marL="457200" indent="-457200">
              <a:buAutoNum type="arabicPeriod"/>
            </a:pPr>
            <a:r>
              <a:rPr lang="zh-CN" altLang="en-US" sz="2400" b="1" dirty="0" smtClean="0">
                <a:solidFill>
                  <a:schemeClr val="bg2">
                    <a:lumMod val="50000"/>
                  </a:schemeClr>
                </a:solidFill>
                <a:latin typeface="微软雅黑" pitchFamily="34" charset="-122"/>
                <a:ea typeface="微软雅黑" pitchFamily="34" charset="-122"/>
                <a:cs typeface="Times New Roman" pitchFamily="18" charset="0"/>
              </a:rPr>
              <a:t>在家里干家务</a:t>
            </a:r>
            <a:endParaRPr lang="en-US" altLang="zh-CN" sz="2400" b="1" dirty="0" smtClean="0">
              <a:solidFill>
                <a:schemeClr val="bg2">
                  <a:lumMod val="50000"/>
                </a:schemeClr>
              </a:solidFill>
              <a:latin typeface="微软雅黑" pitchFamily="34" charset="-122"/>
              <a:ea typeface="微软雅黑" pitchFamily="34" charset="-122"/>
              <a:cs typeface="Times New Roman" pitchFamily="18" charset="0"/>
            </a:endParaRPr>
          </a:p>
          <a:p>
            <a:pPr marL="457200" indent="-457200">
              <a:buAutoNum type="arabicPeriod"/>
            </a:pPr>
            <a:endParaRPr lang="en-US" altLang="zh-CN" sz="2400" b="1" dirty="0" smtClean="0">
              <a:solidFill>
                <a:schemeClr val="bg2">
                  <a:lumMod val="50000"/>
                </a:schemeClr>
              </a:solidFill>
              <a:latin typeface="微软雅黑" pitchFamily="34" charset="-122"/>
              <a:ea typeface="微软雅黑" pitchFamily="34" charset="-122"/>
              <a:cs typeface="Times New Roman" pitchFamily="18" charset="0"/>
            </a:endParaRPr>
          </a:p>
          <a:p>
            <a:r>
              <a:rPr lang="en-US" altLang="zh-CN" sz="2400" b="1" dirty="0" smtClean="0">
                <a:solidFill>
                  <a:schemeClr val="bg2">
                    <a:lumMod val="50000"/>
                  </a:schemeClr>
                </a:solidFill>
                <a:latin typeface="微软雅黑" pitchFamily="34" charset="-122"/>
                <a:ea typeface="微软雅黑" pitchFamily="34" charset="-122"/>
                <a:cs typeface="Times New Roman" pitchFamily="18" charset="0"/>
              </a:rPr>
              <a:t>2. </a:t>
            </a:r>
            <a:r>
              <a:rPr lang="zh-CN" altLang="en-US" sz="2400" b="1" dirty="0" smtClean="0">
                <a:solidFill>
                  <a:schemeClr val="bg2">
                    <a:lumMod val="50000"/>
                  </a:schemeClr>
                </a:solidFill>
                <a:latin typeface="微软雅黑" pitchFamily="34" charset="-122"/>
                <a:ea typeface="微软雅黑" pitchFamily="34" charset="-122"/>
                <a:cs typeface="Times New Roman" pitchFamily="18" charset="0"/>
              </a:rPr>
              <a:t>自己家的废弃物品换卖</a:t>
            </a:r>
            <a:endParaRPr lang="en-US" altLang="zh-CN" sz="2400" b="1" dirty="0" smtClean="0">
              <a:solidFill>
                <a:schemeClr val="bg2">
                  <a:lumMod val="50000"/>
                </a:schemeClr>
              </a:solidFill>
              <a:latin typeface="微软雅黑" pitchFamily="34" charset="-122"/>
              <a:ea typeface="微软雅黑" pitchFamily="34" charset="-122"/>
              <a:cs typeface="Times New Roman" pitchFamily="18" charset="0"/>
            </a:endParaRPr>
          </a:p>
          <a:p>
            <a:endParaRPr lang="en-US" altLang="zh-CN" sz="2400" b="1" dirty="0">
              <a:solidFill>
                <a:schemeClr val="bg2">
                  <a:lumMod val="50000"/>
                </a:schemeClr>
              </a:solidFill>
              <a:latin typeface="微软雅黑" pitchFamily="34" charset="-122"/>
              <a:ea typeface="微软雅黑" pitchFamily="34" charset="-122"/>
              <a:cs typeface="Times New Roman" pitchFamily="18" charset="0"/>
            </a:endParaRPr>
          </a:p>
          <a:p>
            <a:r>
              <a:rPr lang="en-US" altLang="zh-CN" sz="2400" b="1" dirty="0" smtClean="0">
                <a:solidFill>
                  <a:schemeClr val="bg2">
                    <a:lumMod val="50000"/>
                  </a:schemeClr>
                </a:solidFill>
                <a:latin typeface="微软雅黑" pitchFamily="34" charset="-122"/>
                <a:ea typeface="微软雅黑" pitchFamily="34" charset="-122"/>
                <a:cs typeface="Times New Roman" pitchFamily="18" charset="0"/>
              </a:rPr>
              <a:t>3.</a:t>
            </a:r>
            <a:r>
              <a:rPr lang="zh-CN" altLang="en-US" sz="2400" b="1" dirty="0" smtClean="0">
                <a:solidFill>
                  <a:schemeClr val="bg2">
                    <a:lumMod val="50000"/>
                  </a:schemeClr>
                </a:solidFill>
                <a:latin typeface="微软雅黑" pitchFamily="34" charset="-122"/>
                <a:ea typeface="微软雅黑" pitchFamily="34" charset="-122"/>
                <a:cs typeface="Times New Roman" pitchFamily="18" charset="0"/>
              </a:rPr>
              <a:t>帮大人跑跑腿</a:t>
            </a:r>
            <a:endParaRPr lang="en-US" altLang="zh-CN" sz="2400" b="1" dirty="0" smtClean="0">
              <a:solidFill>
                <a:schemeClr val="bg2">
                  <a:lumMod val="50000"/>
                </a:schemeClr>
              </a:solidFill>
              <a:latin typeface="微软雅黑" pitchFamily="34" charset="-122"/>
              <a:ea typeface="微软雅黑" pitchFamily="34" charset="-122"/>
              <a:cs typeface="Times New Roman" pitchFamily="18" charset="0"/>
            </a:endParaRPr>
          </a:p>
          <a:p>
            <a:r>
              <a:rPr lang="zh-CN" altLang="en-US" sz="2400" b="1" dirty="0" smtClean="0">
                <a:solidFill>
                  <a:schemeClr val="bg2">
                    <a:lumMod val="50000"/>
                  </a:schemeClr>
                </a:solidFill>
                <a:latin typeface="微软雅黑" pitchFamily="34" charset="-122"/>
                <a:ea typeface="微软雅黑" pitchFamily="34" charset="-122"/>
                <a:cs typeface="Times New Roman" pitchFamily="18" charset="0"/>
              </a:rPr>
              <a:t>。。。。。</a:t>
            </a:r>
            <a:endParaRPr lang="zh-CN" altLang="zh-CN" sz="2400" b="1" dirty="0">
              <a:solidFill>
                <a:schemeClr val="bg2">
                  <a:lumMod val="50000"/>
                </a:schemeClr>
              </a:solidFill>
              <a:latin typeface="微软雅黑" pitchFamily="34" charset="-122"/>
              <a:ea typeface="微软雅黑" pitchFamily="34" charset="-122"/>
              <a:cs typeface="Times New Roman" pitchFamily="18" charset="0"/>
            </a:endParaRPr>
          </a:p>
        </p:txBody>
      </p:sp>
      <p:pic>
        <p:nvPicPr>
          <p:cNvPr id="249918" name="Picture 6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14481" y="0"/>
            <a:ext cx="1285884" cy="1989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9916" name="Picture 60"/>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91440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9919" name="Picture 63"/>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8148" y="896132"/>
            <a:ext cx="896937" cy="108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38975" y="1818556"/>
            <a:ext cx="1716166" cy="2382341"/>
          </a:xfrm>
          <a:prstGeom prst="rect">
            <a:avLst/>
          </a:prstGeom>
        </p:spPr>
      </p:pic>
    </p:spTree>
    <p:extLst>
      <p:ext uri="{BB962C8B-B14F-4D97-AF65-F5344CB8AC3E}">
        <p14:creationId xmlns:p14="http://schemas.microsoft.com/office/powerpoint/2010/main" val="551375626"/>
      </p:ext>
    </p:extLst>
  </p:cSld>
  <p:clrMapOvr>
    <a:masterClrMapping/>
  </p:clrMapOvr>
  <mc:AlternateContent xmlns:mc="http://schemas.openxmlformats.org/markup-compatibility/2006" xmlns:p14="http://schemas.microsoft.com/office/powerpoint/2010/main">
    <mc:Choice Requires="p14">
      <p:transition p14:dur="0" advTm="6339"/>
    </mc:Choice>
    <mc:Fallback xmlns="">
      <p:transition advTm="6339"/>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Text Box 4"/>
          <p:cNvSpPr txBox="1">
            <a:spLocks noChangeArrowheads="1"/>
          </p:cNvSpPr>
          <p:nvPr/>
        </p:nvSpPr>
        <p:spPr bwMode="auto">
          <a:xfrm>
            <a:off x="179388" y="-104775"/>
            <a:ext cx="5113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endParaRPr lang="zh-CN" altLang="zh-CN">
              <a:latin typeface="Calibri" pitchFamily="34" charset="0"/>
            </a:endParaRPr>
          </a:p>
        </p:txBody>
      </p:sp>
      <p:sp>
        <p:nvSpPr>
          <p:cNvPr id="38" name="矩形 37"/>
          <p:cNvSpPr/>
          <p:nvPr/>
        </p:nvSpPr>
        <p:spPr>
          <a:xfrm>
            <a:off x="1835696" y="666428"/>
            <a:ext cx="7094022" cy="3170099"/>
          </a:xfrm>
          <a:prstGeom prst="rect">
            <a:avLst/>
          </a:prstGeom>
        </p:spPr>
        <p:txBody>
          <a:bodyPr wrap="square">
            <a:spAutoFit/>
          </a:bodyPr>
          <a:lstStyle/>
          <a:p>
            <a:r>
              <a:rPr lang="zh-CN" altLang="en-US" sz="2800" b="1" dirty="0" smtClean="0">
                <a:solidFill>
                  <a:schemeClr val="bg2">
                    <a:lumMod val="50000"/>
                  </a:schemeClr>
                </a:solidFill>
                <a:latin typeface="微软雅黑" pitchFamily="34" charset="-122"/>
                <a:ea typeface="微软雅黑" pitchFamily="34" charset="-122"/>
              </a:rPr>
              <a:t>        案例一：布</a:t>
            </a:r>
            <a:r>
              <a:rPr lang="zh-CN" altLang="en-US" sz="2800" b="1" dirty="0">
                <a:solidFill>
                  <a:schemeClr val="bg2">
                    <a:lumMod val="50000"/>
                  </a:schemeClr>
                </a:solidFill>
                <a:latin typeface="微软雅黑" pitchFamily="34" charset="-122"/>
                <a:ea typeface="微软雅黑" pitchFamily="34" charset="-122"/>
              </a:rPr>
              <a:t>鲁诺和帕保罗的</a:t>
            </a:r>
            <a:r>
              <a:rPr lang="zh-CN" altLang="en-US" sz="2800" b="1" dirty="0" smtClean="0">
                <a:solidFill>
                  <a:schemeClr val="bg2">
                    <a:lumMod val="50000"/>
                  </a:schemeClr>
                </a:solidFill>
                <a:latin typeface="微软雅黑" pitchFamily="34" charset="-122"/>
                <a:ea typeface="微软雅黑" pitchFamily="34" charset="-122"/>
              </a:rPr>
              <a:t>故事</a:t>
            </a:r>
            <a:endParaRPr lang="en-US" altLang="zh-CN" sz="2800" b="1" dirty="0">
              <a:solidFill>
                <a:schemeClr val="bg2">
                  <a:lumMod val="50000"/>
                </a:schemeClr>
              </a:solidFill>
              <a:latin typeface="微软雅黑" pitchFamily="34" charset="-122"/>
              <a:ea typeface="微软雅黑" pitchFamily="34" charset="-122"/>
            </a:endParaRPr>
          </a:p>
          <a:p>
            <a:endParaRPr lang="en-US" altLang="zh-CN" sz="2800" b="1" dirty="0" smtClean="0">
              <a:solidFill>
                <a:schemeClr val="bg2">
                  <a:lumMod val="50000"/>
                </a:schemeClr>
              </a:solidFill>
              <a:latin typeface="微软雅黑" pitchFamily="34" charset="-122"/>
              <a:ea typeface="微软雅黑" pitchFamily="34" charset="-122"/>
            </a:endParaRPr>
          </a:p>
          <a:p>
            <a:endParaRPr lang="en-US" altLang="zh-CN" dirty="0" smtClean="0">
              <a:latin typeface="微软雅黑" pitchFamily="34" charset="-122"/>
              <a:ea typeface="微软雅黑" pitchFamily="34" charset="-122"/>
            </a:endParaRPr>
          </a:p>
          <a:p>
            <a:r>
              <a:rPr lang="zh-CN" altLang="en-US" b="1" dirty="0" smtClean="0">
                <a:solidFill>
                  <a:schemeClr val="bg2">
                    <a:lumMod val="50000"/>
                  </a:schemeClr>
                </a:solidFill>
                <a:latin typeface="微软雅黑" pitchFamily="34" charset="-122"/>
                <a:ea typeface="微软雅黑" pitchFamily="34" charset="-122"/>
              </a:rPr>
              <a:t>       布</a:t>
            </a:r>
            <a:r>
              <a:rPr lang="zh-CN" altLang="en-US" b="1" dirty="0">
                <a:solidFill>
                  <a:schemeClr val="bg2">
                    <a:lumMod val="50000"/>
                  </a:schemeClr>
                </a:solidFill>
                <a:latin typeface="微软雅黑" pitchFamily="34" charset="-122"/>
                <a:ea typeface="微软雅黑" pitchFamily="34" charset="-122"/>
              </a:rPr>
              <a:t>鲁诺只知道提水桶争辛苦钱，用时间换来了收入，但随着年龄的增长、健康等原因，总有一天就再也不能用时间换现金了。聪明的帕保罗就并不把全部时间都用来换取有限的收入，而是用一部分时间建造管道，只要有水流进来，管道就能给他带来源源不断的收入。这不正像极了我们所说的财富管理吗？</a:t>
            </a:r>
          </a:p>
          <a:p>
            <a:endParaRPr lang="en-US" altLang="zh-CN" dirty="0" smtClean="0">
              <a:latin typeface="黑体" pitchFamily="49" charset="-122"/>
              <a:ea typeface="黑体" pitchFamily="49" charset="-122"/>
            </a:endParaRPr>
          </a:p>
          <a:p>
            <a:r>
              <a:rPr lang="zh-CN" altLang="en-US" b="1" dirty="0" smtClean="0">
                <a:solidFill>
                  <a:schemeClr val="bg2">
                    <a:lumMod val="50000"/>
                  </a:schemeClr>
                </a:solidFill>
                <a:latin typeface="黑体" pitchFamily="49" charset="-122"/>
                <a:ea typeface="黑体" pitchFamily="49" charset="-122"/>
              </a:rPr>
              <a:t>       </a:t>
            </a:r>
            <a:endParaRPr lang="zh-CN" altLang="en-US" b="1" dirty="0">
              <a:solidFill>
                <a:schemeClr val="bg2">
                  <a:lumMod val="50000"/>
                </a:schemeClr>
              </a:solidFill>
              <a:latin typeface="黑体" pitchFamily="49" charset="-122"/>
              <a:ea typeface="黑体" pitchFamily="49" charset="-122"/>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2035" y="1355166"/>
            <a:ext cx="1682494" cy="2335598"/>
          </a:xfrm>
          <a:prstGeom prst="rect">
            <a:avLst/>
          </a:prstGeom>
        </p:spPr>
      </p:pic>
    </p:spTree>
    <p:extLst>
      <p:ext uri="{BB962C8B-B14F-4D97-AF65-F5344CB8AC3E}">
        <p14:creationId xmlns:p14="http://schemas.microsoft.com/office/powerpoint/2010/main" val="1813991075"/>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99" name="Picture 3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81752"/>
            <a:ext cx="8501090" cy="185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矩形 21"/>
          <p:cNvSpPr/>
          <p:nvPr/>
        </p:nvSpPr>
        <p:spPr>
          <a:xfrm>
            <a:off x="1403648" y="1602532"/>
            <a:ext cx="5416868" cy="2585323"/>
          </a:xfrm>
          <a:prstGeom prst="rect">
            <a:avLst/>
          </a:prstGeom>
        </p:spPr>
        <p:txBody>
          <a:bodyPr wrap="none">
            <a:spAutoFit/>
          </a:bodyPr>
          <a:lstStyle/>
          <a:p>
            <a:endParaRPr lang="en-US" altLang="zh-CN" b="1" dirty="0" smtClean="0">
              <a:solidFill>
                <a:schemeClr val="bg2">
                  <a:lumMod val="50000"/>
                </a:schemeClr>
              </a:solidFill>
              <a:latin typeface="微软雅黑" pitchFamily="34" charset="-122"/>
              <a:ea typeface="微软雅黑" pitchFamily="34" charset="-122"/>
            </a:endParaRPr>
          </a:p>
          <a:p>
            <a:r>
              <a:rPr lang="zh-CN" altLang="en-US" sz="2400" b="1" dirty="0" smtClean="0">
                <a:solidFill>
                  <a:schemeClr val="bg2">
                    <a:lumMod val="50000"/>
                  </a:schemeClr>
                </a:solidFill>
                <a:latin typeface="微软雅黑" pitchFamily="34" charset="-122"/>
                <a:ea typeface="微软雅黑" pitchFamily="34" charset="-122"/>
              </a:rPr>
              <a:t>想要赚钱就必须要先把钱“转起来”</a:t>
            </a:r>
            <a:endParaRPr lang="en-US" altLang="zh-CN" sz="2400" b="1" dirty="0" smtClean="0">
              <a:solidFill>
                <a:schemeClr val="bg2">
                  <a:lumMod val="50000"/>
                </a:schemeClr>
              </a:solidFill>
              <a:latin typeface="微软雅黑" pitchFamily="34" charset="-122"/>
              <a:ea typeface="微软雅黑" pitchFamily="34" charset="-122"/>
            </a:endParaRPr>
          </a:p>
          <a:p>
            <a:endParaRPr lang="en-US" altLang="zh-CN" sz="2400" b="1" dirty="0" smtClean="0">
              <a:solidFill>
                <a:schemeClr val="bg2">
                  <a:lumMod val="50000"/>
                </a:schemeClr>
              </a:solidFill>
              <a:latin typeface="微软雅黑" pitchFamily="34" charset="-122"/>
              <a:ea typeface="微软雅黑" pitchFamily="34" charset="-122"/>
            </a:endParaRPr>
          </a:p>
          <a:p>
            <a:endParaRPr lang="en-US" altLang="zh-CN" sz="2400" b="1" dirty="0" smtClean="0">
              <a:solidFill>
                <a:schemeClr val="bg2">
                  <a:lumMod val="50000"/>
                </a:schemeClr>
              </a:solidFill>
              <a:latin typeface="微软雅黑" pitchFamily="34" charset="-122"/>
              <a:ea typeface="微软雅黑" pitchFamily="34" charset="-122"/>
            </a:endParaRPr>
          </a:p>
          <a:p>
            <a:r>
              <a:rPr lang="en-US" altLang="zh-CN" sz="2400" b="1" dirty="0" smtClean="0">
                <a:solidFill>
                  <a:schemeClr val="bg2">
                    <a:lumMod val="50000"/>
                  </a:schemeClr>
                </a:solidFill>
                <a:latin typeface="微软雅黑" pitchFamily="34" charset="-122"/>
                <a:ea typeface="微软雅黑" pitchFamily="34" charset="-122"/>
              </a:rPr>
              <a:t>1</a:t>
            </a:r>
            <a:r>
              <a:rPr lang="zh-CN" altLang="en-US" sz="2400" b="1" dirty="0" smtClean="0">
                <a:solidFill>
                  <a:schemeClr val="bg2">
                    <a:lumMod val="50000"/>
                  </a:schemeClr>
                </a:solidFill>
                <a:latin typeface="微软雅黑" pitchFamily="34" charset="-122"/>
                <a:ea typeface="微软雅黑" pitchFamily="34" charset="-122"/>
              </a:rPr>
              <a:t>、同学们知道哪些理财方式？</a:t>
            </a:r>
            <a:endParaRPr lang="en-US" altLang="zh-CN" sz="2400" b="1" dirty="0" smtClean="0">
              <a:solidFill>
                <a:schemeClr val="bg2">
                  <a:lumMod val="50000"/>
                </a:schemeClr>
              </a:solidFill>
              <a:latin typeface="微软雅黑" pitchFamily="34" charset="-122"/>
              <a:ea typeface="微软雅黑" pitchFamily="34" charset="-122"/>
            </a:endParaRPr>
          </a:p>
          <a:p>
            <a:endParaRPr lang="en-US" altLang="zh-CN" sz="2400" b="1" dirty="0" smtClean="0">
              <a:solidFill>
                <a:schemeClr val="bg2">
                  <a:lumMod val="50000"/>
                </a:schemeClr>
              </a:solidFill>
              <a:latin typeface="微软雅黑" pitchFamily="34" charset="-122"/>
              <a:ea typeface="微软雅黑" pitchFamily="34" charset="-122"/>
            </a:endParaRPr>
          </a:p>
          <a:p>
            <a:r>
              <a:rPr lang="en-US" altLang="zh-CN" sz="2400" b="1" dirty="0" smtClean="0">
                <a:solidFill>
                  <a:schemeClr val="bg2">
                    <a:lumMod val="50000"/>
                  </a:schemeClr>
                </a:solidFill>
                <a:latin typeface="微软雅黑" pitchFamily="34" charset="-122"/>
                <a:ea typeface="微软雅黑" pitchFamily="34" charset="-122"/>
              </a:rPr>
              <a:t>2</a:t>
            </a:r>
            <a:r>
              <a:rPr lang="zh-CN" altLang="en-US" sz="2400" b="1" dirty="0" smtClean="0">
                <a:solidFill>
                  <a:schemeClr val="bg2">
                    <a:lumMod val="50000"/>
                  </a:schemeClr>
                </a:solidFill>
                <a:latin typeface="微软雅黑" pitchFamily="34" charset="-122"/>
                <a:ea typeface="微软雅黑" pitchFamily="34" charset="-122"/>
              </a:rPr>
              <a:t>、怎样通过合理的理财让钱生钱呢？</a:t>
            </a:r>
            <a:endParaRPr lang="en-US" altLang="zh-CN" sz="2400" b="1" dirty="0" smtClean="0">
              <a:solidFill>
                <a:schemeClr val="bg2">
                  <a:lumMod val="50000"/>
                </a:schemeClr>
              </a:solidFill>
              <a:latin typeface="微软雅黑" pitchFamily="34" charset="-122"/>
              <a:ea typeface="微软雅黑" pitchFamily="34" charset="-122"/>
            </a:endParaRPr>
          </a:p>
        </p:txBody>
      </p:sp>
      <p:sp>
        <p:nvSpPr>
          <p:cNvPr id="24" name="TextBox 23"/>
          <p:cNvSpPr txBox="1">
            <a:spLocks noChangeArrowheads="1"/>
          </p:cNvSpPr>
          <p:nvPr/>
        </p:nvSpPr>
        <p:spPr bwMode="auto">
          <a:xfrm>
            <a:off x="1000100" y="0"/>
            <a:ext cx="3779838" cy="4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5" tIns="34277" rIns="68555" bIns="34277">
            <a:spAutoFit/>
          </a:bodyPr>
          <a:lstStyle>
            <a:lvl1pPr defTabSz="685800" eaLnBrk="0" hangingPunct="0">
              <a:defRPr>
                <a:solidFill>
                  <a:schemeClr val="tx1"/>
                </a:solidFill>
                <a:latin typeface="Arial" pitchFamily="34" charset="0"/>
                <a:ea typeface="宋体" pitchFamily="2" charset="-122"/>
              </a:defRPr>
            </a:lvl1pPr>
            <a:lvl2pPr marL="557213" indent="-214313" defTabSz="685800" eaLnBrk="0" hangingPunct="0">
              <a:defRPr>
                <a:solidFill>
                  <a:schemeClr val="tx1"/>
                </a:solidFill>
                <a:latin typeface="Arial" pitchFamily="34" charset="0"/>
                <a:ea typeface="宋体" pitchFamily="2" charset="-122"/>
              </a:defRPr>
            </a:lvl2pPr>
            <a:lvl3pPr marL="857250" indent="-171450" defTabSz="685800" eaLnBrk="0" hangingPunct="0">
              <a:defRPr>
                <a:solidFill>
                  <a:schemeClr val="tx1"/>
                </a:solidFill>
                <a:latin typeface="Arial" pitchFamily="34" charset="0"/>
                <a:ea typeface="宋体" pitchFamily="2" charset="-122"/>
              </a:defRPr>
            </a:lvl3pPr>
            <a:lvl4pPr marL="1200150" indent="-171450" defTabSz="685800" eaLnBrk="0" hangingPunct="0">
              <a:defRPr>
                <a:solidFill>
                  <a:schemeClr val="tx1"/>
                </a:solidFill>
                <a:latin typeface="Arial" pitchFamily="34" charset="0"/>
                <a:ea typeface="宋体" pitchFamily="2" charset="-122"/>
              </a:defRPr>
            </a:lvl4pPr>
            <a:lvl5pPr marL="1543050" indent="-171450" defTabSz="685800" eaLnBrk="0" hangingPunct="0">
              <a:defRPr>
                <a:solidFill>
                  <a:schemeClr val="tx1"/>
                </a:solidFill>
                <a:latin typeface="Arial" pitchFamily="34" charset="0"/>
                <a:ea typeface="宋体" pitchFamily="2" charset="-122"/>
              </a:defRPr>
            </a:lvl5pPr>
            <a:lvl6pPr marL="2000250" indent="-171450" defTabSz="685800" eaLnBrk="0" fontAlgn="base" hangingPunct="0">
              <a:spcBef>
                <a:spcPct val="0"/>
              </a:spcBef>
              <a:spcAft>
                <a:spcPct val="0"/>
              </a:spcAft>
              <a:defRPr>
                <a:solidFill>
                  <a:schemeClr val="tx1"/>
                </a:solidFill>
                <a:latin typeface="Arial" pitchFamily="34" charset="0"/>
                <a:ea typeface="宋体" pitchFamily="2" charset="-122"/>
              </a:defRPr>
            </a:lvl6pPr>
            <a:lvl7pPr marL="2457450" indent="-171450" defTabSz="685800" eaLnBrk="0" fontAlgn="base" hangingPunct="0">
              <a:spcBef>
                <a:spcPct val="0"/>
              </a:spcBef>
              <a:spcAft>
                <a:spcPct val="0"/>
              </a:spcAft>
              <a:defRPr>
                <a:solidFill>
                  <a:schemeClr val="tx1"/>
                </a:solidFill>
                <a:latin typeface="Arial" pitchFamily="34" charset="0"/>
                <a:ea typeface="宋体" pitchFamily="2" charset="-122"/>
              </a:defRPr>
            </a:lvl7pPr>
            <a:lvl8pPr marL="2914650" indent="-171450" defTabSz="685800" eaLnBrk="0" fontAlgn="base" hangingPunct="0">
              <a:spcBef>
                <a:spcPct val="0"/>
              </a:spcBef>
              <a:spcAft>
                <a:spcPct val="0"/>
              </a:spcAft>
              <a:defRPr>
                <a:solidFill>
                  <a:schemeClr val="tx1"/>
                </a:solidFill>
                <a:latin typeface="Arial" pitchFamily="34" charset="0"/>
                <a:ea typeface="宋体" pitchFamily="2" charset="-122"/>
              </a:defRPr>
            </a:lvl8pPr>
            <a:lvl9pPr marL="3371850" indent="-171450" defTabSz="6858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buFont typeface="Arial" pitchFamily="34" charset="0"/>
              <a:buNone/>
            </a:pPr>
            <a:r>
              <a:rPr lang="zh-CN" altLang="en-US" sz="2400" b="1" dirty="0" smtClean="0">
                <a:solidFill>
                  <a:schemeClr val="bg2">
                    <a:lumMod val="50000"/>
                  </a:schemeClr>
                </a:solidFill>
                <a:latin typeface="微软雅黑" pitchFamily="34" charset="-122"/>
                <a:ea typeface="微软雅黑" pitchFamily="34" charset="-122"/>
              </a:rPr>
              <a:t>课间小组讨论</a:t>
            </a:r>
            <a:endParaRPr lang="zh-CN" altLang="en-US" sz="2400" b="1" dirty="0">
              <a:solidFill>
                <a:schemeClr val="bg2">
                  <a:lumMod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4961529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a:spLocks/>
          </p:cNvSpPr>
          <p:nvPr/>
        </p:nvSpPr>
        <p:spPr bwMode="auto">
          <a:xfrm>
            <a:off x="4984750" y="2184400"/>
            <a:ext cx="1031875" cy="1208088"/>
          </a:xfrm>
          <a:custGeom>
            <a:avLst/>
            <a:gdLst>
              <a:gd name="T0" fmla="*/ 688182 w 2260"/>
              <a:gd name="T1" fmla="*/ 0 h 2610"/>
              <a:gd name="T2" fmla="*/ 1032272 w 2260"/>
              <a:gd name="T3" fmla="*/ 198285 h 2610"/>
              <a:gd name="T4" fmla="*/ 1376363 w 2260"/>
              <a:gd name="T5" fmla="*/ 396571 h 2610"/>
              <a:gd name="T6" fmla="*/ 1376363 w 2260"/>
              <a:gd name="T7" fmla="*/ 793750 h 2610"/>
              <a:gd name="T8" fmla="*/ 1376363 w 2260"/>
              <a:gd name="T9" fmla="*/ 1190321 h 2610"/>
              <a:gd name="T10" fmla="*/ 1032272 w 2260"/>
              <a:gd name="T11" fmla="*/ 1388606 h 2610"/>
              <a:gd name="T12" fmla="*/ 688182 w 2260"/>
              <a:gd name="T13" fmla="*/ 1587500 h 2610"/>
              <a:gd name="T14" fmla="*/ 344091 w 2260"/>
              <a:gd name="T15" fmla="*/ 1388606 h 2610"/>
              <a:gd name="T16" fmla="*/ 0 w 2260"/>
              <a:gd name="T17" fmla="*/ 1190321 h 2610"/>
              <a:gd name="T18" fmla="*/ 0 w 2260"/>
              <a:gd name="T19" fmla="*/ 793750 h 2610"/>
              <a:gd name="T20" fmla="*/ 0 w 2260"/>
              <a:gd name="T21" fmla="*/ 396571 h 2610"/>
              <a:gd name="T22" fmla="*/ 344091 w 2260"/>
              <a:gd name="T23" fmla="*/ 198285 h 2610"/>
              <a:gd name="T24" fmla="*/ 688182 w 2260"/>
              <a:gd name="T25" fmla="*/ 0 h 26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60"/>
              <a:gd name="T40" fmla="*/ 0 h 2610"/>
              <a:gd name="T41" fmla="*/ 2260 w 2260"/>
              <a:gd name="T42" fmla="*/ 2610 h 26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 name="Freeform 7"/>
          <p:cNvSpPr>
            <a:spLocks/>
          </p:cNvSpPr>
          <p:nvPr/>
        </p:nvSpPr>
        <p:spPr bwMode="auto">
          <a:xfrm>
            <a:off x="2844800" y="2184400"/>
            <a:ext cx="1030288" cy="1208088"/>
          </a:xfrm>
          <a:custGeom>
            <a:avLst/>
            <a:gdLst>
              <a:gd name="T0" fmla="*/ 687388 w 2260"/>
              <a:gd name="T1" fmla="*/ 0 h 2610"/>
              <a:gd name="T2" fmla="*/ 1031081 w 2260"/>
              <a:gd name="T3" fmla="*/ 198285 h 2610"/>
              <a:gd name="T4" fmla="*/ 1374775 w 2260"/>
              <a:gd name="T5" fmla="*/ 396571 h 2610"/>
              <a:gd name="T6" fmla="*/ 1374775 w 2260"/>
              <a:gd name="T7" fmla="*/ 793750 h 2610"/>
              <a:gd name="T8" fmla="*/ 1374775 w 2260"/>
              <a:gd name="T9" fmla="*/ 1190321 h 2610"/>
              <a:gd name="T10" fmla="*/ 1031081 w 2260"/>
              <a:gd name="T11" fmla="*/ 1388606 h 2610"/>
              <a:gd name="T12" fmla="*/ 687388 w 2260"/>
              <a:gd name="T13" fmla="*/ 1587500 h 2610"/>
              <a:gd name="T14" fmla="*/ 343694 w 2260"/>
              <a:gd name="T15" fmla="*/ 1388606 h 2610"/>
              <a:gd name="T16" fmla="*/ 0 w 2260"/>
              <a:gd name="T17" fmla="*/ 1190321 h 2610"/>
              <a:gd name="T18" fmla="*/ 0 w 2260"/>
              <a:gd name="T19" fmla="*/ 793750 h 2610"/>
              <a:gd name="T20" fmla="*/ 0 w 2260"/>
              <a:gd name="T21" fmla="*/ 396571 h 2610"/>
              <a:gd name="T22" fmla="*/ 343694 w 2260"/>
              <a:gd name="T23" fmla="*/ 198285 h 2610"/>
              <a:gd name="T24" fmla="*/ 687388 w 2260"/>
              <a:gd name="T25" fmla="*/ 0 h 26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60"/>
              <a:gd name="T40" fmla="*/ 0 h 2610"/>
              <a:gd name="T41" fmla="*/ 2260 w 2260"/>
              <a:gd name="T42" fmla="*/ 2610 h 26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 name="Freeform 8"/>
          <p:cNvSpPr>
            <a:spLocks/>
          </p:cNvSpPr>
          <p:nvPr/>
        </p:nvSpPr>
        <p:spPr bwMode="auto">
          <a:xfrm>
            <a:off x="3378200" y="1239838"/>
            <a:ext cx="1031875" cy="1209675"/>
          </a:xfrm>
          <a:custGeom>
            <a:avLst/>
            <a:gdLst>
              <a:gd name="T0" fmla="*/ 687388 w 2260"/>
              <a:gd name="T1" fmla="*/ 0 h 2610"/>
              <a:gd name="T2" fmla="*/ 1031081 w 2260"/>
              <a:gd name="T3" fmla="*/ 198484 h 2610"/>
              <a:gd name="T4" fmla="*/ 1374775 w 2260"/>
              <a:gd name="T5" fmla="*/ 396968 h 2610"/>
              <a:gd name="T6" fmla="*/ 1374775 w 2260"/>
              <a:gd name="T7" fmla="*/ 794544 h 2610"/>
              <a:gd name="T8" fmla="*/ 1374775 w 2260"/>
              <a:gd name="T9" fmla="*/ 1191511 h 2610"/>
              <a:gd name="T10" fmla="*/ 1031081 w 2260"/>
              <a:gd name="T11" fmla="*/ 1389995 h 2610"/>
              <a:gd name="T12" fmla="*/ 687388 w 2260"/>
              <a:gd name="T13" fmla="*/ 1589088 h 2610"/>
              <a:gd name="T14" fmla="*/ 343694 w 2260"/>
              <a:gd name="T15" fmla="*/ 1389995 h 2610"/>
              <a:gd name="T16" fmla="*/ 0 w 2260"/>
              <a:gd name="T17" fmla="*/ 1191511 h 2610"/>
              <a:gd name="T18" fmla="*/ 0 w 2260"/>
              <a:gd name="T19" fmla="*/ 794544 h 2610"/>
              <a:gd name="T20" fmla="*/ 0 w 2260"/>
              <a:gd name="T21" fmla="*/ 396968 h 2610"/>
              <a:gd name="T22" fmla="*/ 343694 w 2260"/>
              <a:gd name="T23" fmla="*/ 198484 h 2610"/>
              <a:gd name="T24" fmla="*/ 687388 w 2260"/>
              <a:gd name="T25" fmla="*/ 0 h 26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60"/>
              <a:gd name="T40" fmla="*/ 0 h 2610"/>
              <a:gd name="T41" fmla="*/ 2260 w 2260"/>
              <a:gd name="T42" fmla="*/ 2610 h 26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 name="Freeform 9"/>
          <p:cNvSpPr>
            <a:spLocks/>
          </p:cNvSpPr>
          <p:nvPr/>
        </p:nvSpPr>
        <p:spPr bwMode="auto">
          <a:xfrm>
            <a:off x="4451350" y="1239838"/>
            <a:ext cx="1030288" cy="1209675"/>
          </a:xfrm>
          <a:custGeom>
            <a:avLst/>
            <a:gdLst>
              <a:gd name="T0" fmla="*/ 687388 w 2260"/>
              <a:gd name="T1" fmla="*/ 0 h 2610"/>
              <a:gd name="T2" fmla="*/ 1031081 w 2260"/>
              <a:gd name="T3" fmla="*/ 198484 h 2610"/>
              <a:gd name="T4" fmla="*/ 1374775 w 2260"/>
              <a:gd name="T5" fmla="*/ 396968 h 2610"/>
              <a:gd name="T6" fmla="*/ 1374775 w 2260"/>
              <a:gd name="T7" fmla="*/ 794544 h 2610"/>
              <a:gd name="T8" fmla="*/ 1374775 w 2260"/>
              <a:gd name="T9" fmla="*/ 1191511 h 2610"/>
              <a:gd name="T10" fmla="*/ 1031081 w 2260"/>
              <a:gd name="T11" fmla="*/ 1389995 h 2610"/>
              <a:gd name="T12" fmla="*/ 687388 w 2260"/>
              <a:gd name="T13" fmla="*/ 1589088 h 2610"/>
              <a:gd name="T14" fmla="*/ 343694 w 2260"/>
              <a:gd name="T15" fmla="*/ 1389995 h 2610"/>
              <a:gd name="T16" fmla="*/ 0 w 2260"/>
              <a:gd name="T17" fmla="*/ 1191511 h 2610"/>
              <a:gd name="T18" fmla="*/ 0 w 2260"/>
              <a:gd name="T19" fmla="*/ 794544 h 2610"/>
              <a:gd name="T20" fmla="*/ 0 w 2260"/>
              <a:gd name="T21" fmla="*/ 396968 h 2610"/>
              <a:gd name="T22" fmla="*/ 343694 w 2260"/>
              <a:gd name="T23" fmla="*/ 198484 h 2610"/>
              <a:gd name="T24" fmla="*/ 687388 w 2260"/>
              <a:gd name="T25" fmla="*/ 0 h 26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60"/>
              <a:gd name="T40" fmla="*/ 0 h 2610"/>
              <a:gd name="T41" fmla="*/ 2260 w 2260"/>
              <a:gd name="T42" fmla="*/ 2610 h 26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 name="Freeform 10"/>
          <p:cNvSpPr>
            <a:spLocks/>
          </p:cNvSpPr>
          <p:nvPr/>
        </p:nvSpPr>
        <p:spPr bwMode="auto">
          <a:xfrm>
            <a:off x="3378200" y="3122613"/>
            <a:ext cx="1031875" cy="1209675"/>
          </a:xfrm>
          <a:custGeom>
            <a:avLst/>
            <a:gdLst>
              <a:gd name="T0" fmla="*/ 687388 w 2260"/>
              <a:gd name="T1" fmla="*/ 0 h 2609"/>
              <a:gd name="T2" fmla="*/ 1031081 w 2260"/>
              <a:gd name="T3" fmla="*/ 198560 h 2609"/>
              <a:gd name="T4" fmla="*/ 1374775 w 2260"/>
              <a:gd name="T5" fmla="*/ 397120 h 2609"/>
              <a:gd name="T6" fmla="*/ 1374775 w 2260"/>
              <a:gd name="T7" fmla="*/ 794849 h 2609"/>
              <a:gd name="T8" fmla="*/ 1374775 w 2260"/>
              <a:gd name="T9" fmla="*/ 1191968 h 2609"/>
              <a:gd name="T10" fmla="*/ 1031081 w 2260"/>
              <a:gd name="T11" fmla="*/ 1390528 h 2609"/>
              <a:gd name="T12" fmla="*/ 687388 w 2260"/>
              <a:gd name="T13" fmla="*/ 1589088 h 2609"/>
              <a:gd name="T14" fmla="*/ 343694 w 2260"/>
              <a:gd name="T15" fmla="*/ 1390528 h 2609"/>
              <a:gd name="T16" fmla="*/ 0 w 2260"/>
              <a:gd name="T17" fmla="*/ 1191968 h 2609"/>
              <a:gd name="T18" fmla="*/ 0 w 2260"/>
              <a:gd name="T19" fmla="*/ 794849 h 2609"/>
              <a:gd name="T20" fmla="*/ 0 w 2260"/>
              <a:gd name="T21" fmla="*/ 397120 h 2609"/>
              <a:gd name="T22" fmla="*/ 343694 w 2260"/>
              <a:gd name="T23" fmla="*/ 198560 h 2609"/>
              <a:gd name="T24" fmla="*/ 687388 w 2260"/>
              <a:gd name="T25" fmla="*/ 0 h 26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60"/>
              <a:gd name="T40" fmla="*/ 0 h 2609"/>
              <a:gd name="T41" fmla="*/ 2260 w 2260"/>
              <a:gd name="T42" fmla="*/ 2609 h 26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 name="Freeform 11"/>
          <p:cNvSpPr>
            <a:spLocks/>
          </p:cNvSpPr>
          <p:nvPr/>
        </p:nvSpPr>
        <p:spPr bwMode="auto">
          <a:xfrm>
            <a:off x="4451350" y="3122613"/>
            <a:ext cx="1030288" cy="1209675"/>
          </a:xfrm>
          <a:custGeom>
            <a:avLst/>
            <a:gdLst>
              <a:gd name="T0" fmla="*/ 687388 w 2260"/>
              <a:gd name="T1" fmla="*/ 0 h 2609"/>
              <a:gd name="T2" fmla="*/ 1031081 w 2260"/>
              <a:gd name="T3" fmla="*/ 198560 h 2609"/>
              <a:gd name="T4" fmla="*/ 1374775 w 2260"/>
              <a:gd name="T5" fmla="*/ 397120 h 2609"/>
              <a:gd name="T6" fmla="*/ 1374775 w 2260"/>
              <a:gd name="T7" fmla="*/ 794849 h 2609"/>
              <a:gd name="T8" fmla="*/ 1374775 w 2260"/>
              <a:gd name="T9" fmla="*/ 1191968 h 2609"/>
              <a:gd name="T10" fmla="*/ 1031081 w 2260"/>
              <a:gd name="T11" fmla="*/ 1390528 h 2609"/>
              <a:gd name="T12" fmla="*/ 687388 w 2260"/>
              <a:gd name="T13" fmla="*/ 1589088 h 2609"/>
              <a:gd name="T14" fmla="*/ 343694 w 2260"/>
              <a:gd name="T15" fmla="*/ 1390528 h 2609"/>
              <a:gd name="T16" fmla="*/ 0 w 2260"/>
              <a:gd name="T17" fmla="*/ 1191968 h 2609"/>
              <a:gd name="T18" fmla="*/ 0 w 2260"/>
              <a:gd name="T19" fmla="*/ 794849 h 2609"/>
              <a:gd name="T20" fmla="*/ 0 w 2260"/>
              <a:gd name="T21" fmla="*/ 397120 h 2609"/>
              <a:gd name="T22" fmla="*/ 343694 w 2260"/>
              <a:gd name="T23" fmla="*/ 198560 h 2609"/>
              <a:gd name="T24" fmla="*/ 687388 w 2260"/>
              <a:gd name="T25" fmla="*/ 0 h 26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60"/>
              <a:gd name="T40" fmla="*/ 0 h 2609"/>
              <a:gd name="T41" fmla="*/ 2260 w 2260"/>
              <a:gd name="T42" fmla="*/ 2609 h 26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zh-CN" dirty="0" smtClean="0"/>
          </a:p>
          <a:p>
            <a:endParaRPr lang="en-US" altLang="zh-CN" dirty="0"/>
          </a:p>
          <a:p>
            <a:endParaRPr lang="en-US" altLang="zh-CN" dirty="0" smtClean="0"/>
          </a:p>
          <a:p>
            <a:endParaRPr lang="zh-CN" altLang="en-US" dirty="0"/>
          </a:p>
        </p:txBody>
      </p:sp>
      <p:sp>
        <p:nvSpPr>
          <p:cNvPr id="10" name="Freeform 12"/>
          <p:cNvSpPr>
            <a:spLocks noEditPoints="1"/>
          </p:cNvSpPr>
          <p:nvPr/>
        </p:nvSpPr>
        <p:spPr bwMode="auto">
          <a:xfrm>
            <a:off x="3683000" y="3536950"/>
            <a:ext cx="447675" cy="339725"/>
          </a:xfrm>
          <a:custGeom>
            <a:avLst/>
            <a:gdLst>
              <a:gd name="T0" fmla="*/ 122376 w 983"/>
              <a:gd name="T1" fmla="*/ 235554 h 731"/>
              <a:gd name="T2" fmla="*/ 218573 w 983"/>
              <a:gd name="T3" fmla="*/ 67127 h 731"/>
              <a:gd name="T4" fmla="*/ 242318 w 983"/>
              <a:gd name="T5" fmla="*/ 39056 h 731"/>
              <a:gd name="T6" fmla="*/ 462108 w 983"/>
              <a:gd name="T7" fmla="*/ 56753 h 731"/>
              <a:gd name="T8" fmla="*/ 449323 w 983"/>
              <a:gd name="T9" fmla="*/ 29902 h 731"/>
              <a:gd name="T10" fmla="*/ 499856 w 983"/>
              <a:gd name="T11" fmla="*/ 14646 h 731"/>
              <a:gd name="T12" fmla="*/ 533951 w 983"/>
              <a:gd name="T13" fmla="*/ 16477 h 731"/>
              <a:gd name="T14" fmla="*/ 522992 w 983"/>
              <a:gd name="T15" fmla="*/ 66517 h 731"/>
              <a:gd name="T16" fmla="*/ 505336 w 983"/>
              <a:gd name="T17" fmla="*/ 93978 h 731"/>
              <a:gd name="T18" fmla="*/ 379306 w 983"/>
              <a:gd name="T19" fmla="*/ 209924 h 731"/>
              <a:gd name="T20" fmla="*/ 378697 w 983"/>
              <a:gd name="T21" fmla="*/ 210534 h 731"/>
              <a:gd name="T22" fmla="*/ 579614 w 983"/>
              <a:gd name="T23" fmla="*/ 408863 h 731"/>
              <a:gd name="T24" fmla="*/ 579614 w 983"/>
              <a:gd name="T25" fmla="*/ 446088 h 731"/>
              <a:gd name="T26" fmla="*/ 464544 w 983"/>
              <a:gd name="T27" fmla="*/ 446088 h 731"/>
              <a:gd name="T28" fmla="*/ 339732 w 983"/>
              <a:gd name="T29" fmla="*/ 446088 h 731"/>
              <a:gd name="T30" fmla="*/ 214920 w 983"/>
              <a:gd name="T31" fmla="*/ 446088 h 731"/>
              <a:gd name="T32" fmla="*/ 90108 w 983"/>
              <a:gd name="T33" fmla="*/ 446088 h 731"/>
              <a:gd name="T34" fmla="*/ 0 w 983"/>
              <a:gd name="T35" fmla="*/ 427781 h 731"/>
              <a:gd name="T36" fmla="*/ 18874 w 983"/>
              <a:gd name="T37" fmla="*/ 0 h 731"/>
              <a:gd name="T38" fmla="*/ 37748 w 983"/>
              <a:gd name="T39" fmla="*/ 408863 h 731"/>
              <a:gd name="T40" fmla="*/ 90108 w 983"/>
              <a:gd name="T41" fmla="*/ 323429 h 731"/>
              <a:gd name="T42" fmla="*/ 143686 w 983"/>
              <a:gd name="T43" fmla="*/ 304511 h 731"/>
              <a:gd name="T44" fmla="*/ 162560 w 983"/>
              <a:gd name="T45" fmla="*/ 408863 h 731"/>
              <a:gd name="T46" fmla="*/ 214920 w 983"/>
              <a:gd name="T47" fmla="*/ 192837 h 731"/>
              <a:gd name="T48" fmla="*/ 268498 w 983"/>
              <a:gd name="T49" fmla="*/ 174530 h 731"/>
              <a:gd name="T50" fmla="*/ 287372 w 983"/>
              <a:gd name="T51" fmla="*/ 408863 h 731"/>
              <a:gd name="T52" fmla="*/ 339732 w 983"/>
              <a:gd name="T53" fmla="*/ 256913 h 731"/>
              <a:gd name="T54" fmla="*/ 393310 w 983"/>
              <a:gd name="T55" fmla="*/ 237995 h 731"/>
              <a:gd name="T56" fmla="*/ 412184 w 983"/>
              <a:gd name="T57" fmla="*/ 408863 h 731"/>
              <a:gd name="T58" fmla="*/ 464544 w 983"/>
              <a:gd name="T59" fmla="*/ 149510 h 731"/>
              <a:gd name="T60" fmla="*/ 518121 w 983"/>
              <a:gd name="T61" fmla="*/ 130592 h 731"/>
              <a:gd name="T62" fmla="*/ 536387 w 983"/>
              <a:gd name="T63" fmla="*/ 408863 h 7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83"/>
              <a:gd name="T97" fmla="*/ 0 h 731"/>
              <a:gd name="T98" fmla="*/ 983 w 983"/>
              <a:gd name="T99" fmla="*/ 731 h 7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83" h="731">
                <a:moveTo>
                  <a:pt x="404" y="154"/>
                </a:moveTo>
                <a:lnTo>
                  <a:pt x="201" y="386"/>
                </a:lnTo>
                <a:lnTo>
                  <a:pt x="153" y="345"/>
                </a:lnTo>
                <a:lnTo>
                  <a:pt x="359" y="110"/>
                </a:lnTo>
                <a:lnTo>
                  <a:pt x="398" y="64"/>
                </a:lnTo>
                <a:lnTo>
                  <a:pt x="616" y="255"/>
                </a:lnTo>
                <a:lnTo>
                  <a:pt x="759" y="93"/>
                </a:lnTo>
                <a:lnTo>
                  <a:pt x="734" y="71"/>
                </a:lnTo>
                <a:cubicBezTo>
                  <a:pt x="724" y="63"/>
                  <a:pt x="726" y="53"/>
                  <a:pt x="738" y="49"/>
                </a:cubicBezTo>
                <a:lnTo>
                  <a:pt x="777" y="37"/>
                </a:lnTo>
                <a:cubicBezTo>
                  <a:pt x="789" y="34"/>
                  <a:pt x="809" y="27"/>
                  <a:pt x="821" y="24"/>
                </a:cubicBezTo>
                <a:lnTo>
                  <a:pt x="860" y="12"/>
                </a:lnTo>
                <a:cubicBezTo>
                  <a:pt x="872" y="8"/>
                  <a:pt x="880" y="15"/>
                  <a:pt x="877" y="27"/>
                </a:cubicBezTo>
                <a:lnTo>
                  <a:pt x="869" y="65"/>
                </a:lnTo>
                <a:cubicBezTo>
                  <a:pt x="866" y="77"/>
                  <a:pt x="862" y="97"/>
                  <a:pt x="859" y="109"/>
                </a:cubicBezTo>
                <a:lnTo>
                  <a:pt x="851" y="147"/>
                </a:lnTo>
                <a:cubicBezTo>
                  <a:pt x="849" y="159"/>
                  <a:pt x="839" y="162"/>
                  <a:pt x="830" y="154"/>
                </a:cubicBezTo>
                <a:lnTo>
                  <a:pt x="807" y="134"/>
                </a:lnTo>
                <a:lnTo>
                  <a:pt x="623" y="344"/>
                </a:lnTo>
                <a:lnTo>
                  <a:pt x="622" y="345"/>
                </a:lnTo>
                <a:lnTo>
                  <a:pt x="404" y="154"/>
                </a:lnTo>
                <a:close/>
                <a:moveTo>
                  <a:pt x="952" y="670"/>
                </a:moveTo>
                <a:cubicBezTo>
                  <a:pt x="969" y="670"/>
                  <a:pt x="983" y="684"/>
                  <a:pt x="983" y="701"/>
                </a:cubicBezTo>
                <a:cubicBezTo>
                  <a:pt x="983" y="718"/>
                  <a:pt x="969" y="731"/>
                  <a:pt x="952" y="731"/>
                </a:cubicBezTo>
                <a:lnTo>
                  <a:pt x="881" y="731"/>
                </a:lnTo>
                <a:lnTo>
                  <a:pt x="763" y="731"/>
                </a:lnTo>
                <a:lnTo>
                  <a:pt x="677" y="731"/>
                </a:lnTo>
                <a:lnTo>
                  <a:pt x="558" y="731"/>
                </a:lnTo>
                <a:lnTo>
                  <a:pt x="472" y="731"/>
                </a:lnTo>
                <a:lnTo>
                  <a:pt x="353" y="731"/>
                </a:lnTo>
                <a:lnTo>
                  <a:pt x="267" y="731"/>
                </a:lnTo>
                <a:lnTo>
                  <a:pt x="148" y="731"/>
                </a:lnTo>
                <a:lnTo>
                  <a:pt x="32" y="731"/>
                </a:lnTo>
                <a:cubicBezTo>
                  <a:pt x="14" y="731"/>
                  <a:pt x="0" y="718"/>
                  <a:pt x="0" y="701"/>
                </a:cubicBezTo>
                <a:lnTo>
                  <a:pt x="0" y="31"/>
                </a:lnTo>
                <a:cubicBezTo>
                  <a:pt x="0" y="14"/>
                  <a:pt x="14" y="0"/>
                  <a:pt x="31" y="0"/>
                </a:cubicBezTo>
                <a:cubicBezTo>
                  <a:pt x="48" y="0"/>
                  <a:pt x="62" y="14"/>
                  <a:pt x="62" y="31"/>
                </a:cubicBezTo>
                <a:lnTo>
                  <a:pt x="62" y="670"/>
                </a:lnTo>
                <a:lnTo>
                  <a:pt x="148" y="670"/>
                </a:lnTo>
                <a:lnTo>
                  <a:pt x="148" y="530"/>
                </a:lnTo>
                <a:cubicBezTo>
                  <a:pt x="148" y="513"/>
                  <a:pt x="162" y="499"/>
                  <a:pt x="179" y="499"/>
                </a:cubicBezTo>
                <a:lnTo>
                  <a:pt x="236" y="499"/>
                </a:lnTo>
                <a:cubicBezTo>
                  <a:pt x="253" y="499"/>
                  <a:pt x="267" y="513"/>
                  <a:pt x="267" y="530"/>
                </a:cubicBezTo>
                <a:lnTo>
                  <a:pt x="267" y="670"/>
                </a:lnTo>
                <a:lnTo>
                  <a:pt x="353" y="670"/>
                </a:lnTo>
                <a:lnTo>
                  <a:pt x="353" y="316"/>
                </a:lnTo>
                <a:cubicBezTo>
                  <a:pt x="353" y="299"/>
                  <a:pt x="367" y="286"/>
                  <a:pt x="384" y="286"/>
                </a:cubicBezTo>
                <a:lnTo>
                  <a:pt x="441" y="286"/>
                </a:lnTo>
                <a:cubicBezTo>
                  <a:pt x="458" y="286"/>
                  <a:pt x="472" y="299"/>
                  <a:pt x="472" y="316"/>
                </a:cubicBezTo>
                <a:lnTo>
                  <a:pt x="472" y="670"/>
                </a:lnTo>
                <a:lnTo>
                  <a:pt x="558" y="670"/>
                </a:lnTo>
                <a:lnTo>
                  <a:pt x="558" y="421"/>
                </a:lnTo>
                <a:cubicBezTo>
                  <a:pt x="558" y="404"/>
                  <a:pt x="572" y="390"/>
                  <a:pt x="589" y="390"/>
                </a:cubicBezTo>
                <a:lnTo>
                  <a:pt x="646" y="390"/>
                </a:lnTo>
                <a:cubicBezTo>
                  <a:pt x="663" y="390"/>
                  <a:pt x="677" y="404"/>
                  <a:pt x="677" y="421"/>
                </a:cubicBezTo>
                <a:lnTo>
                  <a:pt x="677" y="670"/>
                </a:lnTo>
                <a:lnTo>
                  <a:pt x="763" y="670"/>
                </a:lnTo>
                <a:lnTo>
                  <a:pt x="763" y="245"/>
                </a:lnTo>
                <a:cubicBezTo>
                  <a:pt x="763" y="228"/>
                  <a:pt x="776" y="214"/>
                  <a:pt x="793" y="214"/>
                </a:cubicBezTo>
                <a:lnTo>
                  <a:pt x="851" y="214"/>
                </a:lnTo>
                <a:cubicBezTo>
                  <a:pt x="868" y="214"/>
                  <a:pt x="881" y="228"/>
                  <a:pt x="881" y="245"/>
                </a:cubicBezTo>
                <a:lnTo>
                  <a:pt x="881" y="670"/>
                </a:lnTo>
                <a:lnTo>
                  <a:pt x="952" y="67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 name="Freeform 13"/>
          <p:cNvSpPr>
            <a:spLocks noEditPoints="1"/>
          </p:cNvSpPr>
          <p:nvPr/>
        </p:nvSpPr>
        <p:spPr bwMode="auto">
          <a:xfrm>
            <a:off x="5305425" y="2560638"/>
            <a:ext cx="460375" cy="460375"/>
          </a:xfrm>
          <a:custGeom>
            <a:avLst/>
            <a:gdLst>
              <a:gd name="T0" fmla="*/ 553690 w 1006"/>
              <a:gd name="T1" fmla="*/ 521559 h 995"/>
              <a:gd name="T2" fmla="*/ 490342 w 1006"/>
              <a:gd name="T3" fmla="*/ 521559 h 995"/>
              <a:gd name="T4" fmla="*/ 590238 w 1006"/>
              <a:gd name="T5" fmla="*/ 58964 h 995"/>
              <a:gd name="T6" fmla="*/ 508006 w 1006"/>
              <a:gd name="T7" fmla="*/ 0 h 995"/>
              <a:gd name="T8" fmla="*/ 287505 w 1006"/>
              <a:gd name="T9" fmla="*/ 196344 h 995"/>
              <a:gd name="T10" fmla="*/ 256440 w 1006"/>
              <a:gd name="T11" fmla="*/ 241327 h 995"/>
              <a:gd name="T12" fmla="*/ 229029 w 1006"/>
              <a:gd name="T13" fmla="*/ 254701 h 995"/>
              <a:gd name="T14" fmla="*/ 232075 w 1006"/>
              <a:gd name="T15" fmla="*/ 337980 h 995"/>
              <a:gd name="T16" fmla="*/ 54212 w 1006"/>
              <a:gd name="T17" fmla="*/ 492381 h 995"/>
              <a:gd name="T18" fmla="*/ 34720 w 1006"/>
              <a:gd name="T19" fmla="*/ 604838 h 995"/>
              <a:gd name="T20" fmla="*/ 126697 w 1006"/>
              <a:gd name="T21" fmla="*/ 513049 h 995"/>
              <a:gd name="T22" fmla="*/ 271059 w 1006"/>
              <a:gd name="T23" fmla="*/ 377492 h 995"/>
              <a:gd name="T24" fmla="*/ 352072 w 1006"/>
              <a:gd name="T25" fmla="*/ 377492 h 995"/>
              <a:gd name="T26" fmla="*/ 375218 w 1006"/>
              <a:gd name="T27" fmla="*/ 326430 h 995"/>
              <a:gd name="T28" fmla="*/ 410547 w 1006"/>
              <a:gd name="T29" fmla="*/ 319136 h 995"/>
              <a:gd name="T30" fmla="*/ 590238 w 1006"/>
              <a:gd name="T31" fmla="*/ 58964 h 995"/>
              <a:gd name="T32" fmla="*/ 238775 w 1006"/>
              <a:gd name="T33" fmla="*/ 197560 h 995"/>
              <a:gd name="T34" fmla="*/ 246085 w 1006"/>
              <a:gd name="T35" fmla="*/ 189658 h 995"/>
              <a:gd name="T36" fmla="*/ 265576 w 1006"/>
              <a:gd name="T37" fmla="*/ 170814 h 995"/>
              <a:gd name="T38" fmla="*/ 130961 w 1006"/>
              <a:gd name="T39" fmla="*/ 608 h 995"/>
              <a:gd name="T40" fmla="*/ 170554 w 1006"/>
              <a:gd name="T41" fmla="*/ 97260 h 995"/>
              <a:gd name="T42" fmla="*/ 12792 w 1006"/>
              <a:gd name="T43" fmla="*/ 118536 h 995"/>
              <a:gd name="T44" fmla="*/ 141316 w 1006"/>
              <a:gd name="T45" fmla="*/ 271721 h 995"/>
              <a:gd name="T46" fmla="*/ 184563 w 1006"/>
              <a:gd name="T47" fmla="*/ 263211 h 995"/>
              <a:gd name="T48" fmla="*/ 221111 w 1006"/>
              <a:gd name="T49" fmla="*/ 215189 h 995"/>
              <a:gd name="T50" fmla="*/ 409329 w 1006"/>
              <a:gd name="T51" fmla="*/ 368374 h 995"/>
              <a:gd name="T52" fmla="*/ 375827 w 1006"/>
              <a:gd name="T53" fmla="*/ 401199 h 995"/>
              <a:gd name="T54" fmla="*/ 451358 w 1006"/>
              <a:gd name="T55" fmla="*/ 529461 h 995"/>
              <a:gd name="T56" fmla="*/ 529326 w 1006"/>
              <a:gd name="T57" fmla="*/ 604838 h 995"/>
              <a:gd name="T58" fmla="*/ 596938 w 1006"/>
              <a:gd name="T59" fmla="*/ 501499 h 995"/>
              <a:gd name="T60" fmla="*/ 427602 w 1006"/>
              <a:gd name="T61" fmla="*/ 350137 h 995"/>
              <a:gd name="T62" fmla="*/ 400801 w 1006"/>
              <a:gd name="T63" fmla="*/ 351961 h 9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6"/>
              <a:gd name="T97" fmla="*/ 0 h 995"/>
              <a:gd name="T98" fmla="*/ 1006 w 1006"/>
              <a:gd name="T99" fmla="*/ 995 h 9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6" h="995">
                <a:moveTo>
                  <a:pt x="857" y="806"/>
                </a:moveTo>
                <a:cubicBezTo>
                  <a:pt x="886" y="806"/>
                  <a:pt x="909" y="829"/>
                  <a:pt x="909" y="858"/>
                </a:cubicBezTo>
                <a:cubicBezTo>
                  <a:pt x="909" y="887"/>
                  <a:pt x="886" y="910"/>
                  <a:pt x="857" y="910"/>
                </a:cubicBezTo>
                <a:cubicBezTo>
                  <a:pt x="828" y="910"/>
                  <a:pt x="805" y="887"/>
                  <a:pt x="805" y="858"/>
                </a:cubicBezTo>
                <a:cubicBezTo>
                  <a:pt x="805" y="829"/>
                  <a:pt x="828" y="806"/>
                  <a:pt x="857" y="806"/>
                </a:cubicBezTo>
                <a:close/>
                <a:moveTo>
                  <a:pt x="969" y="97"/>
                </a:moveTo>
                <a:lnTo>
                  <a:pt x="900" y="28"/>
                </a:lnTo>
                <a:cubicBezTo>
                  <a:pt x="882" y="9"/>
                  <a:pt x="858" y="0"/>
                  <a:pt x="834" y="0"/>
                </a:cubicBezTo>
                <a:cubicBezTo>
                  <a:pt x="810" y="0"/>
                  <a:pt x="786" y="9"/>
                  <a:pt x="767" y="28"/>
                </a:cubicBezTo>
                <a:lnTo>
                  <a:pt x="472" y="323"/>
                </a:lnTo>
                <a:cubicBezTo>
                  <a:pt x="481" y="340"/>
                  <a:pt x="475" y="367"/>
                  <a:pt x="460" y="381"/>
                </a:cubicBezTo>
                <a:cubicBezTo>
                  <a:pt x="451" y="391"/>
                  <a:pt x="435" y="397"/>
                  <a:pt x="421" y="397"/>
                </a:cubicBezTo>
                <a:cubicBezTo>
                  <a:pt x="414" y="397"/>
                  <a:pt x="408" y="396"/>
                  <a:pt x="402" y="393"/>
                </a:cubicBezTo>
                <a:lnTo>
                  <a:pt x="376" y="419"/>
                </a:lnTo>
                <a:cubicBezTo>
                  <a:pt x="340" y="455"/>
                  <a:pt x="340" y="515"/>
                  <a:pt x="376" y="552"/>
                </a:cubicBezTo>
                <a:lnTo>
                  <a:pt x="381" y="556"/>
                </a:lnTo>
                <a:lnTo>
                  <a:pt x="151" y="787"/>
                </a:lnTo>
                <a:lnTo>
                  <a:pt x="89" y="810"/>
                </a:lnTo>
                <a:lnTo>
                  <a:pt x="0" y="938"/>
                </a:lnTo>
                <a:lnTo>
                  <a:pt x="57" y="995"/>
                </a:lnTo>
                <a:lnTo>
                  <a:pt x="185" y="906"/>
                </a:lnTo>
                <a:lnTo>
                  <a:pt x="208" y="844"/>
                </a:lnTo>
                <a:lnTo>
                  <a:pt x="439" y="614"/>
                </a:lnTo>
                <a:lnTo>
                  <a:pt x="445" y="621"/>
                </a:lnTo>
                <a:cubicBezTo>
                  <a:pt x="464" y="639"/>
                  <a:pt x="488" y="648"/>
                  <a:pt x="512" y="648"/>
                </a:cubicBezTo>
                <a:cubicBezTo>
                  <a:pt x="536" y="648"/>
                  <a:pt x="560" y="639"/>
                  <a:pt x="578" y="621"/>
                </a:cubicBezTo>
                <a:lnTo>
                  <a:pt x="604" y="595"/>
                </a:lnTo>
                <a:cubicBezTo>
                  <a:pt x="596" y="577"/>
                  <a:pt x="602" y="551"/>
                  <a:pt x="616" y="537"/>
                </a:cubicBezTo>
                <a:cubicBezTo>
                  <a:pt x="626" y="527"/>
                  <a:pt x="642" y="521"/>
                  <a:pt x="656" y="521"/>
                </a:cubicBezTo>
                <a:cubicBezTo>
                  <a:pt x="662" y="521"/>
                  <a:pt x="669" y="522"/>
                  <a:pt x="674" y="525"/>
                </a:cubicBezTo>
                <a:lnTo>
                  <a:pt x="969" y="230"/>
                </a:lnTo>
                <a:cubicBezTo>
                  <a:pt x="1006" y="193"/>
                  <a:pt x="1006" y="133"/>
                  <a:pt x="969" y="97"/>
                </a:cubicBezTo>
                <a:close/>
                <a:moveTo>
                  <a:pt x="363" y="354"/>
                </a:moveTo>
                <a:lnTo>
                  <a:pt x="392" y="325"/>
                </a:lnTo>
                <a:lnTo>
                  <a:pt x="418" y="338"/>
                </a:lnTo>
                <a:lnTo>
                  <a:pt x="404" y="312"/>
                </a:lnTo>
                <a:lnTo>
                  <a:pt x="433" y="284"/>
                </a:lnTo>
                <a:lnTo>
                  <a:pt x="436" y="281"/>
                </a:lnTo>
                <a:cubicBezTo>
                  <a:pt x="442" y="264"/>
                  <a:pt x="446" y="248"/>
                  <a:pt x="446" y="233"/>
                </a:cubicBezTo>
                <a:cubicBezTo>
                  <a:pt x="446" y="115"/>
                  <a:pt x="333" y="0"/>
                  <a:pt x="215" y="1"/>
                </a:cubicBezTo>
                <a:cubicBezTo>
                  <a:pt x="214" y="1"/>
                  <a:pt x="201" y="15"/>
                  <a:pt x="193" y="22"/>
                </a:cubicBezTo>
                <a:cubicBezTo>
                  <a:pt x="288" y="117"/>
                  <a:pt x="280" y="102"/>
                  <a:pt x="280" y="160"/>
                </a:cubicBezTo>
                <a:cubicBezTo>
                  <a:pt x="280" y="207"/>
                  <a:pt x="205" y="282"/>
                  <a:pt x="159" y="282"/>
                </a:cubicBezTo>
                <a:cubicBezTo>
                  <a:pt x="99" y="282"/>
                  <a:pt x="118" y="291"/>
                  <a:pt x="21" y="195"/>
                </a:cubicBezTo>
                <a:cubicBezTo>
                  <a:pt x="14" y="202"/>
                  <a:pt x="0" y="215"/>
                  <a:pt x="0" y="216"/>
                </a:cubicBezTo>
                <a:cubicBezTo>
                  <a:pt x="2" y="334"/>
                  <a:pt x="113" y="447"/>
                  <a:pt x="232" y="447"/>
                </a:cubicBezTo>
                <a:cubicBezTo>
                  <a:pt x="253" y="447"/>
                  <a:pt x="276" y="440"/>
                  <a:pt x="299" y="429"/>
                </a:cubicBezTo>
                <a:lnTo>
                  <a:pt x="303" y="433"/>
                </a:lnTo>
                <a:cubicBezTo>
                  <a:pt x="310" y="414"/>
                  <a:pt x="322" y="395"/>
                  <a:pt x="337" y="380"/>
                </a:cubicBezTo>
                <a:lnTo>
                  <a:pt x="363" y="354"/>
                </a:lnTo>
                <a:close/>
                <a:moveTo>
                  <a:pt x="658" y="579"/>
                </a:moveTo>
                <a:lnTo>
                  <a:pt x="672" y="606"/>
                </a:lnTo>
                <a:lnTo>
                  <a:pt x="644" y="634"/>
                </a:lnTo>
                <a:lnTo>
                  <a:pt x="617" y="660"/>
                </a:lnTo>
                <a:cubicBezTo>
                  <a:pt x="602" y="675"/>
                  <a:pt x="584" y="687"/>
                  <a:pt x="564" y="694"/>
                </a:cubicBezTo>
                <a:lnTo>
                  <a:pt x="741" y="871"/>
                </a:lnTo>
                <a:lnTo>
                  <a:pt x="824" y="983"/>
                </a:lnTo>
                <a:lnTo>
                  <a:pt x="869" y="995"/>
                </a:lnTo>
                <a:lnTo>
                  <a:pt x="992" y="871"/>
                </a:lnTo>
                <a:lnTo>
                  <a:pt x="980" y="825"/>
                </a:lnTo>
                <a:lnTo>
                  <a:pt x="869" y="743"/>
                </a:lnTo>
                <a:lnTo>
                  <a:pt x="702" y="576"/>
                </a:lnTo>
                <a:lnTo>
                  <a:pt x="685" y="592"/>
                </a:lnTo>
                <a:lnTo>
                  <a:pt x="658" y="57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 name="Freeform 14"/>
          <p:cNvSpPr>
            <a:spLocks noEditPoints="1"/>
          </p:cNvSpPr>
          <p:nvPr/>
        </p:nvSpPr>
        <p:spPr bwMode="auto">
          <a:xfrm>
            <a:off x="3744913" y="1566863"/>
            <a:ext cx="330200" cy="457200"/>
          </a:xfrm>
          <a:custGeom>
            <a:avLst/>
            <a:gdLst>
              <a:gd name="T0" fmla="*/ 57780 w 723"/>
              <a:gd name="T1" fmla="*/ 97375 h 986"/>
              <a:gd name="T2" fmla="*/ 48657 w 723"/>
              <a:gd name="T3" fmla="*/ 600075 h 986"/>
              <a:gd name="T4" fmla="*/ 439738 w 723"/>
              <a:gd name="T5" fmla="*/ 147280 h 986"/>
              <a:gd name="T6" fmla="*/ 406286 w 723"/>
              <a:gd name="T7" fmla="*/ 158235 h 986"/>
              <a:gd name="T8" fmla="*/ 50482 w 723"/>
              <a:gd name="T9" fmla="*/ 565385 h 986"/>
              <a:gd name="T10" fmla="*/ 190371 w 723"/>
              <a:gd name="T11" fmla="*/ 63903 h 986"/>
              <a:gd name="T12" fmla="*/ 249367 w 723"/>
              <a:gd name="T13" fmla="*/ 63903 h 986"/>
              <a:gd name="T14" fmla="*/ 218957 w 723"/>
              <a:gd name="T15" fmla="*/ 95549 h 986"/>
              <a:gd name="T16" fmla="*/ 153878 w 723"/>
              <a:gd name="T17" fmla="*/ 65120 h 986"/>
              <a:gd name="T18" fmla="*/ 80892 w 723"/>
              <a:gd name="T19" fmla="*/ 152149 h 986"/>
              <a:gd name="T20" fmla="*/ 358846 w 723"/>
              <a:gd name="T21" fmla="*/ 152149 h 986"/>
              <a:gd name="T22" fmla="*/ 285860 w 723"/>
              <a:gd name="T23" fmla="*/ 65120 h 986"/>
              <a:gd name="T24" fmla="*/ 153878 w 723"/>
              <a:gd name="T25" fmla="*/ 65120 h 986"/>
              <a:gd name="T26" fmla="*/ 155094 w 723"/>
              <a:gd name="T27" fmla="*/ 455838 h 986"/>
              <a:gd name="T28" fmla="*/ 106437 w 723"/>
              <a:gd name="T29" fmla="*/ 469227 h 986"/>
              <a:gd name="T30" fmla="*/ 96098 w 723"/>
              <a:gd name="T31" fmla="*/ 480182 h 986"/>
              <a:gd name="T32" fmla="*/ 155094 w 723"/>
              <a:gd name="T33" fmla="*/ 484442 h 986"/>
              <a:gd name="T34" fmla="*/ 93057 w 723"/>
              <a:gd name="T35" fmla="*/ 514872 h 986"/>
              <a:gd name="T36" fmla="*/ 170300 w 723"/>
              <a:gd name="T37" fmla="*/ 477139 h 986"/>
              <a:gd name="T38" fmla="*/ 170300 w 723"/>
              <a:gd name="T39" fmla="*/ 452795 h 986"/>
              <a:gd name="T40" fmla="*/ 77851 w 723"/>
              <a:gd name="T41" fmla="*/ 457055 h 986"/>
              <a:gd name="T42" fmla="*/ 150837 w 723"/>
              <a:gd name="T43" fmla="*/ 534955 h 986"/>
              <a:gd name="T44" fmla="*/ 150837 w 723"/>
              <a:gd name="T45" fmla="*/ 235526 h 986"/>
              <a:gd name="T46" fmla="*/ 106437 w 723"/>
              <a:gd name="T47" fmla="*/ 248916 h 986"/>
              <a:gd name="T48" fmla="*/ 121643 w 723"/>
              <a:gd name="T49" fmla="*/ 288474 h 986"/>
              <a:gd name="T50" fmla="*/ 93057 w 723"/>
              <a:gd name="T51" fmla="*/ 299429 h 986"/>
              <a:gd name="T52" fmla="*/ 150837 w 723"/>
              <a:gd name="T53" fmla="*/ 220312 h 986"/>
              <a:gd name="T54" fmla="*/ 77851 w 723"/>
              <a:gd name="T55" fmla="*/ 297603 h 986"/>
              <a:gd name="T56" fmla="*/ 169691 w 723"/>
              <a:gd name="T57" fmla="*/ 253176 h 986"/>
              <a:gd name="T58" fmla="*/ 169083 w 723"/>
              <a:gd name="T59" fmla="*/ 232483 h 986"/>
              <a:gd name="T60" fmla="*/ 155094 w 723"/>
              <a:gd name="T61" fmla="*/ 354203 h 986"/>
              <a:gd name="T62" fmla="*/ 96098 w 723"/>
              <a:gd name="T63" fmla="*/ 369417 h 986"/>
              <a:gd name="T64" fmla="*/ 155094 w 723"/>
              <a:gd name="T65" fmla="*/ 408976 h 986"/>
              <a:gd name="T66" fmla="*/ 170300 w 723"/>
              <a:gd name="T67" fmla="*/ 342639 h 986"/>
              <a:gd name="T68" fmla="*/ 77851 w 723"/>
              <a:gd name="T69" fmla="*/ 346291 h 986"/>
              <a:gd name="T70" fmla="*/ 155094 w 723"/>
              <a:gd name="T71" fmla="*/ 423582 h 986"/>
              <a:gd name="T72" fmla="*/ 203143 w 723"/>
              <a:gd name="T73" fmla="*/ 327424 h 986"/>
              <a:gd name="T74" fmla="*/ 229905 w 723"/>
              <a:gd name="T75" fmla="*/ 508786 h 986"/>
              <a:gd name="T76" fmla="*/ 352764 w 723"/>
              <a:gd name="T77" fmla="*/ 471053 h 986"/>
              <a:gd name="T78" fmla="*/ 225039 w 723"/>
              <a:gd name="T79" fmla="*/ 504526 h 986"/>
              <a:gd name="T80" fmla="*/ 352764 w 723"/>
              <a:gd name="T81" fmla="*/ 357246 h 986"/>
              <a:gd name="T82" fmla="*/ 225039 w 723"/>
              <a:gd name="T83" fmla="*/ 288474 h 986"/>
              <a:gd name="T84" fmla="*/ 225039 w 723"/>
              <a:gd name="T85" fmla="*/ 247698 h 9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23"/>
              <a:gd name="T130" fmla="*/ 0 h 986"/>
              <a:gd name="T131" fmla="*/ 723 w 723"/>
              <a:gd name="T132" fmla="*/ 986 h 9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23" h="986">
                <a:moveTo>
                  <a:pt x="55" y="260"/>
                </a:moveTo>
                <a:cubicBezTo>
                  <a:pt x="55" y="232"/>
                  <a:pt x="68" y="218"/>
                  <a:pt x="95" y="217"/>
                </a:cubicBezTo>
                <a:lnTo>
                  <a:pt x="95" y="160"/>
                </a:lnTo>
                <a:cubicBezTo>
                  <a:pt x="45" y="161"/>
                  <a:pt x="0" y="193"/>
                  <a:pt x="0" y="242"/>
                </a:cubicBezTo>
                <a:lnTo>
                  <a:pt x="0" y="906"/>
                </a:lnTo>
                <a:cubicBezTo>
                  <a:pt x="0" y="947"/>
                  <a:pt x="40" y="986"/>
                  <a:pt x="80" y="986"/>
                </a:cubicBezTo>
                <a:lnTo>
                  <a:pt x="643" y="986"/>
                </a:lnTo>
                <a:cubicBezTo>
                  <a:pt x="683" y="986"/>
                  <a:pt x="723" y="947"/>
                  <a:pt x="723" y="906"/>
                </a:cubicBezTo>
                <a:lnTo>
                  <a:pt x="723" y="242"/>
                </a:lnTo>
                <a:cubicBezTo>
                  <a:pt x="723" y="193"/>
                  <a:pt x="678" y="161"/>
                  <a:pt x="628" y="160"/>
                </a:cubicBezTo>
                <a:lnTo>
                  <a:pt x="628" y="217"/>
                </a:lnTo>
                <a:cubicBezTo>
                  <a:pt x="655" y="218"/>
                  <a:pt x="668" y="232"/>
                  <a:pt x="668" y="260"/>
                </a:cubicBezTo>
                <a:lnTo>
                  <a:pt x="668" y="889"/>
                </a:lnTo>
                <a:cubicBezTo>
                  <a:pt x="668" y="908"/>
                  <a:pt x="659" y="929"/>
                  <a:pt x="640" y="929"/>
                </a:cubicBezTo>
                <a:lnTo>
                  <a:pt x="83" y="929"/>
                </a:lnTo>
                <a:cubicBezTo>
                  <a:pt x="61" y="929"/>
                  <a:pt x="55" y="906"/>
                  <a:pt x="55" y="884"/>
                </a:cubicBezTo>
                <a:lnTo>
                  <a:pt x="55" y="260"/>
                </a:lnTo>
                <a:close/>
                <a:moveTo>
                  <a:pt x="313" y="105"/>
                </a:moveTo>
                <a:cubicBezTo>
                  <a:pt x="313" y="82"/>
                  <a:pt x="335" y="60"/>
                  <a:pt x="358" y="60"/>
                </a:cubicBezTo>
                <a:lnTo>
                  <a:pt x="365" y="60"/>
                </a:lnTo>
                <a:cubicBezTo>
                  <a:pt x="388" y="60"/>
                  <a:pt x="410" y="82"/>
                  <a:pt x="410" y="105"/>
                </a:cubicBezTo>
                <a:lnTo>
                  <a:pt x="410" y="110"/>
                </a:lnTo>
                <a:cubicBezTo>
                  <a:pt x="410" y="135"/>
                  <a:pt x="388" y="157"/>
                  <a:pt x="363" y="157"/>
                </a:cubicBezTo>
                <a:lnTo>
                  <a:pt x="360" y="157"/>
                </a:lnTo>
                <a:cubicBezTo>
                  <a:pt x="335" y="157"/>
                  <a:pt x="313" y="135"/>
                  <a:pt x="313" y="110"/>
                </a:cubicBezTo>
                <a:lnTo>
                  <a:pt x="313" y="105"/>
                </a:lnTo>
                <a:close/>
                <a:moveTo>
                  <a:pt x="253" y="107"/>
                </a:moveTo>
                <a:lnTo>
                  <a:pt x="173" y="107"/>
                </a:lnTo>
                <a:cubicBezTo>
                  <a:pt x="145" y="107"/>
                  <a:pt x="133" y="120"/>
                  <a:pt x="133" y="147"/>
                </a:cubicBezTo>
                <a:lnTo>
                  <a:pt x="133" y="250"/>
                </a:lnTo>
                <a:cubicBezTo>
                  <a:pt x="133" y="267"/>
                  <a:pt x="144" y="285"/>
                  <a:pt x="160" y="285"/>
                </a:cubicBezTo>
                <a:lnTo>
                  <a:pt x="563" y="285"/>
                </a:lnTo>
                <a:cubicBezTo>
                  <a:pt x="579" y="285"/>
                  <a:pt x="590" y="267"/>
                  <a:pt x="590" y="250"/>
                </a:cubicBezTo>
                <a:lnTo>
                  <a:pt x="590" y="147"/>
                </a:lnTo>
                <a:cubicBezTo>
                  <a:pt x="590" y="120"/>
                  <a:pt x="578" y="107"/>
                  <a:pt x="550" y="107"/>
                </a:cubicBezTo>
                <a:lnTo>
                  <a:pt x="470" y="107"/>
                </a:lnTo>
                <a:cubicBezTo>
                  <a:pt x="470" y="52"/>
                  <a:pt x="423" y="0"/>
                  <a:pt x="370" y="0"/>
                </a:cubicBezTo>
                <a:lnTo>
                  <a:pt x="353" y="0"/>
                </a:lnTo>
                <a:cubicBezTo>
                  <a:pt x="300" y="0"/>
                  <a:pt x="253" y="52"/>
                  <a:pt x="253" y="107"/>
                </a:cubicBezTo>
                <a:close/>
                <a:moveTo>
                  <a:pt x="153" y="756"/>
                </a:moveTo>
                <a:cubicBezTo>
                  <a:pt x="153" y="751"/>
                  <a:pt x="154" y="749"/>
                  <a:pt x="160" y="749"/>
                </a:cubicBezTo>
                <a:lnTo>
                  <a:pt x="255" y="749"/>
                </a:lnTo>
                <a:lnTo>
                  <a:pt x="255" y="756"/>
                </a:lnTo>
                <a:cubicBezTo>
                  <a:pt x="255" y="764"/>
                  <a:pt x="216" y="787"/>
                  <a:pt x="208" y="791"/>
                </a:cubicBezTo>
                <a:cubicBezTo>
                  <a:pt x="201" y="786"/>
                  <a:pt x="186" y="771"/>
                  <a:pt x="175" y="771"/>
                </a:cubicBezTo>
                <a:lnTo>
                  <a:pt x="173" y="771"/>
                </a:lnTo>
                <a:cubicBezTo>
                  <a:pt x="167" y="771"/>
                  <a:pt x="158" y="780"/>
                  <a:pt x="158" y="786"/>
                </a:cubicBezTo>
                <a:lnTo>
                  <a:pt x="158" y="789"/>
                </a:lnTo>
                <a:cubicBezTo>
                  <a:pt x="158" y="795"/>
                  <a:pt x="193" y="834"/>
                  <a:pt x="200" y="834"/>
                </a:cubicBezTo>
                <a:lnTo>
                  <a:pt x="203" y="834"/>
                </a:lnTo>
                <a:cubicBezTo>
                  <a:pt x="208" y="834"/>
                  <a:pt x="247" y="802"/>
                  <a:pt x="255" y="796"/>
                </a:cubicBezTo>
                <a:cubicBezTo>
                  <a:pt x="255" y="810"/>
                  <a:pt x="261" y="854"/>
                  <a:pt x="248" y="854"/>
                </a:cubicBezTo>
                <a:lnTo>
                  <a:pt x="160" y="854"/>
                </a:lnTo>
                <a:cubicBezTo>
                  <a:pt x="154" y="854"/>
                  <a:pt x="153" y="852"/>
                  <a:pt x="153" y="846"/>
                </a:cubicBezTo>
                <a:lnTo>
                  <a:pt x="153" y="756"/>
                </a:lnTo>
                <a:close/>
                <a:moveTo>
                  <a:pt x="248" y="879"/>
                </a:moveTo>
                <a:cubicBezTo>
                  <a:pt x="295" y="879"/>
                  <a:pt x="277" y="827"/>
                  <a:pt x="280" y="784"/>
                </a:cubicBezTo>
                <a:cubicBezTo>
                  <a:pt x="282" y="762"/>
                  <a:pt x="337" y="742"/>
                  <a:pt x="343" y="721"/>
                </a:cubicBezTo>
                <a:lnTo>
                  <a:pt x="335" y="721"/>
                </a:lnTo>
                <a:cubicBezTo>
                  <a:pt x="318" y="721"/>
                  <a:pt x="293" y="737"/>
                  <a:pt x="280" y="744"/>
                </a:cubicBezTo>
                <a:cubicBezTo>
                  <a:pt x="274" y="735"/>
                  <a:pt x="268" y="724"/>
                  <a:pt x="253" y="724"/>
                </a:cubicBezTo>
                <a:lnTo>
                  <a:pt x="155" y="724"/>
                </a:lnTo>
                <a:cubicBezTo>
                  <a:pt x="141" y="724"/>
                  <a:pt x="128" y="737"/>
                  <a:pt x="128" y="751"/>
                </a:cubicBezTo>
                <a:lnTo>
                  <a:pt x="128" y="851"/>
                </a:lnTo>
                <a:cubicBezTo>
                  <a:pt x="128" y="868"/>
                  <a:pt x="143" y="879"/>
                  <a:pt x="160" y="879"/>
                </a:cubicBezTo>
                <a:lnTo>
                  <a:pt x="248" y="879"/>
                </a:lnTo>
                <a:close/>
                <a:moveTo>
                  <a:pt x="153" y="394"/>
                </a:moveTo>
                <a:cubicBezTo>
                  <a:pt x="153" y="389"/>
                  <a:pt x="154" y="387"/>
                  <a:pt x="160" y="387"/>
                </a:cubicBezTo>
                <a:lnTo>
                  <a:pt x="248" y="387"/>
                </a:lnTo>
                <a:cubicBezTo>
                  <a:pt x="253" y="387"/>
                  <a:pt x="255" y="389"/>
                  <a:pt x="255" y="394"/>
                </a:cubicBezTo>
                <a:cubicBezTo>
                  <a:pt x="255" y="401"/>
                  <a:pt x="213" y="429"/>
                  <a:pt x="208" y="429"/>
                </a:cubicBezTo>
                <a:cubicBezTo>
                  <a:pt x="203" y="429"/>
                  <a:pt x="190" y="409"/>
                  <a:pt x="175" y="409"/>
                </a:cubicBezTo>
                <a:cubicBezTo>
                  <a:pt x="168" y="409"/>
                  <a:pt x="158" y="417"/>
                  <a:pt x="158" y="424"/>
                </a:cubicBezTo>
                <a:lnTo>
                  <a:pt x="158" y="427"/>
                </a:lnTo>
                <a:cubicBezTo>
                  <a:pt x="158" y="437"/>
                  <a:pt x="192" y="470"/>
                  <a:pt x="200" y="474"/>
                </a:cubicBezTo>
                <a:lnTo>
                  <a:pt x="255" y="434"/>
                </a:lnTo>
                <a:lnTo>
                  <a:pt x="255" y="492"/>
                </a:lnTo>
                <a:lnTo>
                  <a:pt x="153" y="492"/>
                </a:lnTo>
                <a:lnTo>
                  <a:pt x="153" y="394"/>
                </a:lnTo>
                <a:close/>
                <a:moveTo>
                  <a:pt x="278" y="382"/>
                </a:moveTo>
                <a:cubicBezTo>
                  <a:pt x="275" y="369"/>
                  <a:pt x="264" y="362"/>
                  <a:pt x="248" y="362"/>
                </a:cubicBezTo>
                <a:lnTo>
                  <a:pt x="160" y="362"/>
                </a:lnTo>
                <a:cubicBezTo>
                  <a:pt x="143" y="362"/>
                  <a:pt x="128" y="373"/>
                  <a:pt x="128" y="390"/>
                </a:cubicBezTo>
                <a:lnTo>
                  <a:pt x="128" y="489"/>
                </a:lnTo>
                <a:cubicBezTo>
                  <a:pt x="128" y="504"/>
                  <a:pt x="141" y="517"/>
                  <a:pt x="155" y="517"/>
                </a:cubicBezTo>
                <a:lnTo>
                  <a:pt x="253" y="517"/>
                </a:lnTo>
                <a:cubicBezTo>
                  <a:pt x="292" y="517"/>
                  <a:pt x="280" y="455"/>
                  <a:pt x="279" y="416"/>
                </a:cubicBezTo>
                <a:lnTo>
                  <a:pt x="343" y="362"/>
                </a:lnTo>
                <a:cubicBezTo>
                  <a:pt x="343" y="362"/>
                  <a:pt x="338" y="360"/>
                  <a:pt x="338" y="360"/>
                </a:cubicBezTo>
                <a:cubicBezTo>
                  <a:pt x="313" y="360"/>
                  <a:pt x="293" y="381"/>
                  <a:pt x="278" y="382"/>
                </a:cubicBezTo>
                <a:close/>
                <a:moveTo>
                  <a:pt x="153" y="569"/>
                </a:moveTo>
                <a:lnTo>
                  <a:pt x="255" y="569"/>
                </a:lnTo>
                <a:lnTo>
                  <a:pt x="255" y="582"/>
                </a:lnTo>
                <a:lnTo>
                  <a:pt x="208" y="612"/>
                </a:lnTo>
                <a:lnTo>
                  <a:pt x="176" y="588"/>
                </a:lnTo>
                <a:cubicBezTo>
                  <a:pt x="168" y="593"/>
                  <a:pt x="158" y="595"/>
                  <a:pt x="158" y="607"/>
                </a:cubicBezTo>
                <a:cubicBezTo>
                  <a:pt x="158" y="614"/>
                  <a:pt x="193" y="654"/>
                  <a:pt x="200" y="654"/>
                </a:cubicBezTo>
                <a:cubicBezTo>
                  <a:pt x="212" y="654"/>
                  <a:pt x="242" y="620"/>
                  <a:pt x="255" y="617"/>
                </a:cubicBezTo>
                <a:lnTo>
                  <a:pt x="255" y="672"/>
                </a:lnTo>
                <a:lnTo>
                  <a:pt x="153" y="672"/>
                </a:lnTo>
                <a:lnTo>
                  <a:pt x="153" y="569"/>
                </a:lnTo>
                <a:close/>
                <a:moveTo>
                  <a:pt x="280" y="563"/>
                </a:moveTo>
                <a:cubicBezTo>
                  <a:pt x="275" y="555"/>
                  <a:pt x="269" y="544"/>
                  <a:pt x="255" y="544"/>
                </a:cubicBezTo>
                <a:lnTo>
                  <a:pt x="153" y="544"/>
                </a:lnTo>
                <a:cubicBezTo>
                  <a:pt x="140" y="544"/>
                  <a:pt x="128" y="557"/>
                  <a:pt x="128" y="569"/>
                </a:cubicBezTo>
                <a:lnTo>
                  <a:pt x="128" y="672"/>
                </a:lnTo>
                <a:cubicBezTo>
                  <a:pt x="128" y="684"/>
                  <a:pt x="140" y="696"/>
                  <a:pt x="153" y="696"/>
                </a:cubicBezTo>
                <a:lnTo>
                  <a:pt x="255" y="696"/>
                </a:lnTo>
                <a:cubicBezTo>
                  <a:pt x="291" y="696"/>
                  <a:pt x="280" y="632"/>
                  <a:pt x="279" y="596"/>
                </a:cubicBezTo>
                <a:lnTo>
                  <a:pt x="343" y="542"/>
                </a:lnTo>
                <a:lnTo>
                  <a:pt x="334" y="538"/>
                </a:lnTo>
                <a:lnTo>
                  <a:pt x="280" y="563"/>
                </a:lnTo>
                <a:close/>
                <a:moveTo>
                  <a:pt x="370" y="829"/>
                </a:moveTo>
                <a:cubicBezTo>
                  <a:pt x="370" y="834"/>
                  <a:pt x="372" y="836"/>
                  <a:pt x="378" y="836"/>
                </a:cubicBezTo>
                <a:lnTo>
                  <a:pt x="573" y="836"/>
                </a:lnTo>
                <a:cubicBezTo>
                  <a:pt x="579" y="836"/>
                  <a:pt x="580" y="834"/>
                  <a:pt x="580" y="829"/>
                </a:cubicBezTo>
                <a:lnTo>
                  <a:pt x="580" y="774"/>
                </a:lnTo>
                <a:cubicBezTo>
                  <a:pt x="580" y="768"/>
                  <a:pt x="579" y="766"/>
                  <a:pt x="573" y="766"/>
                </a:cubicBezTo>
                <a:lnTo>
                  <a:pt x="370" y="766"/>
                </a:lnTo>
                <a:lnTo>
                  <a:pt x="370" y="829"/>
                </a:lnTo>
                <a:close/>
                <a:moveTo>
                  <a:pt x="370" y="654"/>
                </a:moveTo>
                <a:lnTo>
                  <a:pt x="580" y="654"/>
                </a:lnTo>
                <a:lnTo>
                  <a:pt x="580" y="587"/>
                </a:lnTo>
                <a:lnTo>
                  <a:pt x="370" y="587"/>
                </a:lnTo>
                <a:lnTo>
                  <a:pt x="370" y="654"/>
                </a:lnTo>
                <a:close/>
                <a:moveTo>
                  <a:pt x="370" y="474"/>
                </a:moveTo>
                <a:lnTo>
                  <a:pt x="523" y="474"/>
                </a:lnTo>
                <a:lnTo>
                  <a:pt x="523" y="407"/>
                </a:lnTo>
                <a:lnTo>
                  <a:pt x="370" y="407"/>
                </a:lnTo>
                <a:lnTo>
                  <a:pt x="370" y="47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 name="Freeform 15"/>
          <p:cNvSpPr>
            <a:spLocks noEditPoints="1"/>
          </p:cNvSpPr>
          <p:nvPr/>
        </p:nvSpPr>
        <p:spPr bwMode="auto">
          <a:xfrm>
            <a:off x="4705350" y="1617663"/>
            <a:ext cx="523875" cy="455612"/>
          </a:xfrm>
          <a:custGeom>
            <a:avLst/>
            <a:gdLst>
              <a:gd name="T0" fmla="*/ 448037 w 1149"/>
              <a:gd name="T1" fmla="*/ 259974 h 983"/>
              <a:gd name="T2" fmla="*/ 389069 w 1149"/>
              <a:gd name="T3" fmla="*/ 259974 h 983"/>
              <a:gd name="T4" fmla="*/ 374479 w 1149"/>
              <a:gd name="T5" fmla="*/ 305637 h 983"/>
              <a:gd name="T6" fmla="*/ 389069 w 1149"/>
              <a:gd name="T7" fmla="*/ 493159 h 983"/>
              <a:gd name="T8" fmla="*/ 349554 w 1149"/>
              <a:gd name="T9" fmla="*/ 560740 h 983"/>
              <a:gd name="T10" fmla="*/ 312471 w 1149"/>
              <a:gd name="T11" fmla="*/ 493159 h 983"/>
              <a:gd name="T12" fmla="*/ 333748 w 1149"/>
              <a:gd name="T13" fmla="*/ 306246 h 983"/>
              <a:gd name="T14" fmla="*/ 318550 w 1149"/>
              <a:gd name="T15" fmla="*/ 259974 h 983"/>
              <a:gd name="T16" fmla="*/ 253503 w 1149"/>
              <a:gd name="T17" fmla="*/ 259974 h 983"/>
              <a:gd name="T18" fmla="*/ 253503 w 1149"/>
              <a:gd name="T19" fmla="*/ 259974 h 983"/>
              <a:gd name="T20" fmla="*/ 146509 w 1149"/>
              <a:gd name="T21" fmla="*/ 372609 h 983"/>
              <a:gd name="T22" fmla="*/ 161707 w 1149"/>
              <a:gd name="T23" fmla="*/ 487679 h 983"/>
              <a:gd name="T24" fmla="*/ 269308 w 1149"/>
              <a:gd name="T25" fmla="*/ 598488 h 983"/>
              <a:gd name="T26" fmla="*/ 432231 w 1149"/>
              <a:gd name="T27" fmla="*/ 598488 h 983"/>
              <a:gd name="T28" fmla="*/ 539833 w 1149"/>
              <a:gd name="T29" fmla="*/ 486462 h 983"/>
              <a:gd name="T30" fmla="*/ 555031 w 1149"/>
              <a:gd name="T31" fmla="*/ 370783 h 983"/>
              <a:gd name="T32" fmla="*/ 448037 w 1149"/>
              <a:gd name="T33" fmla="*/ 259974 h 983"/>
              <a:gd name="T34" fmla="*/ 132527 w 1149"/>
              <a:gd name="T35" fmla="*/ 187522 h 983"/>
              <a:gd name="T36" fmla="*/ 200614 w 1149"/>
              <a:gd name="T37" fmla="*/ 119332 h 983"/>
              <a:gd name="T38" fmla="*/ 132527 w 1149"/>
              <a:gd name="T39" fmla="*/ 50534 h 983"/>
              <a:gd name="T40" fmla="*/ 63832 w 1149"/>
              <a:gd name="T41" fmla="*/ 119332 h 983"/>
              <a:gd name="T42" fmla="*/ 132527 w 1149"/>
              <a:gd name="T43" fmla="*/ 187522 h 983"/>
              <a:gd name="T44" fmla="*/ 193319 w 1149"/>
              <a:gd name="T45" fmla="*/ 209440 h 983"/>
              <a:gd name="T46" fmla="*/ 71735 w 1149"/>
              <a:gd name="T47" fmla="*/ 209440 h 983"/>
              <a:gd name="T48" fmla="*/ 71735 w 1149"/>
              <a:gd name="T49" fmla="*/ 208832 h 983"/>
              <a:gd name="T50" fmla="*/ 4255 w 1149"/>
              <a:gd name="T51" fmla="*/ 278848 h 983"/>
              <a:gd name="T52" fmla="*/ 13982 w 1149"/>
              <a:gd name="T53" fmla="*/ 351300 h 983"/>
              <a:gd name="T54" fmla="*/ 81461 w 1149"/>
              <a:gd name="T55" fmla="*/ 419490 h 983"/>
              <a:gd name="T56" fmla="*/ 116113 w 1149"/>
              <a:gd name="T57" fmla="*/ 419490 h 983"/>
              <a:gd name="T58" fmla="*/ 109426 w 1149"/>
              <a:gd name="T59" fmla="*/ 368956 h 983"/>
              <a:gd name="T60" fmla="*/ 109426 w 1149"/>
              <a:gd name="T61" fmla="*/ 368956 h 983"/>
              <a:gd name="T62" fmla="*/ 109426 w 1149"/>
              <a:gd name="T63" fmla="*/ 368956 h 983"/>
              <a:gd name="T64" fmla="*/ 140429 w 1149"/>
              <a:gd name="T65" fmla="*/ 273368 h 983"/>
              <a:gd name="T66" fmla="*/ 187239 w 1149"/>
              <a:gd name="T67" fmla="*/ 239273 h 983"/>
              <a:gd name="T68" fmla="*/ 235265 w 1149"/>
              <a:gd name="T69" fmla="*/ 223444 h 983"/>
              <a:gd name="T70" fmla="*/ 193319 w 1149"/>
              <a:gd name="T71" fmla="*/ 209440 h 983"/>
              <a:gd name="T72" fmla="*/ 565973 w 1149"/>
              <a:gd name="T73" fmla="*/ 187522 h 983"/>
              <a:gd name="T74" fmla="*/ 634061 w 1149"/>
              <a:gd name="T75" fmla="*/ 119332 h 983"/>
              <a:gd name="T76" fmla="*/ 565973 w 1149"/>
              <a:gd name="T77" fmla="*/ 50534 h 983"/>
              <a:gd name="T78" fmla="*/ 497886 w 1149"/>
              <a:gd name="T79" fmla="*/ 119332 h 983"/>
              <a:gd name="T80" fmla="*/ 565973 w 1149"/>
              <a:gd name="T81" fmla="*/ 187522 h 983"/>
              <a:gd name="T82" fmla="*/ 626765 w 1149"/>
              <a:gd name="T83" fmla="*/ 209440 h 983"/>
              <a:gd name="T84" fmla="*/ 505181 w 1149"/>
              <a:gd name="T85" fmla="*/ 209440 h 983"/>
              <a:gd name="T86" fmla="*/ 505181 w 1149"/>
              <a:gd name="T87" fmla="*/ 208832 h 983"/>
              <a:gd name="T88" fmla="*/ 463843 w 1149"/>
              <a:gd name="T89" fmla="*/ 222835 h 983"/>
              <a:gd name="T90" fmla="*/ 514908 w 1149"/>
              <a:gd name="T91" fmla="*/ 239273 h 983"/>
              <a:gd name="T92" fmla="*/ 562326 w 1149"/>
              <a:gd name="T93" fmla="*/ 273977 h 983"/>
              <a:gd name="T94" fmla="*/ 592114 w 1149"/>
              <a:gd name="T95" fmla="*/ 367130 h 983"/>
              <a:gd name="T96" fmla="*/ 592114 w 1149"/>
              <a:gd name="T97" fmla="*/ 367130 h 983"/>
              <a:gd name="T98" fmla="*/ 592114 w 1149"/>
              <a:gd name="T99" fmla="*/ 367130 h 983"/>
              <a:gd name="T100" fmla="*/ 584819 w 1149"/>
              <a:gd name="T101" fmla="*/ 419490 h 983"/>
              <a:gd name="T102" fmla="*/ 617039 w 1149"/>
              <a:gd name="T103" fmla="*/ 419490 h 983"/>
              <a:gd name="T104" fmla="*/ 684518 w 1149"/>
              <a:gd name="T105" fmla="*/ 350082 h 983"/>
              <a:gd name="T106" fmla="*/ 694245 w 1149"/>
              <a:gd name="T107" fmla="*/ 277630 h 983"/>
              <a:gd name="T108" fmla="*/ 626765 w 1149"/>
              <a:gd name="T109" fmla="*/ 209440 h 983"/>
              <a:gd name="T110" fmla="*/ 459587 w 1149"/>
              <a:gd name="T111" fmla="*/ 112026 h 983"/>
              <a:gd name="T112" fmla="*/ 350770 w 1149"/>
              <a:gd name="T113" fmla="*/ 224661 h 983"/>
              <a:gd name="T114" fmla="*/ 241952 w 1149"/>
              <a:gd name="T115" fmla="*/ 112026 h 983"/>
              <a:gd name="T116" fmla="*/ 350770 w 1149"/>
              <a:gd name="T117" fmla="*/ 0 h 983"/>
              <a:gd name="T118" fmla="*/ 459587 w 1149"/>
              <a:gd name="T119" fmla="*/ 112026 h 9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49"/>
              <a:gd name="T181" fmla="*/ 0 h 983"/>
              <a:gd name="T182" fmla="*/ 1149 w 1149"/>
              <a:gd name="T183" fmla="*/ 983 h 98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49" h="983">
                <a:moveTo>
                  <a:pt x="737" y="427"/>
                </a:moveTo>
                <a:lnTo>
                  <a:pt x="640" y="427"/>
                </a:lnTo>
                <a:cubicBezTo>
                  <a:pt x="641" y="437"/>
                  <a:pt x="642" y="483"/>
                  <a:pt x="616" y="502"/>
                </a:cubicBezTo>
                <a:cubicBezTo>
                  <a:pt x="616" y="502"/>
                  <a:pt x="658" y="735"/>
                  <a:pt x="640" y="810"/>
                </a:cubicBezTo>
                <a:cubicBezTo>
                  <a:pt x="633" y="842"/>
                  <a:pt x="606" y="921"/>
                  <a:pt x="575" y="921"/>
                </a:cubicBezTo>
                <a:cubicBezTo>
                  <a:pt x="544" y="920"/>
                  <a:pt x="520" y="841"/>
                  <a:pt x="514" y="810"/>
                </a:cubicBezTo>
                <a:cubicBezTo>
                  <a:pt x="499" y="735"/>
                  <a:pt x="549" y="503"/>
                  <a:pt x="549" y="503"/>
                </a:cubicBezTo>
                <a:cubicBezTo>
                  <a:pt x="541" y="500"/>
                  <a:pt x="527" y="486"/>
                  <a:pt x="524" y="427"/>
                </a:cubicBezTo>
                <a:lnTo>
                  <a:pt x="417" y="427"/>
                </a:lnTo>
                <a:cubicBezTo>
                  <a:pt x="320" y="427"/>
                  <a:pt x="229" y="510"/>
                  <a:pt x="241" y="612"/>
                </a:cubicBezTo>
                <a:lnTo>
                  <a:pt x="266" y="801"/>
                </a:lnTo>
                <a:cubicBezTo>
                  <a:pt x="286" y="902"/>
                  <a:pt x="345" y="983"/>
                  <a:pt x="443" y="983"/>
                </a:cubicBezTo>
                <a:lnTo>
                  <a:pt x="711" y="983"/>
                </a:lnTo>
                <a:cubicBezTo>
                  <a:pt x="809" y="983"/>
                  <a:pt x="868" y="899"/>
                  <a:pt x="888" y="799"/>
                </a:cubicBezTo>
                <a:lnTo>
                  <a:pt x="913" y="609"/>
                </a:lnTo>
                <a:cubicBezTo>
                  <a:pt x="925" y="510"/>
                  <a:pt x="834" y="427"/>
                  <a:pt x="737" y="427"/>
                </a:cubicBezTo>
                <a:close/>
                <a:moveTo>
                  <a:pt x="218" y="308"/>
                </a:moveTo>
                <a:cubicBezTo>
                  <a:pt x="280" y="308"/>
                  <a:pt x="330" y="258"/>
                  <a:pt x="330" y="196"/>
                </a:cubicBezTo>
                <a:cubicBezTo>
                  <a:pt x="330" y="134"/>
                  <a:pt x="280" y="83"/>
                  <a:pt x="218" y="83"/>
                </a:cubicBezTo>
                <a:cubicBezTo>
                  <a:pt x="156" y="83"/>
                  <a:pt x="105" y="134"/>
                  <a:pt x="105" y="196"/>
                </a:cubicBezTo>
                <a:cubicBezTo>
                  <a:pt x="105" y="258"/>
                  <a:pt x="156" y="308"/>
                  <a:pt x="218" y="308"/>
                </a:cubicBezTo>
                <a:close/>
                <a:moveTo>
                  <a:pt x="318" y="344"/>
                </a:moveTo>
                <a:lnTo>
                  <a:pt x="118" y="344"/>
                </a:lnTo>
                <a:lnTo>
                  <a:pt x="118" y="343"/>
                </a:lnTo>
                <a:cubicBezTo>
                  <a:pt x="57" y="343"/>
                  <a:pt x="0" y="395"/>
                  <a:pt x="7" y="458"/>
                </a:cubicBezTo>
                <a:lnTo>
                  <a:pt x="23" y="577"/>
                </a:lnTo>
                <a:cubicBezTo>
                  <a:pt x="35" y="639"/>
                  <a:pt x="73" y="689"/>
                  <a:pt x="134" y="689"/>
                </a:cubicBezTo>
                <a:lnTo>
                  <a:pt x="191" y="689"/>
                </a:lnTo>
                <a:lnTo>
                  <a:pt x="180" y="606"/>
                </a:lnTo>
                <a:cubicBezTo>
                  <a:pt x="173" y="549"/>
                  <a:pt x="191" y="493"/>
                  <a:pt x="231" y="449"/>
                </a:cubicBezTo>
                <a:cubicBezTo>
                  <a:pt x="252" y="425"/>
                  <a:pt x="279" y="406"/>
                  <a:pt x="308" y="393"/>
                </a:cubicBezTo>
                <a:cubicBezTo>
                  <a:pt x="333" y="379"/>
                  <a:pt x="359" y="371"/>
                  <a:pt x="387" y="367"/>
                </a:cubicBezTo>
                <a:cubicBezTo>
                  <a:pt x="367" y="352"/>
                  <a:pt x="343" y="344"/>
                  <a:pt x="318" y="344"/>
                </a:cubicBezTo>
                <a:close/>
                <a:moveTo>
                  <a:pt x="931" y="308"/>
                </a:moveTo>
                <a:cubicBezTo>
                  <a:pt x="993" y="308"/>
                  <a:pt x="1043" y="258"/>
                  <a:pt x="1043" y="196"/>
                </a:cubicBezTo>
                <a:cubicBezTo>
                  <a:pt x="1043" y="134"/>
                  <a:pt x="993" y="83"/>
                  <a:pt x="931" y="83"/>
                </a:cubicBezTo>
                <a:cubicBezTo>
                  <a:pt x="869" y="83"/>
                  <a:pt x="819" y="134"/>
                  <a:pt x="819" y="196"/>
                </a:cubicBezTo>
                <a:cubicBezTo>
                  <a:pt x="819" y="258"/>
                  <a:pt x="869" y="308"/>
                  <a:pt x="931" y="308"/>
                </a:cubicBezTo>
                <a:close/>
                <a:moveTo>
                  <a:pt x="1031" y="344"/>
                </a:moveTo>
                <a:lnTo>
                  <a:pt x="831" y="344"/>
                </a:lnTo>
                <a:lnTo>
                  <a:pt x="831" y="343"/>
                </a:lnTo>
                <a:cubicBezTo>
                  <a:pt x="806" y="343"/>
                  <a:pt x="782" y="352"/>
                  <a:pt x="763" y="366"/>
                </a:cubicBezTo>
                <a:cubicBezTo>
                  <a:pt x="792" y="370"/>
                  <a:pt x="821" y="379"/>
                  <a:pt x="847" y="393"/>
                </a:cubicBezTo>
                <a:cubicBezTo>
                  <a:pt x="877" y="406"/>
                  <a:pt x="903" y="426"/>
                  <a:pt x="925" y="450"/>
                </a:cubicBezTo>
                <a:cubicBezTo>
                  <a:pt x="963" y="494"/>
                  <a:pt x="981" y="548"/>
                  <a:pt x="974" y="603"/>
                </a:cubicBezTo>
                <a:lnTo>
                  <a:pt x="962" y="689"/>
                </a:lnTo>
                <a:lnTo>
                  <a:pt x="1015" y="689"/>
                </a:lnTo>
                <a:cubicBezTo>
                  <a:pt x="1076" y="689"/>
                  <a:pt x="1114" y="637"/>
                  <a:pt x="1126" y="575"/>
                </a:cubicBezTo>
                <a:lnTo>
                  <a:pt x="1142" y="456"/>
                </a:lnTo>
                <a:cubicBezTo>
                  <a:pt x="1149" y="395"/>
                  <a:pt x="1092" y="344"/>
                  <a:pt x="1031" y="344"/>
                </a:cubicBezTo>
                <a:close/>
                <a:moveTo>
                  <a:pt x="756" y="184"/>
                </a:moveTo>
                <a:cubicBezTo>
                  <a:pt x="756" y="286"/>
                  <a:pt x="676" y="369"/>
                  <a:pt x="577" y="369"/>
                </a:cubicBezTo>
                <a:cubicBezTo>
                  <a:pt x="478" y="369"/>
                  <a:pt x="398" y="286"/>
                  <a:pt x="398" y="184"/>
                </a:cubicBezTo>
                <a:cubicBezTo>
                  <a:pt x="398" y="82"/>
                  <a:pt x="478" y="0"/>
                  <a:pt x="577" y="0"/>
                </a:cubicBezTo>
                <a:cubicBezTo>
                  <a:pt x="676" y="0"/>
                  <a:pt x="756" y="82"/>
                  <a:pt x="756" y="18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 name="Freeform 16"/>
          <p:cNvSpPr>
            <a:spLocks noEditPoints="1"/>
          </p:cNvSpPr>
          <p:nvPr/>
        </p:nvSpPr>
        <p:spPr bwMode="auto">
          <a:xfrm>
            <a:off x="4718050" y="3513138"/>
            <a:ext cx="563563" cy="457200"/>
          </a:xfrm>
          <a:custGeom>
            <a:avLst/>
            <a:gdLst>
              <a:gd name="T0" fmla="*/ 752475 w 1238"/>
              <a:gd name="T1" fmla="*/ 352377 h 986"/>
              <a:gd name="T2" fmla="*/ 257714 w 1238"/>
              <a:gd name="T3" fmla="*/ 352377 h 986"/>
              <a:gd name="T4" fmla="*/ 269262 w 1238"/>
              <a:gd name="T5" fmla="*/ 127196 h 986"/>
              <a:gd name="T6" fmla="*/ 216990 w 1238"/>
              <a:gd name="T7" fmla="*/ 135717 h 986"/>
              <a:gd name="T8" fmla="*/ 199971 w 1238"/>
              <a:gd name="T9" fmla="*/ 154583 h 986"/>
              <a:gd name="T10" fmla="*/ 268046 w 1238"/>
              <a:gd name="T11" fmla="*/ 192316 h 986"/>
              <a:gd name="T12" fmla="*/ 189030 w 1238"/>
              <a:gd name="T13" fmla="*/ 0 h 986"/>
              <a:gd name="T14" fmla="*/ 189030 w 1238"/>
              <a:gd name="T15" fmla="*/ 377329 h 986"/>
              <a:gd name="T16" fmla="*/ 223068 w 1238"/>
              <a:gd name="T17" fmla="*/ 334727 h 986"/>
              <a:gd name="T18" fmla="*/ 199971 w 1238"/>
              <a:gd name="T19" fmla="*/ 287866 h 986"/>
              <a:gd name="T20" fmla="*/ 179305 w 1238"/>
              <a:gd name="T21" fmla="*/ 314035 h 986"/>
              <a:gd name="T22" fmla="*/ 102113 w 1238"/>
              <a:gd name="T23" fmla="*/ 225180 h 986"/>
              <a:gd name="T24" fmla="*/ 179305 w 1238"/>
              <a:gd name="T25" fmla="*/ 249524 h 986"/>
              <a:gd name="T26" fmla="*/ 139190 w 1238"/>
              <a:gd name="T27" fmla="*/ 186839 h 986"/>
              <a:gd name="T28" fmla="*/ 179305 w 1238"/>
              <a:gd name="T29" fmla="*/ 77292 h 986"/>
              <a:gd name="T30" fmla="*/ 199971 w 1238"/>
              <a:gd name="T31" fmla="*/ 63294 h 986"/>
              <a:gd name="T32" fmla="*/ 269262 w 1238"/>
              <a:gd name="T33" fmla="*/ 127196 h 986"/>
              <a:gd name="T34" fmla="*/ 179305 w 1238"/>
              <a:gd name="T35" fmla="*/ 113199 h 986"/>
              <a:gd name="T36" fmla="*/ 179305 w 1238"/>
              <a:gd name="T37" fmla="*/ 149106 h 986"/>
              <a:gd name="T38" fmla="*/ 199971 w 1238"/>
              <a:gd name="T39" fmla="*/ 251350 h 986"/>
              <a:gd name="T40" fmla="*/ 216990 w 1238"/>
              <a:gd name="T41" fmla="*/ 242221 h 986"/>
              <a:gd name="T42" fmla="*/ 218206 w 1238"/>
              <a:gd name="T43" fmla="*/ 216660 h 986"/>
              <a:gd name="T44" fmla="*/ 199971 w 1238"/>
              <a:gd name="T45" fmla="*/ 251350 h 986"/>
              <a:gd name="T46" fmla="*/ 519074 w 1238"/>
              <a:gd name="T47" fmla="*/ 433929 h 986"/>
              <a:gd name="T48" fmla="*/ 549465 w 1238"/>
              <a:gd name="T49" fmla="*/ 404716 h 986"/>
              <a:gd name="T50" fmla="*/ 519074 w 1238"/>
              <a:gd name="T51" fmla="*/ 375503 h 986"/>
              <a:gd name="T52" fmla="*/ 492330 w 1238"/>
              <a:gd name="T53" fmla="*/ 253176 h 986"/>
              <a:gd name="T54" fmla="*/ 476527 w 1238"/>
              <a:gd name="T55" fmla="*/ 290300 h 986"/>
              <a:gd name="T56" fmla="*/ 492330 w 1238"/>
              <a:gd name="T57" fmla="*/ 253176 h 986"/>
              <a:gd name="T58" fmla="*/ 610246 w 1238"/>
              <a:gd name="T59" fmla="*/ 272042 h 986"/>
              <a:gd name="T60" fmla="*/ 519074 w 1238"/>
              <a:gd name="T61" fmla="*/ 254393 h 986"/>
              <a:gd name="T62" fmla="*/ 593835 w 1238"/>
              <a:gd name="T63" fmla="*/ 338988 h 986"/>
              <a:gd name="T64" fmla="*/ 519074 w 1238"/>
              <a:gd name="T65" fmla="*/ 482008 h 986"/>
              <a:gd name="T66" fmla="*/ 492330 w 1238"/>
              <a:gd name="T67" fmla="*/ 516697 h 986"/>
              <a:gd name="T68" fmla="*/ 390825 w 1238"/>
              <a:gd name="T69" fmla="*/ 400456 h 986"/>
              <a:gd name="T70" fmla="*/ 492330 w 1238"/>
              <a:gd name="T71" fmla="*/ 432103 h 986"/>
              <a:gd name="T72" fmla="*/ 440058 w 1238"/>
              <a:gd name="T73" fmla="*/ 349942 h 986"/>
              <a:gd name="T74" fmla="*/ 492330 w 1238"/>
              <a:gd name="T75" fmla="*/ 206314 h 986"/>
              <a:gd name="T76" fmla="*/ 519074 w 1238"/>
              <a:gd name="T77" fmla="*/ 188056 h 986"/>
              <a:gd name="T78" fmla="*/ 610246 w 1238"/>
              <a:gd name="T79" fmla="*/ 272042 h 98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38"/>
              <a:gd name="T121" fmla="*/ 0 h 986"/>
              <a:gd name="T122" fmla="*/ 1238 w 1238"/>
              <a:gd name="T123" fmla="*/ 986 h 98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 name="Freeform 17"/>
          <p:cNvSpPr>
            <a:spLocks noEditPoints="1"/>
          </p:cNvSpPr>
          <p:nvPr/>
        </p:nvSpPr>
        <p:spPr bwMode="auto">
          <a:xfrm>
            <a:off x="3136900" y="2557463"/>
            <a:ext cx="460375" cy="468312"/>
          </a:xfrm>
          <a:custGeom>
            <a:avLst/>
            <a:gdLst>
              <a:gd name="T0" fmla="*/ 306388 w 1008"/>
              <a:gd name="T1" fmla="*/ 614363 h 1009"/>
              <a:gd name="T2" fmla="*/ 0 w 1008"/>
              <a:gd name="T3" fmla="*/ 306877 h 1009"/>
              <a:gd name="T4" fmla="*/ 306388 w 1008"/>
              <a:gd name="T5" fmla="*/ 0 h 1009"/>
              <a:gd name="T6" fmla="*/ 612775 w 1008"/>
              <a:gd name="T7" fmla="*/ 306877 h 1009"/>
              <a:gd name="T8" fmla="*/ 306388 w 1008"/>
              <a:gd name="T9" fmla="*/ 614363 h 1009"/>
              <a:gd name="T10" fmla="*/ 440736 w 1008"/>
              <a:gd name="T11" fmla="*/ 468231 h 1009"/>
              <a:gd name="T12" fmla="*/ 440736 w 1008"/>
              <a:gd name="T13" fmla="*/ 468231 h 1009"/>
              <a:gd name="T14" fmla="*/ 327057 w 1008"/>
              <a:gd name="T15" fmla="*/ 356806 h 1009"/>
              <a:gd name="T16" fmla="*/ 306388 w 1008"/>
              <a:gd name="T17" fmla="*/ 360459 h 1009"/>
              <a:gd name="T18" fmla="*/ 252891 w 1008"/>
              <a:gd name="T19" fmla="*/ 306877 h 1009"/>
              <a:gd name="T20" fmla="*/ 277208 w 1008"/>
              <a:gd name="T21" fmla="*/ 262429 h 1009"/>
              <a:gd name="T22" fmla="*/ 277208 w 1008"/>
              <a:gd name="T23" fmla="*/ 108990 h 1009"/>
              <a:gd name="T24" fmla="*/ 336175 w 1008"/>
              <a:gd name="T25" fmla="*/ 108990 h 1009"/>
              <a:gd name="T26" fmla="*/ 336175 w 1008"/>
              <a:gd name="T27" fmla="*/ 262429 h 1009"/>
              <a:gd name="T28" fmla="*/ 359884 w 1008"/>
              <a:gd name="T29" fmla="*/ 306877 h 1009"/>
              <a:gd name="T30" fmla="*/ 356236 w 1008"/>
              <a:gd name="T31" fmla="*/ 326361 h 1009"/>
              <a:gd name="T32" fmla="*/ 470524 w 1008"/>
              <a:gd name="T33" fmla="*/ 437787 h 1009"/>
              <a:gd name="T34" fmla="*/ 440736 w 1008"/>
              <a:gd name="T35" fmla="*/ 468231 h 1009"/>
              <a:gd name="T36" fmla="*/ 102129 w 1008"/>
              <a:gd name="T37" fmla="*/ 286784 h 1009"/>
              <a:gd name="T38" fmla="*/ 102129 w 1008"/>
              <a:gd name="T39" fmla="*/ 286784 h 1009"/>
              <a:gd name="T40" fmla="*/ 142251 w 1008"/>
              <a:gd name="T41" fmla="*/ 286784 h 1009"/>
              <a:gd name="T42" fmla="*/ 142251 w 1008"/>
              <a:gd name="T43" fmla="*/ 327579 h 1009"/>
              <a:gd name="T44" fmla="*/ 102129 w 1008"/>
              <a:gd name="T45" fmla="*/ 327579 h 1009"/>
              <a:gd name="T46" fmla="*/ 102129 w 1008"/>
              <a:gd name="T47" fmla="*/ 286784 h 1009"/>
              <a:gd name="T48" fmla="*/ 470524 w 1008"/>
              <a:gd name="T49" fmla="*/ 286784 h 1009"/>
              <a:gd name="T50" fmla="*/ 470524 w 1008"/>
              <a:gd name="T51" fmla="*/ 286784 h 1009"/>
              <a:gd name="T52" fmla="*/ 510646 w 1008"/>
              <a:gd name="T53" fmla="*/ 286784 h 1009"/>
              <a:gd name="T54" fmla="*/ 510646 w 1008"/>
              <a:gd name="T55" fmla="*/ 327579 h 1009"/>
              <a:gd name="T56" fmla="*/ 470524 w 1008"/>
              <a:gd name="T57" fmla="*/ 327579 h 1009"/>
              <a:gd name="T58" fmla="*/ 470524 w 1008"/>
              <a:gd name="T59" fmla="*/ 286784 h 1009"/>
              <a:gd name="T60" fmla="*/ 285719 w 1008"/>
              <a:gd name="T61" fmla="*/ 511462 h 1009"/>
              <a:gd name="T62" fmla="*/ 285719 w 1008"/>
              <a:gd name="T63" fmla="*/ 511462 h 1009"/>
              <a:gd name="T64" fmla="*/ 285719 w 1008"/>
              <a:gd name="T65" fmla="*/ 471884 h 1009"/>
              <a:gd name="T66" fmla="*/ 327057 w 1008"/>
              <a:gd name="T67" fmla="*/ 471884 h 1009"/>
              <a:gd name="T68" fmla="*/ 327057 w 1008"/>
              <a:gd name="T69" fmla="*/ 511462 h 1009"/>
              <a:gd name="T70" fmla="*/ 285719 w 1008"/>
              <a:gd name="T71" fmla="*/ 511462 h 1009"/>
              <a:gd name="T72" fmla="*/ 306388 w 1008"/>
              <a:gd name="T73" fmla="*/ 555301 h 1009"/>
              <a:gd name="T74" fmla="*/ 306388 w 1008"/>
              <a:gd name="T75" fmla="*/ 555301 h 1009"/>
              <a:gd name="T76" fmla="*/ 554415 w 1008"/>
              <a:gd name="T77" fmla="*/ 306877 h 1009"/>
              <a:gd name="T78" fmla="*/ 306388 w 1008"/>
              <a:gd name="T79" fmla="*/ 59062 h 1009"/>
              <a:gd name="T80" fmla="*/ 58360 w 1008"/>
              <a:gd name="T81" fmla="*/ 306877 h 1009"/>
              <a:gd name="T82" fmla="*/ 306388 w 1008"/>
              <a:gd name="T83" fmla="*/ 555301 h 10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08"/>
              <a:gd name="T127" fmla="*/ 0 h 1009"/>
              <a:gd name="T128" fmla="*/ 1008 w 1008"/>
              <a:gd name="T129" fmla="*/ 1009 h 10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 name="TextBox 15"/>
          <p:cNvSpPr txBox="1">
            <a:spLocks noChangeArrowheads="1"/>
          </p:cNvSpPr>
          <p:nvPr/>
        </p:nvSpPr>
        <p:spPr bwMode="auto">
          <a:xfrm>
            <a:off x="1142976" y="753256"/>
            <a:ext cx="854070" cy="66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894" tIns="34446" rIns="68894" bIns="34446">
            <a:spAutoFit/>
          </a:bodyPr>
          <a:lstStyle>
            <a:lvl1pPr defTabSz="688975" eaLnBrk="0" hangingPunct="0">
              <a:defRPr>
                <a:solidFill>
                  <a:schemeClr val="tx1"/>
                </a:solidFill>
                <a:latin typeface="Arial" pitchFamily="34" charset="0"/>
                <a:ea typeface="宋体" pitchFamily="2" charset="-122"/>
              </a:defRPr>
            </a:lvl1pPr>
            <a:lvl2pPr marL="560388" indent="-215900" defTabSz="688975" eaLnBrk="0" hangingPunct="0">
              <a:defRPr>
                <a:solidFill>
                  <a:schemeClr val="tx1"/>
                </a:solidFill>
                <a:latin typeface="Arial" pitchFamily="34" charset="0"/>
                <a:ea typeface="宋体" pitchFamily="2" charset="-122"/>
              </a:defRPr>
            </a:lvl2pPr>
            <a:lvl3pPr marL="862013" indent="-173038" defTabSz="688975" eaLnBrk="0" hangingPunct="0">
              <a:defRPr>
                <a:solidFill>
                  <a:schemeClr val="tx1"/>
                </a:solidFill>
                <a:latin typeface="Arial" pitchFamily="34" charset="0"/>
                <a:ea typeface="宋体" pitchFamily="2" charset="-122"/>
              </a:defRPr>
            </a:lvl3pPr>
            <a:lvl4pPr marL="1206500" indent="-173038" defTabSz="688975" eaLnBrk="0" hangingPunct="0">
              <a:defRPr>
                <a:solidFill>
                  <a:schemeClr val="tx1"/>
                </a:solidFill>
                <a:latin typeface="Arial" pitchFamily="34" charset="0"/>
                <a:ea typeface="宋体" pitchFamily="2" charset="-122"/>
              </a:defRPr>
            </a:lvl4pPr>
            <a:lvl5pPr marL="1550988" indent="-173038" defTabSz="688975" eaLnBrk="0" hangingPunct="0">
              <a:defRPr>
                <a:solidFill>
                  <a:schemeClr val="tx1"/>
                </a:solidFill>
                <a:latin typeface="Arial" pitchFamily="34" charset="0"/>
                <a:ea typeface="宋体" pitchFamily="2" charset="-122"/>
              </a:defRPr>
            </a:lvl5pPr>
            <a:lvl6pPr marL="2008188" indent="-173038" defTabSz="688975" eaLnBrk="0" fontAlgn="base" hangingPunct="0">
              <a:spcBef>
                <a:spcPct val="0"/>
              </a:spcBef>
              <a:spcAft>
                <a:spcPct val="0"/>
              </a:spcAft>
              <a:defRPr>
                <a:solidFill>
                  <a:schemeClr val="tx1"/>
                </a:solidFill>
                <a:latin typeface="Arial" pitchFamily="34" charset="0"/>
                <a:ea typeface="宋体" pitchFamily="2" charset="-122"/>
              </a:defRPr>
            </a:lvl6pPr>
            <a:lvl7pPr marL="2465388" indent="-173038" defTabSz="688975" eaLnBrk="0" fontAlgn="base" hangingPunct="0">
              <a:spcBef>
                <a:spcPct val="0"/>
              </a:spcBef>
              <a:spcAft>
                <a:spcPct val="0"/>
              </a:spcAft>
              <a:defRPr>
                <a:solidFill>
                  <a:schemeClr val="tx1"/>
                </a:solidFill>
                <a:latin typeface="Arial" pitchFamily="34" charset="0"/>
                <a:ea typeface="宋体" pitchFamily="2" charset="-122"/>
              </a:defRPr>
            </a:lvl7pPr>
            <a:lvl8pPr marL="2922588" indent="-173038" defTabSz="688975" eaLnBrk="0" fontAlgn="base" hangingPunct="0">
              <a:spcBef>
                <a:spcPct val="0"/>
              </a:spcBef>
              <a:spcAft>
                <a:spcPct val="0"/>
              </a:spcAft>
              <a:defRPr>
                <a:solidFill>
                  <a:schemeClr val="tx1"/>
                </a:solidFill>
                <a:latin typeface="Arial" pitchFamily="34" charset="0"/>
                <a:ea typeface="宋体" pitchFamily="2" charset="-122"/>
              </a:defRPr>
            </a:lvl8pPr>
            <a:lvl9pPr marL="3379788" indent="-173038" defTabSz="688975" eaLnBrk="0" fontAlgn="base" hangingPunct="0">
              <a:spcBef>
                <a:spcPct val="0"/>
              </a:spcBef>
              <a:spcAft>
                <a:spcPct val="0"/>
              </a:spcAft>
              <a:defRPr>
                <a:solidFill>
                  <a:schemeClr val="tx1"/>
                </a:solidFill>
                <a:latin typeface="Arial" pitchFamily="34" charset="0"/>
                <a:ea typeface="宋体" pitchFamily="2" charset="-122"/>
              </a:defRPr>
            </a:lvl9pPr>
          </a:lstStyle>
          <a:p>
            <a:pPr algn="r" eaLnBrk="1" hangingPunct="1">
              <a:buFont typeface="Arial" pitchFamily="34" charset="0"/>
              <a:buNone/>
            </a:pPr>
            <a:r>
              <a:rPr lang="zh-CN" altLang="en-US" sz="2400" b="1" dirty="0" smtClean="0">
                <a:solidFill>
                  <a:schemeClr val="bg2">
                    <a:lumMod val="50000"/>
                  </a:schemeClr>
                </a:solidFill>
                <a:latin typeface="微软雅黑" pitchFamily="34" charset="-122"/>
                <a:ea typeface="微软雅黑" pitchFamily="34" charset="-122"/>
              </a:rPr>
              <a:t>国债</a:t>
            </a:r>
            <a:endParaRPr lang="zh-CN" altLang="en-US" sz="2400" b="1" dirty="0">
              <a:solidFill>
                <a:schemeClr val="bg2">
                  <a:lumMod val="50000"/>
                </a:schemeClr>
              </a:solidFill>
              <a:latin typeface="微软雅黑" pitchFamily="34" charset="-122"/>
              <a:ea typeface="微软雅黑" pitchFamily="34" charset="-122"/>
            </a:endParaRPr>
          </a:p>
          <a:p>
            <a:pPr algn="r" eaLnBrk="1" hangingPunct="1">
              <a:buFont typeface="Arial" pitchFamily="34" charset="0"/>
              <a:buNone/>
            </a:pPr>
            <a:endParaRPr lang="zh-CN" altLang="en-US" sz="1500" b="1" dirty="0">
              <a:solidFill>
                <a:schemeClr val="accent1"/>
              </a:solidFill>
              <a:latin typeface="微软雅黑" pitchFamily="34" charset="-122"/>
              <a:ea typeface="微软雅黑" pitchFamily="34" charset="-122"/>
            </a:endParaRPr>
          </a:p>
        </p:txBody>
      </p:sp>
      <p:sp>
        <p:nvSpPr>
          <p:cNvPr id="19" name="TextBox 18"/>
          <p:cNvSpPr txBox="1">
            <a:spLocks noChangeArrowheads="1"/>
          </p:cNvSpPr>
          <p:nvPr/>
        </p:nvSpPr>
        <p:spPr bwMode="auto">
          <a:xfrm>
            <a:off x="5572132" y="1324760"/>
            <a:ext cx="3571868" cy="500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894" tIns="34446" rIns="68894" bIns="34446">
            <a:spAutoFit/>
          </a:bodyPr>
          <a:lstStyle>
            <a:lvl1pPr defTabSz="688975" eaLnBrk="0" hangingPunct="0">
              <a:defRPr>
                <a:solidFill>
                  <a:schemeClr val="tx1"/>
                </a:solidFill>
                <a:latin typeface="Arial" pitchFamily="34" charset="0"/>
                <a:ea typeface="宋体" pitchFamily="2" charset="-122"/>
              </a:defRPr>
            </a:lvl1pPr>
            <a:lvl2pPr marL="560388" indent="-215900" defTabSz="688975" eaLnBrk="0" hangingPunct="0">
              <a:defRPr>
                <a:solidFill>
                  <a:schemeClr val="tx1"/>
                </a:solidFill>
                <a:latin typeface="Arial" pitchFamily="34" charset="0"/>
                <a:ea typeface="宋体" pitchFamily="2" charset="-122"/>
              </a:defRPr>
            </a:lvl2pPr>
            <a:lvl3pPr marL="862013" indent="-173038" defTabSz="688975" eaLnBrk="0" hangingPunct="0">
              <a:defRPr>
                <a:solidFill>
                  <a:schemeClr val="tx1"/>
                </a:solidFill>
                <a:latin typeface="Arial" pitchFamily="34" charset="0"/>
                <a:ea typeface="宋体" pitchFamily="2" charset="-122"/>
              </a:defRPr>
            </a:lvl3pPr>
            <a:lvl4pPr marL="1206500" indent="-173038" defTabSz="688975" eaLnBrk="0" hangingPunct="0">
              <a:defRPr>
                <a:solidFill>
                  <a:schemeClr val="tx1"/>
                </a:solidFill>
                <a:latin typeface="Arial" pitchFamily="34" charset="0"/>
                <a:ea typeface="宋体" pitchFamily="2" charset="-122"/>
              </a:defRPr>
            </a:lvl4pPr>
            <a:lvl5pPr marL="1550988" indent="-173038" defTabSz="688975" eaLnBrk="0" hangingPunct="0">
              <a:defRPr>
                <a:solidFill>
                  <a:schemeClr val="tx1"/>
                </a:solidFill>
                <a:latin typeface="Arial" pitchFamily="34" charset="0"/>
                <a:ea typeface="宋体" pitchFamily="2" charset="-122"/>
              </a:defRPr>
            </a:lvl5pPr>
            <a:lvl6pPr marL="2008188" indent="-173038" defTabSz="688975" eaLnBrk="0" fontAlgn="base" hangingPunct="0">
              <a:spcBef>
                <a:spcPct val="0"/>
              </a:spcBef>
              <a:spcAft>
                <a:spcPct val="0"/>
              </a:spcAft>
              <a:defRPr>
                <a:solidFill>
                  <a:schemeClr val="tx1"/>
                </a:solidFill>
                <a:latin typeface="Arial" pitchFamily="34" charset="0"/>
                <a:ea typeface="宋体" pitchFamily="2" charset="-122"/>
              </a:defRPr>
            </a:lvl6pPr>
            <a:lvl7pPr marL="2465388" indent="-173038" defTabSz="688975" eaLnBrk="0" fontAlgn="base" hangingPunct="0">
              <a:spcBef>
                <a:spcPct val="0"/>
              </a:spcBef>
              <a:spcAft>
                <a:spcPct val="0"/>
              </a:spcAft>
              <a:defRPr>
                <a:solidFill>
                  <a:schemeClr val="tx1"/>
                </a:solidFill>
                <a:latin typeface="Arial" pitchFamily="34" charset="0"/>
                <a:ea typeface="宋体" pitchFamily="2" charset="-122"/>
              </a:defRPr>
            </a:lvl7pPr>
            <a:lvl8pPr marL="2922588" indent="-173038" defTabSz="688975" eaLnBrk="0" fontAlgn="base" hangingPunct="0">
              <a:spcBef>
                <a:spcPct val="0"/>
              </a:spcBef>
              <a:spcAft>
                <a:spcPct val="0"/>
              </a:spcAft>
              <a:defRPr>
                <a:solidFill>
                  <a:schemeClr val="tx1"/>
                </a:solidFill>
                <a:latin typeface="Arial" pitchFamily="34" charset="0"/>
                <a:ea typeface="宋体" pitchFamily="2" charset="-122"/>
              </a:defRPr>
            </a:lvl8pPr>
            <a:lvl9pPr marL="3379788" indent="-173038" defTabSz="688975"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buFont typeface="Arial" pitchFamily="34" charset="0"/>
              <a:buNone/>
            </a:pPr>
            <a:r>
              <a:rPr lang="zh-CN" altLang="en-US" sz="1400" dirty="0" smtClean="0">
                <a:latin typeface="微软雅黑" pitchFamily="34" charset="-122"/>
                <a:ea typeface="微软雅黑" pitchFamily="34" charset="-122"/>
              </a:rPr>
              <a:t>优点是市场公开、价值高、好变现、税负轻等，缺点是价格易受国际局势影响而波动。</a:t>
            </a:r>
            <a:endParaRPr lang="zh-CN" altLang="en-US" sz="1400" dirty="0">
              <a:solidFill>
                <a:schemeClr val="accent1"/>
              </a:solidFill>
              <a:latin typeface="微软雅黑" pitchFamily="34" charset="-122"/>
              <a:ea typeface="微软雅黑" pitchFamily="34" charset="-122"/>
            </a:endParaRPr>
          </a:p>
        </p:txBody>
      </p:sp>
      <p:sp>
        <p:nvSpPr>
          <p:cNvPr id="20" name="TextBox 19"/>
          <p:cNvSpPr txBox="1">
            <a:spLocks noChangeArrowheads="1"/>
          </p:cNvSpPr>
          <p:nvPr/>
        </p:nvSpPr>
        <p:spPr bwMode="auto">
          <a:xfrm>
            <a:off x="6215074" y="2182016"/>
            <a:ext cx="1497012" cy="66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894" tIns="34446" rIns="68894" bIns="34446">
            <a:spAutoFit/>
          </a:bodyPr>
          <a:lstStyle>
            <a:lvl1pPr defTabSz="688975" eaLnBrk="0" hangingPunct="0">
              <a:defRPr>
                <a:solidFill>
                  <a:schemeClr val="tx1"/>
                </a:solidFill>
                <a:latin typeface="Arial" pitchFamily="34" charset="0"/>
                <a:ea typeface="宋体" pitchFamily="2" charset="-122"/>
              </a:defRPr>
            </a:lvl1pPr>
            <a:lvl2pPr marL="560388" indent="-215900" defTabSz="688975" eaLnBrk="0" hangingPunct="0">
              <a:defRPr>
                <a:solidFill>
                  <a:schemeClr val="tx1"/>
                </a:solidFill>
                <a:latin typeface="Arial" pitchFamily="34" charset="0"/>
                <a:ea typeface="宋体" pitchFamily="2" charset="-122"/>
              </a:defRPr>
            </a:lvl2pPr>
            <a:lvl3pPr marL="862013" indent="-173038" defTabSz="688975" eaLnBrk="0" hangingPunct="0">
              <a:defRPr>
                <a:solidFill>
                  <a:schemeClr val="tx1"/>
                </a:solidFill>
                <a:latin typeface="Arial" pitchFamily="34" charset="0"/>
                <a:ea typeface="宋体" pitchFamily="2" charset="-122"/>
              </a:defRPr>
            </a:lvl3pPr>
            <a:lvl4pPr marL="1206500" indent="-173038" defTabSz="688975" eaLnBrk="0" hangingPunct="0">
              <a:defRPr>
                <a:solidFill>
                  <a:schemeClr val="tx1"/>
                </a:solidFill>
                <a:latin typeface="Arial" pitchFamily="34" charset="0"/>
                <a:ea typeface="宋体" pitchFamily="2" charset="-122"/>
              </a:defRPr>
            </a:lvl4pPr>
            <a:lvl5pPr marL="1550988" indent="-173038" defTabSz="688975" eaLnBrk="0" hangingPunct="0">
              <a:defRPr>
                <a:solidFill>
                  <a:schemeClr val="tx1"/>
                </a:solidFill>
                <a:latin typeface="Arial" pitchFamily="34" charset="0"/>
                <a:ea typeface="宋体" pitchFamily="2" charset="-122"/>
              </a:defRPr>
            </a:lvl5pPr>
            <a:lvl6pPr marL="2008188" indent="-173038" defTabSz="688975" eaLnBrk="0" fontAlgn="base" hangingPunct="0">
              <a:spcBef>
                <a:spcPct val="0"/>
              </a:spcBef>
              <a:spcAft>
                <a:spcPct val="0"/>
              </a:spcAft>
              <a:defRPr>
                <a:solidFill>
                  <a:schemeClr val="tx1"/>
                </a:solidFill>
                <a:latin typeface="Arial" pitchFamily="34" charset="0"/>
                <a:ea typeface="宋体" pitchFamily="2" charset="-122"/>
              </a:defRPr>
            </a:lvl6pPr>
            <a:lvl7pPr marL="2465388" indent="-173038" defTabSz="688975" eaLnBrk="0" fontAlgn="base" hangingPunct="0">
              <a:spcBef>
                <a:spcPct val="0"/>
              </a:spcBef>
              <a:spcAft>
                <a:spcPct val="0"/>
              </a:spcAft>
              <a:defRPr>
                <a:solidFill>
                  <a:schemeClr val="tx1"/>
                </a:solidFill>
                <a:latin typeface="Arial" pitchFamily="34" charset="0"/>
                <a:ea typeface="宋体" pitchFamily="2" charset="-122"/>
              </a:defRPr>
            </a:lvl7pPr>
            <a:lvl8pPr marL="2922588" indent="-173038" defTabSz="688975" eaLnBrk="0" fontAlgn="base" hangingPunct="0">
              <a:spcBef>
                <a:spcPct val="0"/>
              </a:spcBef>
              <a:spcAft>
                <a:spcPct val="0"/>
              </a:spcAft>
              <a:defRPr>
                <a:solidFill>
                  <a:schemeClr val="tx1"/>
                </a:solidFill>
                <a:latin typeface="Arial" pitchFamily="34" charset="0"/>
                <a:ea typeface="宋体" pitchFamily="2" charset="-122"/>
              </a:defRPr>
            </a:lvl8pPr>
            <a:lvl9pPr marL="3379788" indent="-173038" defTabSz="688975"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400" b="1" dirty="0" smtClean="0">
                <a:solidFill>
                  <a:schemeClr val="bg2">
                    <a:lumMod val="50000"/>
                  </a:schemeClr>
                </a:solidFill>
                <a:latin typeface="微软雅黑" pitchFamily="34" charset="-122"/>
                <a:ea typeface="微软雅黑" pitchFamily="34" charset="-122"/>
              </a:rPr>
              <a:t>信托</a:t>
            </a:r>
          </a:p>
          <a:p>
            <a:pPr eaLnBrk="1" hangingPunct="1">
              <a:buFont typeface="Arial" pitchFamily="34" charset="0"/>
              <a:buNone/>
            </a:pPr>
            <a:endParaRPr lang="zh-CN" altLang="en-US" sz="1500" b="1" dirty="0">
              <a:solidFill>
                <a:schemeClr val="accent1"/>
              </a:solidFill>
              <a:latin typeface="微软雅黑" pitchFamily="34" charset="-122"/>
              <a:ea typeface="微软雅黑" pitchFamily="34" charset="-122"/>
            </a:endParaRPr>
          </a:p>
        </p:txBody>
      </p:sp>
      <p:sp>
        <p:nvSpPr>
          <p:cNvPr id="253981" name="TextBox 55"/>
          <p:cNvSpPr txBox="1">
            <a:spLocks noChangeArrowheads="1"/>
          </p:cNvSpPr>
          <p:nvPr/>
        </p:nvSpPr>
        <p:spPr bwMode="auto">
          <a:xfrm>
            <a:off x="5929322" y="1039008"/>
            <a:ext cx="101123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5" tIns="34277" rIns="68555" bIns="34277">
            <a:spAutoFit/>
          </a:bodyPr>
          <a:lstStyle>
            <a:lvl1pPr defTabSz="685800" eaLnBrk="0" hangingPunct="0">
              <a:defRPr>
                <a:solidFill>
                  <a:schemeClr val="tx1"/>
                </a:solidFill>
                <a:latin typeface="Arial" pitchFamily="34" charset="0"/>
                <a:ea typeface="宋体" pitchFamily="2" charset="-122"/>
              </a:defRPr>
            </a:lvl1pPr>
            <a:lvl2pPr marL="557213" indent="-214313" defTabSz="685800" eaLnBrk="0" hangingPunct="0">
              <a:defRPr>
                <a:solidFill>
                  <a:schemeClr val="tx1"/>
                </a:solidFill>
                <a:latin typeface="Arial" pitchFamily="34" charset="0"/>
                <a:ea typeface="宋体" pitchFamily="2" charset="-122"/>
              </a:defRPr>
            </a:lvl2pPr>
            <a:lvl3pPr marL="857250" indent="-171450" defTabSz="685800" eaLnBrk="0" hangingPunct="0">
              <a:defRPr>
                <a:solidFill>
                  <a:schemeClr val="tx1"/>
                </a:solidFill>
                <a:latin typeface="Arial" pitchFamily="34" charset="0"/>
                <a:ea typeface="宋体" pitchFamily="2" charset="-122"/>
              </a:defRPr>
            </a:lvl3pPr>
            <a:lvl4pPr marL="1200150" indent="-171450" defTabSz="685800" eaLnBrk="0" hangingPunct="0">
              <a:defRPr>
                <a:solidFill>
                  <a:schemeClr val="tx1"/>
                </a:solidFill>
                <a:latin typeface="Arial" pitchFamily="34" charset="0"/>
                <a:ea typeface="宋体" pitchFamily="2" charset="-122"/>
              </a:defRPr>
            </a:lvl4pPr>
            <a:lvl5pPr marL="1543050" indent="-171450" defTabSz="685800" eaLnBrk="0" hangingPunct="0">
              <a:defRPr>
                <a:solidFill>
                  <a:schemeClr val="tx1"/>
                </a:solidFill>
                <a:latin typeface="Arial" pitchFamily="34" charset="0"/>
                <a:ea typeface="宋体" pitchFamily="2" charset="-122"/>
              </a:defRPr>
            </a:lvl5pPr>
            <a:lvl6pPr marL="2000250" indent="-171450" defTabSz="685800" eaLnBrk="0" fontAlgn="base" hangingPunct="0">
              <a:spcBef>
                <a:spcPct val="0"/>
              </a:spcBef>
              <a:spcAft>
                <a:spcPct val="0"/>
              </a:spcAft>
              <a:defRPr>
                <a:solidFill>
                  <a:schemeClr val="tx1"/>
                </a:solidFill>
                <a:latin typeface="Arial" pitchFamily="34" charset="0"/>
                <a:ea typeface="宋体" pitchFamily="2" charset="-122"/>
              </a:defRPr>
            </a:lvl6pPr>
            <a:lvl7pPr marL="2457450" indent="-171450" defTabSz="685800" eaLnBrk="0" fontAlgn="base" hangingPunct="0">
              <a:spcBef>
                <a:spcPct val="0"/>
              </a:spcBef>
              <a:spcAft>
                <a:spcPct val="0"/>
              </a:spcAft>
              <a:defRPr>
                <a:solidFill>
                  <a:schemeClr val="tx1"/>
                </a:solidFill>
                <a:latin typeface="Arial" pitchFamily="34" charset="0"/>
                <a:ea typeface="宋体" pitchFamily="2" charset="-122"/>
              </a:defRPr>
            </a:lvl7pPr>
            <a:lvl8pPr marL="2914650" indent="-171450" defTabSz="685800" eaLnBrk="0" fontAlgn="base" hangingPunct="0">
              <a:spcBef>
                <a:spcPct val="0"/>
              </a:spcBef>
              <a:spcAft>
                <a:spcPct val="0"/>
              </a:spcAft>
              <a:defRPr>
                <a:solidFill>
                  <a:schemeClr val="tx1"/>
                </a:solidFill>
                <a:latin typeface="Arial" pitchFamily="34" charset="0"/>
                <a:ea typeface="宋体" pitchFamily="2" charset="-122"/>
              </a:defRPr>
            </a:lvl8pPr>
            <a:lvl9pPr marL="3371850" indent="-171450" defTabSz="685800" eaLnBrk="0" fontAlgn="base" hangingPunct="0">
              <a:spcBef>
                <a:spcPct val="0"/>
              </a:spcBef>
              <a:spcAft>
                <a:spcPct val="0"/>
              </a:spcAft>
              <a:defRPr>
                <a:solidFill>
                  <a:schemeClr val="tx1"/>
                </a:solidFill>
                <a:latin typeface="Arial" pitchFamily="34" charset="0"/>
                <a:ea typeface="宋体" pitchFamily="2" charset="-122"/>
              </a:defRPr>
            </a:lvl9pPr>
          </a:lstStyle>
          <a:p>
            <a:pPr algn="r" eaLnBrk="1" hangingPunct="1">
              <a:buFont typeface="Arial" pitchFamily="34" charset="0"/>
              <a:buNone/>
            </a:pPr>
            <a:r>
              <a:rPr lang="zh-CN" altLang="en-US" sz="1500" dirty="0">
                <a:solidFill>
                  <a:schemeClr val="accent2"/>
                </a:solidFill>
              </a:rPr>
              <a:t>第二部分</a:t>
            </a:r>
            <a:endParaRPr lang="zh-CN" altLang="en-US" sz="1400" dirty="0">
              <a:solidFill>
                <a:schemeClr val="accent2"/>
              </a:solidFill>
            </a:endParaRPr>
          </a:p>
        </p:txBody>
      </p:sp>
      <p:sp>
        <p:nvSpPr>
          <p:cNvPr id="32769" name="Rectangle 1"/>
          <p:cNvSpPr>
            <a:spLocks noChangeArrowheads="1"/>
          </p:cNvSpPr>
          <p:nvPr/>
        </p:nvSpPr>
        <p:spPr bwMode="auto">
          <a:xfrm>
            <a:off x="0" y="1181884"/>
            <a:ext cx="3500430"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400" i="0" u="none" strike="noStrike" cap="none" normalizeH="0" baseline="0" dirty="0" smtClean="0">
                <a:ln>
                  <a:noFill/>
                </a:ln>
                <a:solidFill>
                  <a:schemeClr val="accent6">
                    <a:lumMod val="10000"/>
                  </a:schemeClr>
                </a:solidFill>
                <a:effectLst/>
                <a:latin typeface="微软雅黑" pitchFamily="34" charset="-122"/>
                <a:ea typeface="微软雅黑" pitchFamily="34" charset="-122"/>
                <a:cs typeface="宋体" pitchFamily="2" charset="-122"/>
              </a:rPr>
              <a:t>中央政府为筹集财政资金而发行的一种政府债券，收益稳定，适合长期投资</a:t>
            </a:r>
            <a:r>
              <a:rPr kumimoji="0" lang="zh-CN" altLang="en-US" sz="1400" i="0" u="none" strike="noStrike" cap="none" normalizeH="0" baseline="0" dirty="0" smtClean="0">
                <a:ln>
                  <a:noFill/>
                </a:ln>
                <a:solidFill>
                  <a:schemeClr val="accent6">
                    <a:lumMod val="10000"/>
                  </a:schemeClr>
                </a:solidFill>
                <a:effectLst/>
                <a:latin typeface="微软雅黑" pitchFamily="34" charset="-122"/>
                <a:ea typeface="微软雅黑" pitchFamily="34" charset="-122"/>
                <a:cs typeface="宋体" pitchFamily="2" charset="-122"/>
              </a:rPr>
              <a:t>，</a:t>
            </a:r>
            <a:r>
              <a:rPr kumimoji="0" lang="zh-CN" sz="1400" i="0" u="none" strike="noStrike" cap="none" normalizeH="0" baseline="0" dirty="0" smtClean="0">
                <a:ln>
                  <a:noFill/>
                </a:ln>
                <a:solidFill>
                  <a:schemeClr val="accent6">
                    <a:lumMod val="10000"/>
                  </a:schemeClr>
                </a:solidFill>
                <a:effectLst/>
                <a:latin typeface="微软雅黑" pitchFamily="34" charset="-122"/>
                <a:ea typeface="微软雅黑" pitchFamily="34" charset="-122"/>
                <a:cs typeface="宋体" pitchFamily="2" charset="-122"/>
              </a:rPr>
              <a:t>几乎无风险，利率固定，缺点是流动性较差，提前支取利息会有损失</a:t>
            </a:r>
            <a:r>
              <a:rPr kumimoji="0" lang="zh-CN" sz="1600" i="0" u="none" strike="noStrike" cap="none" normalizeH="0" baseline="0" dirty="0" smtClean="0">
                <a:ln>
                  <a:noFill/>
                </a:ln>
                <a:solidFill>
                  <a:schemeClr val="accent6">
                    <a:lumMod val="10000"/>
                  </a:schemeClr>
                </a:solidFill>
                <a:effectLst/>
                <a:latin typeface="微软雅黑" pitchFamily="34" charset="-122"/>
                <a:ea typeface="微软雅黑" pitchFamily="34" charset="-122"/>
                <a:cs typeface="宋体" pitchFamily="2" charset="-122"/>
              </a:rPr>
              <a:t>。</a:t>
            </a:r>
          </a:p>
        </p:txBody>
      </p:sp>
      <p:sp>
        <p:nvSpPr>
          <p:cNvPr id="31" name="矩形 30"/>
          <p:cNvSpPr/>
          <p:nvPr/>
        </p:nvSpPr>
        <p:spPr>
          <a:xfrm>
            <a:off x="6143636" y="896132"/>
            <a:ext cx="800219" cy="461665"/>
          </a:xfrm>
          <a:prstGeom prst="rect">
            <a:avLst/>
          </a:prstGeom>
        </p:spPr>
        <p:txBody>
          <a:bodyPr wrap="none">
            <a:spAutoFit/>
          </a:bodyPr>
          <a:lstStyle/>
          <a:p>
            <a:pPr lvl="0"/>
            <a:r>
              <a:rPr lang="zh-CN" altLang="en-US" sz="2400" b="1" dirty="0" smtClean="0">
                <a:solidFill>
                  <a:schemeClr val="bg2">
                    <a:lumMod val="50000"/>
                  </a:schemeClr>
                </a:solidFill>
                <a:latin typeface="微软雅黑" pitchFamily="34" charset="-122"/>
                <a:ea typeface="微软雅黑" pitchFamily="34" charset="-122"/>
                <a:cs typeface="宋体" pitchFamily="2" charset="-122"/>
              </a:rPr>
              <a:t>黄金</a:t>
            </a:r>
          </a:p>
        </p:txBody>
      </p:sp>
      <p:sp>
        <p:nvSpPr>
          <p:cNvPr id="32" name="矩形 31"/>
          <p:cNvSpPr/>
          <p:nvPr/>
        </p:nvSpPr>
        <p:spPr>
          <a:xfrm>
            <a:off x="6072198" y="2682082"/>
            <a:ext cx="3071802" cy="738664"/>
          </a:xfrm>
          <a:prstGeom prst="rect">
            <a:avLst/>
          </a:prstGeom>
        </p:spPr>
        <p:txBody>
          <a:bodyPr wrap="square">
            <a:spAutoFit/>
          </a:bodyPr>
          <a:lstStyle/>
          <a:p>
            <a:r>
              <a:rPr lang="zh-CN" altLang="en-US" sz="1400" dirty="0" smtClean="0">
                <a:latin typeface="微软雅黑" pitchFamily="34" charset="-122"/>
                <a:ea typeface="微软雅黑" pitchFamily="34" charset="-122"/>
              </a:rPr>
              <a:t>风险相对较低，收益较高，门槛也高，一般不能提前终止。适合资金量大、有一定风险承受能力的投资人。</a:t>
            </a:r>
            <a:endParaRPr lang="zh-CN" altLang="en-US" sz="1400" dirty="0">
              <a:latin typeface="微软雅黑" pitchFamily="34" charset="-122"/>
              <a:ea typeface="微软雅黑" pitchFamily="34" charset="-122"/>
            </a:endParaRPr>
          </a:p>
        </p:txBody>
      </p:sp>
      <p:sp>
        <p:nvSpPr>
          <p:cNvPr id="34" name="矩形 33"/>
          <p:cNvSpPr/>
          <p:nvPr/>
        </p:nvSpPr>
        <p:spPr>
          <a:xfrm>
            <a:off x="1214414" y="2467768"/>
            <a:ext cx="800219" cy="923330"/>
          </a:xfrm>
          <a:prstGeom prst="rect">
            <a:avLst/>
          </a:prstGeom>
        </p:spPr>
        <p:txBody>
          <a:bodyPr wrap="none">
            <a:spAutoFit/>
          </a:bodyPr>
          <a:lstStyle/>
          <a:p>
            <a:pPr lvl="0"/>
            <a:r>
              <a:rPr lang="zh-CN" altLang="en-US" sz="2400" b="1" dirty="0" smtClean="0">
                <a:solidFill>
                  <a:schemeClr val="bg2">
                    <a:lumMod val="50000"/>
                  </a:schemeClr>
                </a:solidFill>
                <a:latin typeface="微软雅黑" pitchFamily="34" charset="-122"/>
                <a:ea typeface="微软雅黑" pitchFamily="34" charset="-122"/>
                <a:cs typeface="宋体" pitchFamily="2" charset="-122"/>
              </a:rPr>
              <a:t>基金</a:t>
            </a:r>
            <a:endParaRPr lang="en-US" altLang="zh-CN" sz="2400" b="1" dirty="0" smtClean="0">
              <a:solidFill>
                <a:schemeClr val="bg2">
                  <a:lumMod val="50000"/>
                </a:schemeClr>
              </a:solidFill>
              <a:latin typeface="微软雅黑" pitchFamily="34" charset="-122"/>
              <a:ea typeface="微软雅黑" pitchFamily="34" charset="-122"/>
              <a:cs typeface="宋体" pitchFamily="2" charset="-122"/>
            </a:endParaRPr>
          </a:p>
          <a:p>
            <a:pPr lvl="0"/>
            <a:endParaRPr lang="en-US" altLang="zh-CN" sz="1200" dirty="0" smtClean="0">
              <a:solidFill>
                <a:srgbClr val="333333"/>
              </a:solidFill>
              <a:latin typeface="Calibri" pitchFamily="34" charset="0"/>
              <a:cs typeface="宋体" pitchFamily="2" charset="-122"/>
            </a:endParaRPr>
          </a:p>
          <a:p>
            <a:pPr lvl="0"/>
            <a:endParaRPr lang="zh-CN" altLang="en-US" dirty="0" smtClean="0">
              <a:solidFill>
                <a:srgbClr val="294A5A"/>
              </a:solidFill>
              <a:cs typeface="宋体" pitchFamily="2" charset="-122"/>
            </a:endParaRPr>
          </a:p>
        </p:txBody>
      </p:sp>
      <p:sp>
        <p:nvSpPr>
          <p:cNvPr id="32774" name="Rectangle 6"/>
          <p:cNvSpPr>
            <a:spLocks noChangeArrowheads="1"/>
          </p:cNvSpPr>
          <p:nvPr/>
        </p:nvSpPr>
        <p:spPr bwMode="auto">
          <a:xfrm>
            <a:off x="0" y="2896396"/>
            <a:ext cx="285752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400" i="0" u="none" strike="noStrike" cap="none" normalizeH="0" baseline="0" dirty="0" smtClean="0">
                <a:ln>
                  <a:noFill/>
                </a:ln>
                <a:solidFill>
                  <a:schemeClr val="accent6">
                    <a:lumMod val="10000"/>
                  </a:schemeClr>
                </a:solidFill>
                <a:effectLst/>
                <a:latin typeface="微软雅黑" pitchFamily="34" charset="-122"/>
                <a:ea typeface="微软雅黑" pitchFamily="34" charset="-122"/>
                <a:cs typeface="宋体" pitchFamily="2" charset="-122"/>
              </a:rPr>
              <a:t>企业或个人可以认购基金份额，依据风险和收益不同，可以分为成长型、收益型、平衡型等基金。</a:t>
            </a:r>
          </a:p>
        </p:txBody>
      </p:sp>
      <p:sp>
        <p:nvSpPr>
          <p:cNvPr id="32775" name="Rectangle 7"/>
          <p:cNvSpPr>
            <a:spLocks noChangeArrowheads="1"/>
          </p:cNvSpPr>
          <p:nvPr/>
        </p:nvSpPr>
        <p:spPr bwMode="auto">
          <a:xfrm>
            <a:off x="5786446" y="3825090"/>
            <a:ext cx="128588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2400" b="1" i="0" u="none" strike="noStrike" cap="none" normalizeH="0" baseline="0" dirty="0" smtClean="0">
                <a:ln>
                  <a:noFill/>
                </a:ln>
                <a:solidFill>
                  <a:schemeClr val="bg2">
                    <a:lumMod val="50000"/>
                  </a:schemeClr>
                </a:solidFill>
                <a:effectLst/>
                <a:latin typeface="微软雅黑" pitchFamily="34" charset="-122"/>
                <a:ea typeface="微软雅黑" pitchFamily="34" charset="-122"/>
                <a:cs typeface="宋体" pitchFamily="2" charset="-122"/>
              </a:rPr>
              <a:t>股票</a:t>
            </a:r>
          </a:p>
        </p:txBody>
      </p:sp>
      <p:sp>
        <p:nvSpPr>
          <p:cNvPr id="39" name="矩形 38"/>
          <p:cNvSpPr/>
          <p:nvPr/>
        </p:nvSpPr>
        <p:spPr>
          <a:xfrm>
            <a:off x="2500266" y="4396594"/>
            <a:ext cx="6643734" cy="523220"/>
          </a:xfrm>
          <a:prstGeom prst="rect">
            <a:avLst/>
          </a:prstGeom>
        </p:spPr>
        <p:txBody>
          <a:bodyPr wrap="square">
            <a:spAutoFit/>
          </a:bodyPr>
          <a:lstStyle/>
          <a:p>
            <a:r>
              <a:rPr lang="zh-CN" altLang="en-US" sz="1400" dirty="0" smtClean="0">
                <a:solidFill>
                  <a:schemeClr val="accent6">
                    <a:lumMod val="10000"/>
                  </a:schemeClr>
                </a:solidFill>
                <a:latin typeface="微软雅黑" pitchFamily="34" charset="-122"/>
                <a:ea typeface="微软雅黑" pitchFamily="34" charset="-122"/>
              </a:rPr>
              <a:t>一种有价证券，可以转让买卖，是资本市场长期的长期信用工具。股票的收益不确定性很大，风险很高，适合有专业知识并且抗风险能力强的人。</a:t>
            </a:r>
            <a:endParaRPr lang="zh-CN" altLang="en-US" sz="1400" dirty="0">
              <a:solidFill>
                <a:schemeClr val="accent6">
                  <a:lumMod val="10000"/>
                </a:schemeClr>
              </a:solidFill>
              <a:latin typeface="微软雅黑" pitchFamily="34" charset="-122"/>
              <a:ea typeface="微软雅黑" pitchFamily="34" charset="-122"/>
            </a:endParaRPr>
          </a:p>
        </p:txBody>
      </p:sp>
      <p:sp>
        <p:nvSpPr>
          <p:cNvPr id="27" name="矩形 26"/>
          <p:cNvSpPr/>
          <p:nvPr/>
        </p:nvSpPr>
        <p:spPr>
          <a:xfrm>
            <a:off x="1071538" y="0"/>
            <a:ext cx="2659702" cy="461665"/>
          </a:xfrm>
          <a:prstGeom prst="rect">
            <a:avLst/>
          </a:prstGeom>
        </p:spPr>
        <p:txBody>
          <a:bodyPr wrap="none">
            <a:spAutoFit/>
          </a:bodyPr>
          <a:lstStyle/>
          <a:p>
            <a:r>
              <a:rPr lang="zh-CN" altLang="en-US" sz="2400" b="1" dirty="0" smtClean="0">
                <a:solidFill>
                  <a:schemeClr val="bg2">
                    <a:lumMod val="50000"/>
                  </a:schemeClr>
                </a:solidFill>
                <a:latin typeface="黑体" pitchFamily="49" charset="-122"/>
                <a:ea typeface="黑体" pitchFamily="49" charset="-122"/>
              </a:rPr>
              <a:t>常见的投资方式二</a:t>
            </a:r>
            <a:endParaRPr lang="en-US" altLang="zh-CN" sz="2400" b="1" dirty="0" smtClean="0">
              <a:solidFill>
                <a:schemeClr val="bg2">
                  <a:lumMod val="50000"/>
                </a:schemeClr>
              </a:solidFill>
              <a:latin typeface="黑体" pitchFamily="49" charset="-122"/>
              <a:ea typeface="黑体" pitchFamily="49" charset="-122"/>
            </a:endParaRPr>
          </a:p>
        </p:txBody>
      </p:sp>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7934" y="2111946"/>
            <a:ext cx="823375" cy="125980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8060"/>
    </mc:Choice>
    <mc:Fallback xmlns="">
      <p:transition advTm="806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586" name="Picture 1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676525"/>
            <a:ext cx="9144000" cy="26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0579" name="矩形 4"/>
          <p:cNvSpPr>
            <a:spLocks noChangeArrowheads="1"/>
          </p:cNvSpPr>
          <p:nvPr/>
        </p:nvSpPr>
        <p:spPr bwMode="auto">
          <a:xfrm>
            <a:off x="1995488" y="1243013"/>
            <a:ext cx="7148512" cy="2851150"/>
          </a:xfrm>
          <a:prstGeom prst="rect">
            <a:avLst/>
          </a:prstGeom>
          <a:solidFill>
            <a:srgbClr val="99CC00">
              <a:alpha val="80000"/>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68580" tIns="34290" rIns="68580" bIns="34290"/>
          <a:lstStyle/>
          <a:p>
            <a:pPr defTabSz="685800">
              <a:buFont typeface="Arial" pitchFamily="34" charset="0"/>
              <a:buNone/>
            </a:pPr>
            <a:endParaRPr lang="zh-CN" altLang="en-US" sz="1400">
              <a:solidFill>
                <a:srgbClr val="C4261D"/>
              </a:solidFill>
            </a:endParaRPr>
          </a:p>
        </p:txBody>
      </p:sp>
      <p:pic>
        <p:nvPicPr>
          <p:cNvPr id="36865" name="Picture 1"/>
          <p:cNvPicPr>
            <a:picLocks noChangeAspect="1" noChangeArrowheads="1"/>
          </p:cNvPicPr>
          <p:nvPr/>
        </p:nvPicPr>
        <p:blipFill>
          <a:blip r:embed="rId4"/>
          <a:srcRect/>
          <a:stretch>
            <a:fillRect/>
          </a:stretch>
        </p:blipFill>
        <p:spPr bwMode="auto">
          <a:xfrm>
            <a:off x="2000232" y="1181884"/>
            <a:ext cx="7143768" cy="2857520"/>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p14:dur="0" advTm="4695"/>
    </mc:Choice>
    <mc:Fallback xmlns="">
      <p:transition advTm="4695"/>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Text Box 4"/>
          <p:cNvSpPr txBox="1">
            <a:spLocks noChangeArrowheads="1"/>
          </p:cNvSpPr>
          <p:nvPr/>
        </p:nvSpPr>
        <p:spPr bwMode="auto">
          <a:xfrm>
            <a:off x="179388" y="-104775"/>
            <a:ext cx="5113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endParaRPr lang="zh-CN" altLang="zh-CN">
              <a:latin typeface="Calibri" pitchFamily="34" charset="0"/>
            </a:endParaRPr>
          </a:p>
        </p:txBody>
      </p:sp>
      <p:grpSp>
        <p:nvGrpSpPr>
          <p:cNvPr id="6" name="组合 5"/>
          <p:cNvGrpSpPr>
            <a:grpSpLocks/>
          </p:cNvGrpSpPr>
          <p:nvPr/>
        </p:nvGrpSpPr>
        <p:grpSpPr bwMode="auto">
          <a:xfrm>
            <a:off x="755650" y="4024313"/>
            <a:ext cx="2592388" cy="241300"/>
            <a:chOff x="865188" y="3173686"/>
            <a:chExt cx="1943101" cy="242888"/>
          </a:xfrm>
        </p:grpSpPr>
        <p:sp>
          <p:nvSpPr>
            <p:cNvPr id="7" name="Freeform 378"/>
            <p:cNvSpPr>
              <a:spLocks/>
            </p:cNvSpPr>
            <p:nvPr/>
          </p:nvSpPr>
          <p:spPr bwMode="auto">
            <a:xfrm>
              <a:off x="865188" y="3173686"/>
              <a:ext cx="1421408" cy="242888"/>
            </a:xfrm>
            <a:custGeom>
              <a:avLst/>
              <a:gdLst>
                <a:gd name="T0" fmla="*/ 1421408 w 255"/>
                <a:gd name="T1" fmla="*/ 123312 h 65"/>
                <a:gd name="T2" fmla="*/ 1332222 w 255"/>
                <a:gd name="T3" fmla="*/ 0 h 65"/>
                <a:gd name="T4" fmla="*/ 94761 w 255"/>
                <a:gd name="T5" fmla="*/ 0 h 65"/>
                <a:gd name="T6" fmla="*/ 0 w 255"/>
                <a:gd name="T7" fmla="*/ 123312 h 65"/>
                <a:gd name="T8" fmla="*/ 0 w 255"/>
                <a:gd name="T9" fmla="*/ 123312 h 65"/>
                <a:gd name="T10" fmla="*/ 94761 w 255"/>
                <a:gd name="T11" fmla="*/ 242888 h 65"/>
                <a:gd name="T12" fmla="*/ 1332222 w 255"/>
                <a:gd name="T13" fmla="*/ 242888 h 65"/>
                <a:gd name="T14" fmla="*/ 1421408 w 255"/>
                <a:gd name="T15" fmla="*/ 123312 h 65"/>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65"/>
                <a:gd name="T26" fmla="*/ 255 w 25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65">
                  <a:moveTo>
                    <a:pt x="255" y="33"/>
                  </a:moveTo>
                  <a:cubicBezTo>
                    <a:pt x="255" y="15"/>
                    <a:pt x="248" y="0"/>
                    <a:pt x="239" y="0"/>
                  </a:cubicBezTo>
                  <a:cubicBezTo>
                    <a:pt x="17" y="0"/>
                    <a:pt x="17" y="0"/>
                    <a:pt x="17" y="0"/>
                  </a:cubicBezTo>
                  <a:cubicBezTo>
                    <a:pt x="7" y="0"/>
                    <a:pt x="0" y="15"/>
                    <a:pt x="0" y="33"/>
                  </a:cubicBezTo>
                  <a:cubicBezTo>
                    <a:pt x="0" y="33"/>
                    <a:pt x="0" y="33"/>
                    <a:pt x="0" y="33"/>
                  </a:cubicBezTo>
                  <a:cubicBezTo>
                    <a:pt x="0" y="50"/>
                    <a:pt x="7" y="65"/>
                    <a:pt x="17" y="65"/>
                  </a:cubicBezTo>
                  <a:cubicBezTo>
                    <a:pt x="239" y="65"/>
                    <a:pt x="239" y="65"/>
                    <a:pt x="239" y="65"/>
                  </a:cubicBezTo>
                  <a:cubicBezTo>
                    <a:pt x="248" y="65"/>
                    <a:pt x="255" y="50"/>
                    <a:pt x="255" y="33"/>
                  </a:cubicBez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 name="Freeform 379"/>
            <p:cNvSpPr>
              <a:spLocks/>
            </p:cNvSpPr>
            <p:nvPr/>
          </p:nvSpPr>
          <p:spPr bwMode="auto">
            <a:xfrm>
              <a:off x="1847851" y="3173686"/>
              <a:ext cx="960438" cy="242888"/>
            </a:xfrm>
            <a:custGeom>
              <a:avLst/>
              <a:gdLst>
                <a:gd name="T0" fmla="*/ 960438 w 256"/>
                <a:gd name="T1" fmla="*/ 123312 h 65"/>
                <a:gd name="T2" fmla="*/ 896659 w 256"/>
                <a:gd name="T3" fmla="*/ 0 h 65"/>
                <a:gd name="T4" fmla="*/ 63779 w 256"/>
                <a:gd name="T5" fmla="*/ 0 h 65"/>
                <a:gd name="T6" fmla="*/ 0 w 256"/>
                <a:gd name="T7" fmla="*/ 123312 h 65"/>
                <a:gd name="T8" fmla="*/ 0 w 256"/>
                <a:gd name="T9" fmla="*/ 123312 h 65"/>
                <a:gd name="T10" fmla="*/ 63779 w 256"/>
                <a:gd name="T11" fmla="*/ 242888 h 65"/>
                <a:gd name="T12" fmla="*/ 896659 w 256"/>
                <a:gd name="T13" fmla="*/ 242888 h 65"/>
                <a:gd name="T14" fmla="*/ 960438 w 256"/>
                <a:gd name="T15" fmla="*/ 123312 h 65"/>
                <a:gd name="T16" fmla="*/ 0 60000 65536"/>
                <a:gd name="T17" fmla="*/ 0 60000 65536"/>
                <a:gd name="T18" fmla="*/ 0 60000 65536"/>
                <a:gd name="T19" fmla="*/ 0 60000 65536"/>
                <a:gd name="T20" fmla="*/ 0 60000 65536"/>
                <a:gd name="T21" fmla="*/ 0 60000 65536"/>
                <a:gd name="T22" fmla="*/ 0 60000 65536"/>
                <a:gd name="T23" fmla="*/ 0 60000 65536"/>
                <a:gd name="T24" fmla="*/ 0 w 256"/>
                <a:gd name="T25" fmla="*/ 0 h 65"/>
                <a:gd name="T26" fmla="*/ 256 w 256"/>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6" h="65">
                  <a:moveTo>
                    <a:pt x="256" y="33"/>
                  </a:moveTo>
                  <a:cubicBezTo>
                    <a:pt x="256" y="15"/>
                    <a:pt x="248" y="0"/>
                    <a:pt x="239" y="0"/>
                  </a:cubicBezTo>
                  <a:cubicBezTo>
                    <a:pt x="17" y="0"/>
                    <a:pt x="17" y="0"/>
                    <a:pt x="17" y="0"/>
                  </a:cubicBezTo>
                  <a:cubicBezTo>
                    <a:pt x="8" y="0"/>
                    <a:pt x="0" y="15"/>
                    <a:pt x="0" y="33"/>
                  </a:cubicBezTo>
                  <a:cubicBezTo>
                    <a:pt x="0" y="33"/>
                    <a:pt x="0" y="33"/>
                    <a:pt x="0" y="33"/>
                  </a:cubicBezTo>
                  <a:cubicBezTo>
                    <a:pt x="0" y="50"/>
                    <a:pt x="8" y="65"/>
                    <a:pt x="17" y="65"/>
                  </a:cubicBezTo>
                  <a:cubicBezTo>
                    <a:pt x="239" y="65"/>
                    <a:pt x="239" y="65"/>
                    <a:pt x="239" y="65"/>
                  </a:cubicBezTo>
                  <a:cubicBezTo>
                    <a:pt x="248" y="65"/>
                    <a:pt x="256" y="50"/>
                    <a:pt x="256" y="33"/>
                  </a:cubicBez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9" name="组合 8"/>
          <p:cNvGrpSpPr>
            <a:grpSpLocks/>
          </p:cNvGrpSpPr>
          <p:nvPr/>
        </p:nvGrpSpPr>
        <p:grpSpPr bwMode="auto">
          <a:xfrm>
            <a:off x="3173413" y="4027488"/>
            <a:ext cx="2692400" cy="241300"/>
            <a:chOff x="2687638" y="3173686"/>
            <a:chExt cx="2692401" cy="242888"/>
          </a:xfrm>
        </p:grpSpPr>
        <p:sp>
          <p:nvSpPr>
            <p:cNvPr id="10" name="Freeform 380"/>
            <p:cNvSpPr>
              <a:spLocks/>
            </p:cNvSpPr>
            <p:nvPr/>
          </p:nvSpPr>
          <p:spPr bwMode="auto">
            <a:xfrm>
              <a:off x="2687638" y="3173686"/>
              <a:ext cx="1919288" cy="242888"/>
            </a:xfrm>
            <a:custGeom>
              <a:avLst/>
              <a:gdLst>
                <a:gd name="T0" fmla="*/ 413 w 413"/>
                <a:gd name="T1" fmla="*/ 33 h 65"/>
                <a:gd name="T2" fmla="*/ 396 w 413"/>
                <a:gd name="T3" fmla="*/ 0 h 65"/>
                <a:gd name="T4" fmla="*/ 17 w 413"/>
                <a:gd name="T5" fmla="*/ 0 h 65"/>
                <a:gd name="T6" fmla="*/ 0 w 413"/>
                <a:gd name="T7" fmla="*/ 33 h 65"/>
                <a:gd name="T8" fmla="*/ 0 w 413"/>
                <a:gd name="T9" fmla="*/ 33 h 65"/>
                <a:gd name="T10" fmla="*/ 17 w 413"/>
                <a:gd name="T11" fmla="*/ 65 h 65"/>
                <a:gd name="T12" fmla="*/ 396 w 413"/>
                <a:gd name="T13" fmla="*/ 65 h 65"/>
                <a:gd name="T14" fmla="*/ 413 w 413"/>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65">
                  <a:moveTo>
                    <a:pt x="413" y="33"/>
                  </a:moveTo>
                  <a:cubicBezTo>
                    <a:pt x="413" y="15"/>
                    <a:pt x="405" y="0"/>
                    <a:pt x="396" y="0"/>
                  </a:cubicBezTo>
                  <a:cubicBezTo>
                    <a:pt x="17" y="0"/>
                    <a:pt x="17" y="0"/>
                    <a:pt x="17" y="0"/>
                  </a:cubicBezTo>
                  <a:cubicBezTo>
                    <a:pt x="8" y="0"/>
                    <a:pt x="0" y="15"/>
                    <a:pt x="0" y="33"/>
                  </a:cubicBezTo>
                  <a:cubicBezTo>
                    <a:pt x="0" y="33"/>
                    <a:pt x="0" y="33"/>
                    <a:pt x="0" y="33"/>
                  </a:cubicBezTo>
                  <a:cubicBezTo>
                    <a:pt x="0" y="50"/>
                    <a:pt x="8" y="65"/>
                    <a:pt x="17" y="65"/>
                  </a:cubicBezTo>
                  <a:cubicBezTo>
                    <a:pt x="396" y="65"/>
                    <a:pt x="396" y="65"/>
                    <a:pt x="396" y="65"/>
                  </a:cubicBezTo>
                  <a:cubicBezTo>
                    <a:pt x="405" y="65"/>
                    <a:pt x="413" y="50"/>
                    <a:pt x="413" y="33"/>
                  </a:cubicBezTo>
                  <a:close/>
                </a:path>
              </a:pathLst>
            </a:custGeom>
            <a:solidFill>
              <a:srgbClr val="FF9900"/>
            </a:solidFill>
            <a:ln>
              <a:noFill/>
            </a:ln>
            <a:extLst/>
          </p:spPr>
          <p:txBody>
            <a:bodyPr/>
            <a:lstStyle/>
            <a:p>
              <a:pPr>
                <a:defRPr/>
              </a:pPr>
              <a:endParaRPr lang="zh-CN" altLang="en-US" sz="1600" kern="0">
                <a:solidFill>
                  <a:srgbClr val="C00000"/>
                </a:solidFill>
                <a:latin typeface="+mn-lt"/>
                <a:ea typeface="+mn-ea"/>
              </a:endParaRPr>
            </a:p>
          </p:txBody>
        </p:sp>
        <p:sp>
          <p:nvSpPr>
            <p:cNvPr id="11" name="Freeform 381"/>
            <p:cNvSpPr>
              <a:spLocks/>
            </p:cNvSpPr>
            <p:nvPr/>
          </p:nvSpPr>
          <p:spPr bwMode="auto">
            <a:xfrm>
              <a:off x="3832225" y="3173686"/>
              <a:ext cx="1547814" cy="242888"/>
            </a:xfrm>
            <a:custGeom>
              <a:avLst/>
              <a:gdLst>
                <a:gd name="T0" fmla="*/ 413 w 413"/>
                <a:gd name="T1" fmla="*/ 33 h 65"/>
                <a:gd name="T2" fmla="*/ 396 w 413"/>
                <a:gd name="T3" fmla="*/ 0 h 65"/>
                <a:gd name="T4" fmla="*/ 17 w 413"/>
                <a:gd name="T5" fmla="*/ 0 h 65"/>
                <a:gd name="T6" fmla="*/ 0 w 413"/>
                <a:gd name="T7" fmla="*/ 33 h 65"/>
                <a:gd name="T8" fmla="*/ 0 w 413"/>
                <a:gd name="T9" fmla="*/ 33 h 65"/>
                <a:gd name="T10" fmla="*/ 17 w 413"/>
                <a:gd name="T11" fmla="*/ 65 h 65"/>
                <a:gd name="T12" fmla="*/ 396 w 413"/>
                <a:gd name="T13" fmla="*/ 65 h 65"/>
                <a:gd name="T14" fmla="*/ 413 w 413"/>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65">
                  <a:moveTo>
                    <a:pt x="413" y="33"/>
                  </a:moveTo>
                  <a:cubicBezTo>
                    <a:pt x="413" y="15"/>
                    <a:pt x="405" y="0"/>
                    <a:pt x="396" y="0"/>
                  </a:cubicBezTo>
                  <a:cubicBezTo>
                    <a:pt x="17" y="0"/>
                    <a:pt x="17" y="0"/>
                    <a:pt x="17" y="0"/>
                  </a:cubicBezTo>
                  <a:cubicBezTo>
                    <a:pt x="7" y="0"/>
                    <a:pt x="0" y="15"/>
                    <a:pt x="0" y="33"/>
                  </a:cubicBezTo>
                  <a:cubicBezTo>
                    <a:pt x="0" y="33"/>
                    <a:pt x="0" y="33"/>
                    <a:pt x="0" y="33"/>
                  </a:cubicBezTo>
                  <a:cubicBezTo>
                    <a:pt x="0" y="50"/>
                    <a:pt x="7" y="65"/>
                    <a:pt x="17" y="65"/>
                  </a:cubicBezTo>
                  <a:cubicBezTo>
                    <a:pt x="396" y="65"/>
                    <a:pt x="396" y="65"/>
                    <a:pt x="396" y="65"/>
                  </a:cubicBezTo>
                  <a:cubicBezTo>
                    <a:pt x="405" y="65"/>
                    <a:pt x="413" y="50"/>
                    <a:pt x="413" y="33"/>
                  </a:cubicBezTo>
                  <a:close/>
                </a:path>
              </a:pathLst>
            </a:custGeom>
            <a:solidFill>
              <a:srgbClr val="FF9900"/>
            </a:solidFill>
            <a:ln>
              <a:noFill/>
            </a:ln>
            <a:extLst/>
          </p:spPr>
          <p:txBody>
            <a:bodyPr/>
            <a:lstStyle/>
            <a:p>
              <a:pPr>
                <a:defRPr/>
              </a:pPr>
              <a:endParaRPr lang="zh-CN" altLang="en-US" sz="1600" kern="0">
                <a:solidFill>
                  <a:srgbClr val="C00000"/>
                </a:solidFill>
                <a:latin typeface="+mn-lt"/>
                <a:ea typeface="+mn-ea"/>
              </a:endParaRPr>
            </a:p>
          </p:txBody>
        </p:sp>
      </p:grpSp>
      <p:sp>
        <p:nvSpPr>
          <p:cNvPr id="12" name="Freeform 382"/>
          <p:cNvSpPr>
            <a:spLocks/>
          </p:cNvSpPr>
          <p:nvPr/>
        </p:nvSpPr>
        <p:spPr bwMode="auto">
          <a:xfrm>
            <a:off x="5743575" y="4024313"/>
            <a:ext cx="2938463" cy="241300"/>
          </a:xfrm>
          <a:custGeom>
            <a:avLst/>
            <a:gdLst>
              <a:gd name="T0" fmla="*/ 2938462 w 514"/>
              <a:gd name="T1" fmla="*/ 123312 h 65"/>
              <a:gd name="T2" fmla="*/ 2841275 w 514"/>
              <a:gd name="T3" fmla="*/ 0 h 65"/>
              <a:gd name="T4" fmla="*/ 97186 w 514"/>
              <a:gd name="T5" fmla="*/ 0 h 65"/>
              <a:gd name="T6" fmla="*/ 0 w 514"/>
              <a:gd name="T7" fmla="*/ 123312 h 65"/>
              <a:gd name="T8" fmla="*/ 0 w 514"/>
              <a:gd name="T9" fmla="*/ 123312 h 65"/>
              <a:gd name="T10" fmla="*/ 97186 w 514"/>
              <a:gd name="T11" fmla="*/ 242888 h 65"/>
              <a:gd name="T12" fmla="*/ 2841275 w 514"/>
              <a:gd name="T13" fmla="*/ 242888 h 65"/>
              <a:gd name="T14" fmla="*/ 2938462 w 514"/>
              <a:gd name="T15" fmla="*/ 123312 h 65"/>
              <a:gd name="T16" fmla="*/ 0 60000 65536"/>
              <a:gd name="T17" fmla="*/ 0 60000 65536"/>
              <a:gd name="T18" fmla="*/ 0 60000 65536"/>
              <a:gd name="T19" fmla="*/ 0 60000 65536"/>
              <a:gd name="T20" fmla="*/ 0 60000 65536"/>
              <a:gd name="T21" fmla="*/ 0 60000 65536"/>
              <a:gd name="T22" fmla="*/ 0 60000 65536"/>
              <a:gd name="T23" fmla="*/ 0 60000 65536"/>
              <a:gd name="T24" fmla="*/ 0 w 514"/>
              <a:gd name="T25" fmla="*/ 0 h 65"/>
              <a:gd name="T26" fmla="*/ 514 w 514"/>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4" h="65">
                <a:moveTo>
                  <a:pt x="514" y="33"/>
                </a:moveTo>
                <a:cubicBezTo>
                  <a:pt x="514" y="15"/>
                  <a:pt x="506" y="0"/>
                  <a:pt x="497" y="0"/>
                </a:cubicBezTo>
                <a:cubicBezTo>
                  <a:pt x="17" y="0"/>
                  <a:pt x="17" y="0"/>
                  <a:pt x="17" y="0"/>
                </a:cubicBezTo>
                <a:cubicBezTo>
                  <a:pt x="7" y="0"/>
                  <a:pt x="0" y="15"/>
                  <a:pt x="0" y="33"/>
                </a:cubicBezTo>
                <a:cubicBezTo>
                  <a:pt x="0" y="33"/>
                  <a:pt x="0" y="33"/>
                  <a:pt x="0" y="33"/>
                </a:cubicBezTo>
                <a:cubicBezTo>
                  <a:pt x="0" y="50"/>
                  <a:pt x="7" y="65"/>
                  <a:pt x="17" y="65"/>
                </a:cubicBezTo>
                <a:cubicBezTo>
                  <a:pt x="497" y="65"/>
                  <a:pt x="497" y="65"/>
                  <a:pt x="497" y="65"/>
                </a:cubicBezTo>
                <a:cubicBezTo>
                  <a:pt x="506" y="65"/>
                  <a:pt x="514" y="50"/>
                  <a:pt x="514" y="33"/>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13" name="组合 12"/>
          <p:cNvGrpSpPr>
            <a:grpSpLocks/>
          </p:cNvGrpSpPr>
          <p:nvPr/>
        </p:nvGrpSpPr>
        <p:grpSpPr bwMode="auto">
          <a:xfrm>
            <a:off x="7038975" y="3879850"/>
            <a:ext cx="525463" cy="522288"/>
            <a:chOff x="6635751" y="3033986"/>
            <a:chExt cx="525463" cy="522288"/>
          </a:xfrm>
        </p:grpSpPr>
        <p:sp>
          <p:nvSpPr>
            <p:cNvPr id="14" name="Oval 414"/>
            <p:cNvSpPr>
              <a:spLocks noChangeArrowheads="1"/>
            </p:cNvSpPr>
            <p:nvPr/>
          </p:nvSpPr>
          <p:spPr bwMode="auto">
            <a:xfrm>
              <a:off x="6635751" y="3033986"/>
              <a:ext cx="525463" cy="52228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Calibri" pitchFamily="34" charset="0"/>
              </a:endParaRPr>
            </a:p>
          </p:txBody>
        </p:sp>
        <p:sp>
          <p:nvSpPr>
            <p:cNvPr id="15" name="Oval 415"/>
            <p:cNvSpPr>
              <a:spLocks noChangeArrowheads="1"/>
            </p:cNvSpPr>
            <p:nvPr/>
          </p:nvSpPr>
          <p:spPr bwMode="auto">
            <a:xfrm>
              <a:off x="6789739" y="3187974"/>
              <a:ext cx="217487" cy="214312"/>
            </a:xfrm>
            <a:prstGeom prst="ellipse">
              <a:avLst/>
            </a:prstGeom>
            <a:solidFill>
              <a:srgbClr val="FF9900"/>
            </a:solidFill>
            <a:ln>
              <a:noFill/>
            </a:ln>
            <a:extLst/>
          </p:spPr>
          <p:txBody>
            <a:bodyPr/>
            <a:lstStyle/>
            <a:p>
              <a:endParaRPr lang="zh-CN" altLang="en-US" sz="1600">
                <a:latin typeface="Calibri" pitchFamily="34" charset="0"/>
              </a:endParaRPr>
            </a:p>
          </p:txBody>
        </p:sp>
      </p:grpSp>
      <p:grpSp>
        <p:nvGrpSpPr>
          <p:cNvPr id="16" name="组合 15"/>
          <p:cNvGrpSpPr>
            <a:grpSpLocks/>
          </p:cNvGrpSpPr>
          <p:nvPr/>
        </p:nvGrpSpPr>
        <p:grpSpPr bwMode="auto">
          <a:xfrm>
            <a:off x="4568825" y="3887788"/>
            <a:ext cx="523875" cy="522287"/>
            <a:chOff x="4083051" y="3033986"/>
            <a:chExt cx="523875" cy="522288"/>
          </a:xfrm>
        </p:grpSpPr>
        <p:sp>
          <p:nvSpPr>
            <p:cNvPr id="17" name="Oval 416"/>
            <p:cNvSpPr>
              <a:spLocks noChangeArrowheads="1"/>
            </p:cNvSpPr>
            <p:nvPr/>
          </p:nvSpPr>
          <p:spPr bwMode="auto">
            <a:xfrm>
              <a:off x="4083051" y="3033986"/>
              <a:ext cx="523875" cy="522288"/>
            </a:xfrm>
            <a:prstGeom prst="ellipse">
              <a:avLst/>
            </a:prstGeom>
            <a:solidFill>
              <a:srgbClr val="F4A024"/>
            </a:solidFill>
            <a:ln>
              <a:noFill/>
            </a:ln>
            <a:extLst/>
          </p:spPr>
          <p:txBody>
            <a:bodyPr/>
            <a:lstStyle/>
            <a:p>
              <a:endParaRPr lang="zh-CN" altLang="en-US">
                <a:latin typeface="Calibri" pitchFamily="34" charset="0"/>
              </a:endParaRPr>
            </a:p>
          </p:txBody>
        </p:sp>
        <p:sp>
          <p:nvSpPr>
            <p:cNvPr id="18" name="Oval 417"/>
            <p:cNvSpPr>
              <a:spLocks noChangeArrowheads="1"/>
            </p:cNvSpPr>
            <p:nvPr/>
          </p:nvSpPr>
          <p:spPr bwMode="auto">
            <a:xfrm>
              <a:off x="4237039" y="3187973"/>
              <a:ext cx="217487" cy="214313"/>
            </a:xfrm>
            <a:prstGeom prst="ellipse">
              <a:avLst/>
            </a:prstGeom>
            <a:solidFill>
              <a:srgbClr val="FFC000"/>
            </a:solidFill>
            <a:ln>
              <a:noFill/>
            </a:ln>
            <a:extLst/>
          </p:spPr>
          <p:txBody>
            <a:bodyPr/>
            <a:lstStyle/>
            <a:p>
              <a:endParaRPr lang="zh-CN" altLang="en-US" sz="1600">
                <a:latin typeface="Calibri" pitchFamily="34" charset="0"/>
              </a:endParaRPr>
            </a:p>
          </p:txBody>
        </p:sp>
      </p:grpSp>
      <p:grpSp>
        <p:nvGrpSpPr>
          <p:cNvPr id="19" name="组合 18"/>
          <p:cNvGrpSpPr>
            <a:grpSpLocks/>
          </p:cNvGrpSpPr>
          <p:nvPr/>
        </p:nvGrpSpPr>
        <p:grpSpPr bwMode="auto">
          <a:xfrm>
            <a:off x="2070100" y="3879850"/>
            <a:ext cx="523875" cy="522288"/>
            <a:chOff x="1568451" y="3033986"/>
            <a:chExt cx="523875" cy="522288"/>
          </a:xfrm>
        </p:grpSpPr>
        <p:sp>
          <p:nvSpPr>
            <p:cNvPr id="20" name="Oval 416"/>
            <p:cNvSpPr>
              <a:spLocks noChangeArrowheads="1"/>
            </p:cNvSpPr>
            <p:nvPr/>
          </p:nvSpPr>
          <p:spPr bwMode="auto">
            <a:xfrm>
              <a:off x="1568451" y="3033986"/>
              <a:ext cx="523875" cy="522288"/>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Calibri" pitchFamily="34" charset="0"/>
              </a:endParaRPr>
            </a:p>
          </p:txBody>
        </p:sp>
        <p:sp>
          <p:nvSpPr>
            <p:cNvPr id="21" name="Oval 417"/>
            <p:cNvSpPr>
              <a:spLocks noChangeArrowheads="1"/>
            </p:cNvSpPr>
            <p:nvPr/>
          </p:nvSpPr>
          <p:spPr bwMode="auto">
            <a:xfrm>
              <a:off x="1722439" y="3187974"/>
              <a:ext cx="217487" cy="214312"/>
            </a:xfrm>
            <a:prstGeom prst="ellipse">
              <a:avLst/>
            </a:prstGeom>
            <a:solidFill>
              <a:srgbClr val="FF9900"/>
            </a:solidFill>
            <a:ln>
              <a:noFill/>
            </a:ln>
            <a:extLst/>
          </p:spPr>
          <p:txBody>
            <a:bodyPr/>
            <a:lstStyle/>
            <a:p>
              <a:endParaRPr lang="zh-CN" altLang="en-US" sz="1600">
                <a:latin typeface="Calibri" pitchFamily="34" charset="0"/>
              </a:endParaRPr>
            </a:p>
          </p:txBody>
        </p:sp>
      </p:grpSp>
      <p:grpSp>
        <p:nvGrpSpPr>
          <p:cNvPr id="24" name="组合 23"/>
          <p:cNvGrpSpPr>
            <a:grpSpLocks/>
          </p:cNvGrpSpPr>
          <p:nvPr/>
        </p:nvGrpSpPr>
        <p:grpSpPr bwMode="auto">
          <a:xfrm>
            <a:off x="2359025" y="2087563"/>
            <a:ext cx="1704207" cy="1722437"/>
            <a:chOff x="1885951" y="1203598"/>
            <a:chExt cx="1704975" cy="1722438"/>
          </a:xfrm>
        </p:grpSpPr>
        <p:sp>
          <p:nvSpPr>
            <p:cNvPr id="25" name="Freeform 5"/>
            <p:cNvSpPr>
              <a:spLocks/>
            </p:cNvSpPr>
            <p:nvPr/>
          </p:nvSpPr>
          <p:spPr bwMode="auto">
            <a:xfrm>
              <a:off x="1885951" y="1203598"/>
              <a:ext cx="1704975" cy="1722438"/>
            </a:xfrm>
            <a:custGeom>
              <a:avLst/>
              <a:gdLst>
                <a:gd name="T0" fmla="*/ 843120 w 455"/>
                <a:gd name="T1" fmla="*/ 1722438 h 459"/>
                <a:gd name="T2" fmla="*/ 1704975 w 455"/>
                <a:gd name="T3" fmla="*/ 863095 h 459"/>
                <a:gd name="T4" fmla="*/ 843120 w 455"/>
                <a:gd name="T5" fmla="*/ 0 h 459"/>
                <a:gd name="T6" fmla="*/ 0 w 455"/>
                <a:gd name="T7" fmla="*/ 694229 h 459"/>
                <a:gd name="T8" fmla="*/ 18736 w 455"/>
                <a:gd name="T9" fmla="*/ 1722438 h 459"/>
                <a:gd name="T10" fmla="*/ 843120 w 455"/>
                <a:gd name="T11" fmla="*/ 1722438 h 459"/>
                <a:gd name="T12" fmla="*/ 0 60000 65536"/>
                <a:gd name="T13" fmla="*/ 0 60000 65536"/>
                <a:gd name="T14" fmla="*/ 0 60000 65536"/>
                <a:gd name="T15" fmla="*/ 0 60000 65536"/>
                <a:gd name="T16" fmla="*/ 0 60000 65536"/>
                <a:gd name="T17" fmla="*/ 0 60000 65536"/>
                <a:gd name="T18" fmla="*/ 0 w 455"/>
                <a:gd name="T19" fmla="*/ 0 h 459"/>
                <a:gd name="T20" fmla="*/ 455 w 455"/>
                <a:gd name="T21" fmla="*/ 459 h 459"/>
              </a:gdLst>
              <a:ahLst/>
              <a:cxnLst>
                <a:cxn ang="T12">
                  <a:pos x="T0" y="T1"/>
                </a:cxn>
                <a:cxn ang="T13">
                  <a:pos x="T2" y="T3"/>
                </a:cxn>
                <a:cxn ang="T14">
                  <a:pos x="T4" y="T5"/>
                </a:cxn>
                <a:cxn ang="T15">
                  <a:pos x="T6" y="T7"/>
                </a:cxn>
                <a:cxn ang="T16">
                  <a:pos x="T8" y="T9"/>
                </a:cxn>
                <a:cxn ang="T17">
                  <a:pos x="T10" y="T11"/>
                </a:cxn>
              </a:cxnLst>
              <a:rect l="T18" t="T19" r="T20" b="T21"/>
              <a:pathLst>
                <a:path w="455" h="459">
                  <a:moveTo>
                    <a:pt x="225" y="459"/>
                  </a:moveTo>
                  <a:cubicBezTo>
                    <a:pt x="352" y="459"/>
                    <a:pt x="455" y="357"/>
                    <a:pt x="455" y="230"/>
                  </a:cubicBezTo>
                  <a:cubicBezTo>
                    <a:pt x="455" y="103"/>
                    <a:pt x="352" y="0"/>
                    <a:pt x="225" y="0"/>
                  </a:cubicBezTo>
                  <a:cubicBezTo>
                    <a:pt x="114" y="0"/>
                    <a:pt x="20" y="80"/>
                    <a:pt x="0" y="185"/>
                  </a:cubicBezTo>
                  <a:cubicBezTo>
                    <a:pt x="5" y="459"/>
                    <a:pt x="5" y="459"/>
                    <a:pt x="5" y="459"/>
                  </a:cubicBezTo>
                  <a:lnTo>
                    <a:pt x="225" y="459"/>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 name="TextBox 692"/>
            <p:cNvSpPr txBox="1"/>
            <p:nvPr/>
          </p:nvSpPr>
          <p:spPr bwMode="auto">
            <a:xfrm>
              <a:off x="2049538" y="1546498"/>
              <a:ext cx="1467728" cy="707886"/>
            </a:xfrm>
            <a:prstGeom prst="rect">
              <a:avLst/>
            </a:prstGeom>
            <a:noFill/>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000" dirty="0" smtClean="0">
                  <a:latin typeface="微软雅黑" pitchFamily="34" charset="-122"/>
                  <a:ea typeface="微软雅黑" pitchFamily="34" charset="-122"/>
                  <a:cs typeface="Arial" pitchFamily="34" charset="0"/>
                </a:rPr>
                <a:t>根据实际，</a:t>
              </a:r>
              <a:endParaRPr lang="en-US" altLang="zh-CN" sz="2000" dirty="0" smtClean="0">
                <a:latin typeface="微软雅黑" pitchFamily="34" charset="-122"/>
                <a:ea typeface="微软雅黑" pitchFamily="34" charset="-122"/>
                <a:cs typeface="Arial" pitchFamily="34" charset="0"/>
              </a:endParaRPr>
            </a:p>
            <a:p>
              <a:pPr eaLnBrk="1" hangingPunct="1"/>
              <a:r>
                <a:rPr lang="zh-CN" altLang="en-US" sz="2000" dirty="0" smtClean="0">
                  <a:latin typeface="微软雅黑" pitchFamily="34" charset="-122"/>
                  <a:ea typeface="微软雅黑" pitchFamily="34" charset="-122"/>
                  <a:cs typeface="Arial" pitchFamily="34" charset="0"/>
                </a:rPr>
                <a:t>计划开支</a:t>
              </a:r>
              <a:endParaRPr lang="zh-CN" altLang="en-US" sz="2000" dirty="0">
                <a:latin typeface="微软雅黑" pitchFamily="34" charset="-122"/>
                <a:ea typeface="微软雅黑" pitchFamily="34" charset="-122"/>
                <a:cs typeface="Arial" pitchFamily="34" charset="0"/>
              </a:endParaRPr>
            </a:p>
          </p:txBody>
        </p:sp>
      </p:grpSp>
      <p:grpSp>
        <p:nvGrpSpPr>
          <p:cNvPr id="29" name="组合 28"/>
          <p:cNvGrpSpPr>
            <a:grpSpLocks/>
          </p:cNvGrpSpPr>
          <p:nvPr/>
        </p:nvGrpSpPr>
        <p:grpSpPr bwMode="auto">
          <a:xfrm>
            <a:off x="4662486" y="2095500"/>
            <a:ext cx="1709736" cy="1724025"/>
            <a:chOff x="4176714" y="1244873"/>
            <a:chExt cx="1709738" cy="1722438"/>
          </a:xfrm>
        </p:grpSpPr>
        <p:sp>
          <p:nvSpPr>
            <p:cNvPr id="30" name="Freeform 6"/>
            <p:cNvSpPr>
              <a:spLocks/>
            </p:cNvSpPr>
            <p:nvPr/>
          </p:nvSpPr>
          <p:spPr bwMode="auto">
            <a:xfrm>
              <a:off x="4176714" y="1244873"/>
              <a:ext cx="1709738" cy="1722438"/>
            </a:xfrm>
            <a:custGeom>
              <a:avLst/>
              <a:gdLst>
                <a:gd name="T0" fmla="*/ 226 w 456"/>
                <a:gd name="T1" fmla="*/ 459 h 459"/>
                <a:gd name="T2" fmla="*/ 456 w 456"/>
                <a:gd name="T3" fmla="*/ 229 h 459"/>
                <a:gd name="T4" fmla="*/ 226 w 456"/>
                <a:gd name="T5" fmla="*/ 0 h 459"/>
                <a:gd name="T6" fmla="*/ 0 w 456"/>
                <a:gd name="T7" fmla="*/ 185 h 459"/>
                <a:gd name="T8" fmla="*/ 5 w 456"/>
                <a:gd name="T9" fmla="*/ 459 h 459"/>
                <a:gd name="T10" fmla="*/ 226 w 456"/>
                <a:gd name="T11" fmla="*/ 459 h 459"/>
              </a:gdLst>
              <a:ahLst/>
              <a:cxnLst>
                <a:cxn ang="0">
                  <a:pos x="T0" y="T1"/>
                </a:cxn>
                <a:cxn ang="0">
                  <a:pos x="T2" y="T3"/>
                </a:cxn>
                <a:cxn ang="0">
                  <a:pos x="T4" y="T5"/>
                </a:cxn>
                <a:cxn ang="0">
                  <a:pos x="T6" y="T7"/>
                </a:cxn>
                <a:cxn ang="0">
                  <a:pos x="T8" y="T9"/>
                </a:cxn>
                <a:cxn ang="0">
                  <a:pos x="T10" y="T11"/>
                </a:cxn>
              </a:cxnLst>
              <a:rect l="0" t="0" r="r" b="b"/>
              <a:pathLst>
                <a:path w="456" h="459">
                  <a:moveTo>
                    <a:pt x="226" y="459"/>
                  </a:moveTo>
                  <a:cubicBezTo>
                    <a:pt x="353" y="459"/>
                    <a:pt x="456" y="356"/>
                    <a:pt x="456" y="229"/>
                  </a:cubicBezTo>
                  <a:cubicBezTo>
                    <a:pt x="456" y="102"/>
                    <a:pt x="353" y="0"/>
                    <a:pt x="226" y="0"/>
                  </a:cubicBezTo>
                  <a:cubicBezTo>
                    <a:pt x="114" y="0"/>
                    <a:pt x="21" y="79"/>
                    <a:pt x="0" y="185"/>
                  </a:cubicBezTo>
                  <a:cubicBezTo>
                    <a:pt x="5" y="459"/>
                    <a:pt x="5" y="459"/>
                    <a:pt x="5" y="459"/>
                  </a:cubicBezTo>
                  <a:lnTo>
                    <a:pt x="226" y="459"/>
                  </a:lnTo>
                  <a:close/>
                </a:path>
              </a:pathLst>
            </a:custGeom>
            <a:solidFill>
              <a:srgbClr val="FF9900"/>
            </a:solidFill>
            <a:ln>
              <a:noFill/>
            </a:ln>
            <a:extLst/>
          </p:spPr>
          <p:txBody>
            <a:bodyPr/>
            <a:lstStyle/>
            <a:p>
              <a:pPr>
                <a:defRPr/>
              </a:pPr>
              <a:endParaRPr lang="zh-CN" altLang="en-US" sz="1600" kern="0">
                <a:solidFill>
                  <a:schemeClr val="bg1"/>
                </a:solidFill>
                <a:latin typeface="+mn-lt"/>
                <a:ea typeface="+mn-ea"/>
              </a:endParaRPr>
            </a:p>
          </p:txBody>
        </p:sp>
        <p:sp>
          <p:nvSpPr>
            <p:cNvPr id="31" name="TextBox 692"/>
            <p:cNvSpPr txBox="1"/>
            <p:nvPr/>
          </p:nvSpPr>
          <p:spPr bwMode="auto">
            <a:xfrm>
              <a:off x="4335466" y="1546220"/>
              <a:ext cx="1467070" cy="707234"/>
            </a:xfrm>
            <a:prstGeom prst="rect">
              <a:avLst/>
            </a:prstGeom>
            <a:noFill/>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000" dirty="0" smtClean="0">
                  <a:latin typeface="微软雅黑" pitchFamily="34" charset="-122"/>
                  <a:ea typeface="微软雅黑" pitchFamily="34" charset="-122"/>
                  <a:cs typeface="Arial" pitchFamily="34" charset="0"/>
                </a:rPr>
                <a:t>坚持记账，</a:t>
              </a:r>
              <a:endParaRPr lang="en-US" altLang="zh-CN" sz="2000" dirty="0" smtClean="0">
                <a:latin typeface="微软雅黑" pitchFamily="34" charset="-122"/>
                <a:ea typeface="微软雅黑" pitchFamily="34" charset="-122"/>
                <a:cs typeface="Arial" pitchFamily="34" charset="0"/>
              </a:endParaRPr>
            </a:p>
            <a:p>
              <a:pPr eaLnBrk="1" hangingPunct="1"/>
              <a:r>
                <a:rPr lang="zh-CN" altLang="en-US" sz="2000" dirty="0" smtClean="0">
                  <a:latin typeface="微软雅黑" pitchFamily="34" charset="-122"/>
                  <a:ea typeface="微软雅黑" pitchFamily="34" charset="-122"/>
                  <a:cs typeface="Arial" pitchFamily="34" charset="0"/>
                </a:rPr>
                <a:t>节约开支</a:t>
              </a:r>
              <a:endParaRPr lang="zh-CN" altLang="en-US" sz="2000" dirty="0">
                <a:latin typeface="微软雅黑" pitchFamily="34" charset="-122"/>
                <a:ea typeface="微软雅黑" pitchFamily="34" charset="-122"/>
                <a:cs typeface="Arial" pitchFamily="34" charset="0"/>
              </a:endParaRPr>
            </a:p>
          </p:txBody>
        </p:sp>
      </p:grpSp>
      <p:grpSp>
        <p:nvGrpSpPr>
          <p:cNvPr id="34" name="组合 33"/>
          <p:cNvGrpSpPr>
            <a:grpSpLocks/>
          </p:cNvGrpSpPr>
          <p:nvPr/>
        </p:nvGrpSpPr>
        <p:grpSpPr bwMode="auto">
          <a:xfrm>
            <a:off x="7038979" y="2087563"/>
            <a:ext cx="1709191" cy="1725612"/>
            <a:chOff x="6569076" y="1222648"/>
            <a:chExt cx="1709738" cy="1725613"/>
          </a:xfrm>
        </p:grpSpPr>
        <p:sp>
          <p:nvSpPr>
            <p:cNvPr id="35" name="Freeform 7"/>
            <p:cNvSpPr>
              <a:spLocks/>
            </p:cNvSpPr>
            <p:nvPr/>
          </p:nvSpPr>
          <p:spPr bwMode="auto">
            <a:xfrm>
              <a:off x="6569076" y="1222648"/>
              <a:ext cx="1709738" cy="1725613"/>
            </a:xfrm>
            <a:custGeom>
              <a:avLst/>
              <a:gdLst>
                <a:gd name="T0" fmla="*/ 847370 w 456"/>
                <a:gd name="T1" fmla="*/ 1725613 h 460"/>
                <a:gd name="T2" fmla="*/ 1709738 w 456"/>
                <a:gd name="T3" fmla="*/ 862807 h 460"/>
                <a:gd name="T4" fmla="*/ 847370 w 456"/>
                <a:gd name="T5" fmla="*/ 0 h 460"/>
                <a:gd name="T6" fmla="*/ 0 w 456"/>
                <a:gd name="T7" fmla="*/ 697748 h 460"/>
                <a:gd name="T8" fmla="*/ 18747 w 456"/>
                <a:gd name="T9" fmla="*/ 1725613 h 460"/>
                <a:gd name="T10" fmla="*/ 847370 w 456"/>
                <a:gd name="T11" fmla="*/ 1725613 h 460"/>
                <a:gd name="T12" fmla="*/ 0 60000 65536"/>
                <a:gd name="T13" fmla="*/ 0 60000 65536"/>
                <a:gd name="T14" fmla="*/ 0 60000 65536"/>
                <a:gd name="T15" fmla="*/ 0 60000 65536"/>
                <a:gd name="T16" fmla="*/ 0 60000 65536"/>
                <a:gd name="T17" fmla="*/ 0 60000 65536"/>
                <a:gd name="T18" fmla="*/ 0 w 456"/>
                <a:gd name="T19" fmla="*/ 0 h 460"/>
                <a:gd name="T20" fmla="*/ 456 w 456"/>
                <a:gd name="T21" fmla="*/ 460 h 460"/>
              </a:gdLst>
              <a:ahLst/>
              <a:cxnLst>
                <a:cxn ang="T12">
                  <a:pos x="T0" y="T1"/>
                </a:cxn>
                <a:cxn ang="T13">
                  <a:pos x="T2" y="T3"/>
                </a:cxn>
                <a:cxn ang="T14">
                  <a:pos x="T4" y="T5"/>
                </a:cxn>
                <a:cxn ang="T15">
                  <a:pos x="T6" y="T7"/>
                </a:cxn>
                <a:cxn ang="T16">
                  <a:pos x="T8" y="T9"/>
                </a:cxn>
                <a:cxn ang="T17">
                  <a:pos x="T10" y="T11"/>
                </a:cxn>
              </a:cxnLst>
              <a:rect l="T18" t="T19" r="T20" b="T21"/>
              <a:pathLst>
                <a:path w="456" h="460">
                  <a:moveTo>
                    <a:pt x="226" y="460"/>
                  </a:moveTo>
                  <a:cubicBezTo>
                    <a:pt x="353" y="460"/>
                    <a:pt x="456" y="357"/>
                    <a:pt x="456" y="230"/>
                  </a:cubicBezTo>
                  <a:cubicBezTo>
                    <a:pt x="456" y="103"/>
                    <a:pt x="353" y="0"/>
                    <a:pt x="226" y="0"/>
                  </a:cubicBezTo>
                  <a:cubicBezTo>
                    <a:pt x="114" y="0"/>
                    <a:pt x="21" y="80"/>
                    <a:pt x="0" y="186"/>
                  </a:cubicBezTo>
                  <a:cubicBezTo>
                    <a:pt x="5" y="460"/>
                    <a:pt x="5" y="460"/>
                    <a:pt x="5" y="460"/>
                  </a:cubicBezTo>
                  <a:lnTo>
                    <a:pt x="226" y="46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6" name="TextBox 692"/>
            <p:cNvSpPr txBox="1"/>
            <p:nvPr/>
          </p:nvSpPr>
          <p:spPr bwMode="auto">
            <a:xfrm>
              <a:off x="6735813" y="1546498"/>
              <a:ext cx="1210975" cy="1015664"/>
            </a:xfrm>
            <a:prstGeom prst="rect">
              <a:avLst/>
            </a:prstGeom>
            <a:noFill/>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000" dirty="0" smtClean="0">
                  <a:latin typeface="微软雅黑" pitchFamily="34" charset="-122"/>
                  <a:ea typeface="微软雅黑" pitchFamily="34" charset="-122"/>
                  <a:cs typeface="Arial" pitchFamily="34" charset="0"/>
                </a:rPr>
                <a:t>把钱用在</a:t>
              </a:r>
              <a:endParaRPr lang="en-US" altLang="zh-CN" sz="2000" dirty="0" smtClean="0">
                <a:latin typeface="微软雅黑" pitchFamily="34" charset="-122"/>
                <a:ea typeface="微软雅黑" pitchFamily="34" charset="-122"/>
                <a:cs typeface="Arial" pitchFamily="34" charset="0"/>
              </a:endParaRPr>
            </a:p>
            <a:p>
              <a:pPr eaLnBrk="1" hangingPunct="1"/>
              <a:r>
                <a:rPr lang="zh-CN" altLang="en-US" sz="2000" dirty="0" smtClean="0">
                  <a:latin typeface="微软雅黑" pitchFamily="34" charset="-122"/>
                  <a:ea typeface="微软雅黑" pitchFamily="34" charset="-122"/>
                  <a:cs typeface="Arial" pitchFamily="34" charset="0"/>
                </a:rPr>
                <a:t>最需要的</a:t>
              </a:r>
              <a:endParaRPr lang="en-US" altLang="zh-CN" sz="2000" dirty="0" smtClean="0">
                <a:latin typeface="微软雅黑" pitchFamily="34" charset="-122"/>
                <a:ea typeface="微软雅黑" pitchFamily="34" charset="-122"/>
                <a:cs typeface="Arial" pitchFamily="34" charset="0"/>
              </a:endParaRPr>
            </a:p>
            <a:p>
              <a:pPr eaLnBrk="1" hangingPunct="1"/>
              <a:r>
                <a:rPr lang="zh-CN" altLang="en-US" sz="2000" dirty="0" smtClean="0">
                  <a:latin typeface="微软雅黑" pitchFamily="34" charset="-122"/>
                  <a:ea typeface="微软雅黑" pitchFamily="34" charset="-122"/>
                  <a:cs typeface="Arial" pitchFamily="34" charset="0"/>
                </a:rPr>
                <a:t>地方</a:t>
              </a:r>
              <a:endParaRPr lang="zh-CN" altLang="en-US" sz="2000" dirty="0">
                <a:latin typeface="微软雅黑" pitchFamily="34" charset="-122"/>
                <a:ea typeface="微软雅黑" pitchFamily="34" charset="-122"/>
                <a:cs typeface="Arial" pitchFamily="34" charset="0"/>
              </a:endParaRPr>
            </a:p>
          </p:txBody>
        </p:sp>
      </p:grpSp>
      <p:sp>
        <p:nvSpPr>
          <p:cNvPr id="38" name="矩形 37"/>
          <p:cNvSpPr/>
          <p:nvPr/>
        </p:nvSpPr>
        <p:spPr>
          <a:xfrm>
            <a:off x="2071670" y="681818"/>
            <a:ext cx="6357982" cy="1200329"/>
          </a:xfrm>
          <a:prstGeom prst="rect">
            <a:avLst/>
          </a:prstGeom>
        </p:spPr>
        <p:txBody>
          <a:bodyPr wrap="square">
            <a:spAutoFit/>
          </a:bodyPr>
          <a:lstStyle/>
          <a:p>
            <a:r>
              <a:rPr lang="zh-CN" altLang="en-US" dirty="0" smtClean="0">
                <a:latin typeface="微软雅黑" pitchFamily="34" charset="-122"/>
                <a:ea typeface="微软雅黑" pitchFamily="34" charset="-122"/>
              </a:rPr>
              <a:t>一个好的习惯都是养成于青少年时期，从现在怎么管理自己的零花钱能够折射出将来长大后管理金钱的点滴。</a:t>
            </a:r>
            <a:endParaRPr lang="en-US" altLang="zh-CN" dirty="0" smtClean="0">
              <a:latin typeface="微软雅黑" pitchFamily="34" charset="-122"/>
              <a:ea typeface="微软雅黑" pitchFamily="34" charset="-122"/>
            </a:endParaRPr>
          </a:p>
          <a:p>
            <a:endParaRPr lang="en-US" altLang="zh-CN" dirty="0" smtClean="0">
              <a:latin typeface="微软雅黑" pitchFamily="34" charset="-122"/>
              <a:ea typeface="微软雅黑" pitchFamily="34" charset="-122"/>
            </a:endParaRPr>
          </a:p>
          <a:p>
            <a:r>
              <a:rPr lang="zh-CN" altLang="en-US" b="1" dirty="0" smtClean="0">
                <a:solidFill>
                  <a:schemeClr val="bg2">
                    <a:lumMod val="50000"/>
                  </a:schemeClr>
                </a:solidFill>
                <a:latin typeface="微软雅黑" pitchFamily="34" charset="-122"/>
                <a:ea typeface="微软雅黑" pitchFamily="34" charset="-122"/>
              </a:rPr>
              <a:t>同学们，怎么样养成良好的管理金钱的习惯呢？</a:t>
            </a:r>
            <a:endParaRPr lang="zh-CN" altLang="en-US" b="1" dirty="0">
              <a:solidFill>
                <a:schemeClr val="bg2">
                  <a:lumMod val="50000"/>
                </a:schemeClr>
              </a:solidFill>
            </a:endParaRPr>
          </a:p>
        </p:txBody>
      </p:sp>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07195" y="1148234"/>
            <a:ext cx="1819911" cy="252635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2"/>
          <p:cNvSpPr>
            <a:spLocks noEditPoints="1"/>
          </p:cNvSpPr>
          <p:nvPr/>
        </p:nvSpPr>
        <p:spPr bwMode="auto">
          <a:xfrm>
            <a:off x="3683000" y="3536950"/>
            <a:ext cx="447675" cy="339725"/>
          </a:xfrm>
          <a:custGeom>
            <a:avLst/>
            <a:gdLst>
              <a:gd name="T0" fmla="*/ 122376 w 983"/>
              <a:gd name="T1" fmla="*/ 235554 h 731"/>
              <a:gd name="T2" fmla="*/ 218573 w 983"/>
              <a:gd name="T3" fmla="*/ 67127 h 731"/>
              <a:gd name="T4" fmla="*/ 242318 w 983"/>
              <a:gd name="T5" fmla="*/ 39056 h 731"/>
              <a:gd name="T6" fmla="*/ 462108 w 983"/>
              <a:gd name="T7" fmla="*/ 56753 h 731"/>
              <a:gd name="T8" fmla="*/ 449323 w 983"/>
              <a:gd name="T9" fmla="*/ 29902 h 731"/>
              <a:gd name="T10" fmla="*/ 499856 w 983"/>
              <a:gd name="T11" fmla="*/ 14646 h 731"/>
              <a:gd name="T12" fmla="*/ 533951 w 983"/>
              <a:gd name="T13" fmla="*/ 16477 h 731"/>
              <a:gd name="T14" fmla="*/ 522992 w 983"/>
              <a:gd name="T15" fmla="*/ 66517 h 731"/>
              <a:gd name="T16" fmla="*/ 505336 w 983"/>
              <a:gd name="T17" fmla="*/ 93978 h 731"/>
              <a:gd name="T18" fmla="*/ 379306 w 983"/>
              <a:gd name="T19" fmla="*/ 209924 h 731"/>
              <a:gd name="T20" fmla="*/ 378697 w 983"/>
              <a:gd name="T21" fmla="*/ 210534 h 731"/>
              <a:gd name="T22" fmla="*/ 579614 w 983"/>
              <a:gd name="T23" fmla="*/ 408863 h 731"/>
              <a:gd name="T24" fmla="*/ 579614 w 983"/>
              <a:gd name="T25" fmla="*/ 446088 h 731"/>
              <a:gd name="T26" fmla="*/ 464544 w 983"/>
              <a:gd name="T27" fmla="*/ 446088 h 731"/>
              <a:gd name="T28" fmla="*/ 339732 w 983"/>
              <a:gd name="T29" fmla="*/ 446088 h 731"/>
              <a:gd name="T30" fmla="*/ 214920 w 983"/>
              <a:gd name="T31" fmla="*/ 446088 h 731"/>
              <a:gd name="T32" fmla="*/ 90108 w 983"/>
              <a:gd name="T33" fmla="*/ 446088 h 731"/>
              <a:gd name="T34" fmla="*/ 0 w 983"/>
              <a:gd name="T35" fmla="*/ 427781 h 731"/>
              <a:gd name="T36" fmla="*/ 18874 w 983"/>
              <a:gd name="T37" fmla="*/ 0 h 731"/>
              <a:gd name="T38" fmla="*/ 37748 w 983"/>
              <a:gd name="T39" fmla="*/ 408863 h 731"/>
              <a:gd name="T40" fmla="*/ 90108 w 983"/>
              <a:gd name="T41" fmla="*/ 323429 h 731"/>
              <a:gd name="T42" fmla="*/ 143686 w 983"/>
              <a:gd name="T43" fmla="*/ 304511 h 731"/>
              <a:gd name="T44" fmla="*/ 162560 w 983"/>
              <a:gd name="T45" fmla="*/ 408863 h 731"/>
              <a:gd name="T46" fmla="*/ 214920 w 983"/>
              <a:gd name="T47" fmla="*/ 192837 h 731"/>
              <a:gd name="T48" fmla="*/ 268498 w 983"/>
              <a:gd name="T49" fmla="*/ 174530 h 731"/>
              <a:gd name="T50" fmla="*/ 287372 w 983"/>
              <a:gd name="T51" fmla="*/ 408863 h 731"/>
              <a:gd name="T52" fmla="*/ 339732 w 983"/>
              <a:gd name="T53" fmla="*/ 256913 h 731"/>
              <a:gd name="T54" fmla="*/ 393310 w 983"/>
              <a:gd name="T55" fmla="*/ 237995 h 731"/>
              <a:gd name="T56" fmla="*/ 412184 w 983"/>
              <a:gd name="T57" fmla="*/ 408863 h 731"/>
              <a:gd name="T58" fmla="*/ 464544 w 983"/>
              <a:gd name="T59" fmla="*/ 149510 h 731"/>
              <a:gd name="T60" fmla="*/ 518121 w 983"/>
              <a:gd name="T61" fmla="*/ 130592 h 731"/>
              <a:gd name="T62" fmla="*/ 536387 w 983"/>
              <a:gd name="T63" fmla="*/ 408863 h 7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83"/>
              <a:gd name="T97" fmla="*/ 0 h 731"/>
              <a:gd name="T98" fmla="*/ 983 w 983"/>
              <a:gd name="T99" fmla="*/ 731 h 7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83" h="731">
                <a:moveTo>
                  <a:pt x="404" y="154"/>
                </a:moveTo>
                <a:lnTo>
                  <a:pt x="201" y="386"/>
                </a:lnTo>
                <a:lnTo>
                  <a:pt x="153" y="345"/>
                </a:lnTo>
                <a:lnTo>
                  <a:pt x="359" y="110"/>
                </a:lnTo>
                <a:lnTo>
                  <a:pt x="398" y="64"/>
                </a:lnTo>
                <a:lnTo>
                  <a:pt x="616" y="255"/>
                </a:lnTo>
                <a:lnTo>
                  <a:pt x="759" y="93"/>
                </a:lnTo>
                <a:lnTo>
                  <a:pt x="734" y="71"/>
                </a:lnTo>
                <a:cubicBezTo>
                  <a:pt x="724" y="63"/>
                  <a:pt x="726" y="53"/>
                  <a:pt x="738" y="49"/>
                </a:cubicBezTo>
                <a:lnTo>
                  <a:pt x="777" y="37"/>
                </a:lnTo>
                <a:cubicBezTo>
                  <a:pt x="789" y="34"/>
                  <a:pt x="809" y="27"/>
                  <a:pt x="821" y="24"/>
                </a:cubicBezTo>
                <a:lnTo>
                  <a:pt x="860" y="12"/>
                </a:lnTo>
                <a:cubicBezTo>
                  <a:pt x="872" y="8"/>
                  <a:pt x="880" y="15"/>
                  <a:pt x="877" y="27"/>
                </a:cubicBezTo>
                <a:lnTo>
                  <a:pt x="869" y="65"/>
                </a:lnTo>
                <a:cubicBezTo>
                  <a:pt x="866" y="77"/>
                  <a:pt x="862" y="97"/>
                  <a:pt x="859" y="109"/>
                </a:cubicBezTo>
                <a:lnTo>
                  <a:pt x="851" y="147"/>
                </a:lnTo>
                <a:cubicBezTo>
                  <a:pt x="849" y="159"/>
                  <a:pt x="839" y="162"/>
                  <a:pt x="830" y="154"/>
                </a:cubicBezTo>
                <a:lnTo>
                  <a:pt x="807" y="134"/>
                </a:lnTo>
                <a:lnTo>
                  <a:pt x="623" y="344"/>
                </a:lnTo>
                <a:lnTo>
                  <a:pt x="622" y="345"/>
                </a:lnTo>
                <a:lnTo>
                  <a:pt x="404" y="154"/>
                </a:lnTo>
                <a:close/>
                <a:moveTo>
                  <a:pt x="952" y="670"/>
                </a:moveTo>
                <a:cubicBezTo>
                  <a:pt x="969" y="670"/>
                  <a:pt x="983" y="684"/>
                  <a:pt x="983" y="701"/>
                </a:cubicBezTo>
                <a:cubicBezTo>
                  <a:pt x="983" y="718"/>
                  <a:pt x="969" y="731"/>
                  <a:pt x="952" y="731"/>
                </a:cubicBezTo>
                <a:lnTo>
                  <a:pt x="881" y="731"/>
                </a:lnTo>
                <a:lnTo>
                  <a:pt x="763" y="731"/>
                </a:lnTo>
                <a:lnTo>
                  <a:pt x="677" y="731"/>
                </a:lnTo>
                <a:lnTo>
                  <a:pt x="558" y="731"/>
                </a:lnTo>
                <a:lnTo>
                  <a:pt x="472" y="731"/>
                </a:lnTo>
                <a:lnTo>
                  <a:pt x="353" y="731"/>
                </a:lnTo>
                <a:lnTo>
                  <a:pt x="267" y="731"/>
                </a:lnTo>
                <a:lnTo>
                  <a:pt x="148" y="731"/>
                </a:lnTo>
                <a:lnTo>
                  <a:pt x="32" y="731"/>
                </a:lnTo>
                <a:cubicBezTo>
                  <a:pt x="14" y="731"/>
                  <a:pt x="0" y="718"/>
                  <a:pt x="0" y="701"/>
                </a:cubicBezTo>
                <a:lnTo>
                  <a:pt x="0" y="31"/>
                </a:lnTo>
                <a:cubicBezTo>
                  <a:pt x="0" y="14"/>
                  <a:pt x="14" y="0"/>
                  <a:pt x="31" y="0"/>
                </a:cubicBezTo>
                <a:cubicBezTo>
                  <a:pt x="48" y="0"/>
                  <a:pt x="62" y="14"/>
                  <a:pt x="62" y="31"/>
                </a:cubicBezTo>
                <a:lnTo>
                  <a:pt x="62" y="670"/>
                </a:lnTo>
                <a:lnTo>
                  <a:pt x="148" y="670"/>
                </a:lnTo>
                <a:lnTo>
                  <a:pt x="148" y="530"/>
                </a:lnTo>
                <a:cubicBezTo>
                  <a:pt x="148" y="513"/>
                  <a:pt x="162" y="499"/>
                  <a:pt x="179" y="499"/>
                </a:cubicBezTo>
                <a:lnTo>
                  <a:pt x="236" y="499"/>
                </a:lnTo>
                <a:cubicBezTo>
                  <a:pt x="253" y="499"/>
                  <a:pt x="267" y="513"/>
                  <a:pt x="267" y="530"/>
                </a:cubicBezTo>
                <a:lnTo>
                  <a:pt x="267" y="670"/>
                </a:lnTo>
                <a:lnTo>
                  <a:pt x="353" y="670"/>
                </a:lnTo>
                <a:lnTo>
                  <a:pt x="353" y="316"/>
                </a:lnTo>
                <a:cubicBezTo>
                  <a:pt x="353" y="299"/>
                  <a:pt x="367" y="286"/>
                  <a:pt x="384" y="286"/>
                </a:cubicBezTo>
                <a:lnTo>
                  <a:pt x="441" y="286"/>
                </a:lnTo>
                <a:cubicBezTo>
                  <a:pt x="458" y="286"/>
                  <a:pt x="472" y="299"/>
                  <a:pt x="472" y="316"/>
                </a:cubicBezTo>
                <a:lnTo>
                  <a:pt x="472" y="670"/>
                </a:lnTo>
                <a:lnTo>
                  <a:pt x="558" y="670"/>
                </a:lnTo>
                <a:lnTo>
                  <a:pt x="558" y="421"/>
                </a:lnTo>
                <a:cubicBezTo>
                  <a:pt x="558" y="404"/>
                  <a:pt x="572" y="390"/>
                  <a:pt x="589" y="390"/>
                </a:cubicBezTo>
                <a:lnTo>
                  <a:pt x="646" y="390"/>
                </a:lnTo>
                <a:cubicBezTo>
                  <a:pt x="663" y="390"/>
                  <a:pt x="677" y="404"/>
                  <a:pt x="677" y="421"/>
                </a:cubicBezTo>
                <a:lnTo>
                  <a:pt x="677" y="670"/>
                </a:lnTo>
                <a:lnTo>
                  <a:pt x="763" y="670"/>
                </a:lnTo>
                <a:lnTo>
                  <a:pt x="763" y="245"/>
                </a:lnTo>
                <a:cubicBezTo>
                  <a:pt x="763" y="228"/>
                  <a:pt x="776" y="214"/>
                  <a:pt x="793" y="214"/>
                </a:cubicBezTo>
                <a:lnTo>
                  <a:pt x="851" y="214"/>
                </a:lnTo>
                <a:cubicBezTo>
                  <a:pt x="868" y="214"/>
                  <a:pt x="881" y="228"/>
                  <a:pt x="881" y="245"/>
                </a:cubicBezTo>
                <a:lnTo>
                  <a:pt x="881" y="670"/>
                </a:lnTo>
                <a:lnTo>
                  <a:pt x="952" y="67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 name="Freeform 13"/>
          <p:cNvSpPr>
            <a:spLocks noEditPoints="1"/>
          </p:cNvSpPr>
          <p:nvPr/>
        </p:nvSpPr>
        <p:spPr bwMode="auto">
          <a:xfrm>
            <a:off x="5305425" y="2560638"/>
            <a:ext cx="460375" cy="460375"/>
          </a:xfrm>
          <a:custGeom>
            <a:avLst/>
            <a:gdLst>
              <a:gd name="T0" fmla="*/ 553690 w 1006"/>
              <a:gd name="T1" fmla="*/ 521559 h 995"/>
              <a:gd name="T2" fmla="*/ 490342 w 1006"/>
              <a:gd name="T3" fmla="*/ 521559 h 995"/>
              <a:gd name="T4" fmla="*/ 590238 w 1006"/>
              <a:gd name="T5" fmla="*/ 58964 h 995"/>
              <a:gd name="T6" fmla="*/ 508006 w 1006"/>
              <a:gd name="T7" fmla="*/ 0 h 995"/>
              <a:gd name="T8" fmla="*/ 287505 w 1006"/>
              <a:gd name="T9" fmla="*/ 196344 h 995"/>
              <a:gd name="T10" fmla="*/ 256440 w 1006"/>
              <a:gd name="T11" fmla="*/ 241327 h 995"/>
              <a:gd name="T12" fmla="*/ 229029 w 1006"/>
              <a:gd name="T13" fmla="*/ 254701 h 995"/>
              <a:gd name="T14" fmla="*/ 232075 w 1006"/>
              <a:gd name="T15" fmla="*/ 337980 h 995"/>
              <a:gd name="T16" fmla="*/ 54212 w 1006"/>
              <a:gd name="T17" fmla="*/ 492381 h 995"/>
              <a:gd name="T18" fmla="*/ 34720 w 1006"/>
              <a:gd name="T19" fmla="*/ 604838 h 995"/>
              <a:gd name="T20" fmla="*/ 126697 w 1006"/>
              <a:gd name="T21" fmla="*/ 513049 h 995"/>
              <a:gd name="T22" fmla="*/ 271059 w 1006"/>
              <a:gd name="T23" fmla="*/ 377492 h 995"/>
              <a:gd name="T24" fmla="*/ 352072 w 1006"/>
              <a:gd name="T25" fmla="*/ 377492 h 995"/>
              <a:gd name="T26" fmla="*/ 375218 w 1006"/>
              <a:gd name="T27" fmla="*/ 326430 h 995"/>
              <a:gd name="T28" fmla="*/ 410547 w 1006"/>
              <a:gd name="T29" fmla="*/ 319136 h 995"/>
              <a:gd name="T30" fmla="*/ 590238 w 1006"/>
              <a:gd name="T31" fmla="*/ 58964 h 995"/>
              <a:gd name="T32" fmla="*/ 238775 w 1006"/>
              <a:gd name="T33" fmla="*/ 197560 h 995"/>
              <a:gd name="T34" fmla="*/ 246085 w 1006"/>
              <a:gd name="T35" fmla="*/ 189658 h 995"/>
              <a:gd name="T36" fmla="*/ 265576 w 1006"/>
              <a:gd name="T37" fmla="*/ 170814 h 995"/>
              <a:gd name="T38" fmla="*/ 130961 w 1006"/>
              <a:gd name="T39" fmla="*/ 608 h 995"/>
              <a:gd name="T40" fmla="*/ 170554 w 1006"/>
              <a:gd name="T41" fmla="*/ 97260 h 995"/>
              <a:gd name="T42" fmla="*/ 12792 w 1006"/>
              <a:gd name="T43" fmla="*/ 118536 h 995"/>
              <a:gd name="T44" fmla="*/ 141316 w 1006"/>
              <a:gd name="T45" fmla="*/ 271721 h 995"/>
              <a:gd name="T46" fmla="*/ 184563 w 1006"/>
              <a:gd name="T47" fmla="*/ 263211 h 995"/>
              <a:gd name="T48" fmla="*/ 221111 w 1006"/>
              <a:gd name="T49" fmla="*/ 215189 h 995"/>
              <a:gd name="T50" fmla="*/ 409329 w 1006"/>
              <a:gd name="T51" fmla="*/ 368374 h 995"/>
              <a:gd name="T52" fmla="*/ 375827 w 1006"/>
              <a:gd name="T53" fmla="*/ 401199 h 995"/>
              <a:gd name="T54" fmla="*/ 451358 w 1006"/>
              <a:gd name="T55" fmla="*/ 529461 h 995"/>
              <a:gd name="T56" fmla="*/ 529326 w 1006"/>
              <a:gd name="T57" fmla="*/ 604838 h 995"/>
              <a:gd name="T58" fmla="*/ 596938 w 1006"/>
              <a:gd name="T59" fmla="*/ 501499 h 995"/>
              <a:gd name="T60" fmla="*/ 427602 w 1006"/>
              <a:gd name="T61" fmla="*/ 350137 h 995"/>
              <a:gd name="T62" fmla="*/ 400801 w 1006"/>
              <a:gd name="T63" fmla="*/ 351961 h 9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6"/>
              <a:gd name="T97" fmla="*/ 0 h 995"/>
              <a:gd name="T98" fmla="*/ 1006 w 1006"/>
              <a:gd name="T99" fmla="*/ 995 h 9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6" h="995">
                <a:moveTo>
                  <a:pt x="857" y="806"/>
                </a:moveTo>
                <a:cubicBezTo>
                  <a:pt x="886" y="806"/>
                  <a:pt x="909" y="829"/>
                  <a:pt x="909" y="858"/>
                </a:cubicBezTo>
                <a:cubicBezTo>
                  <a:pt x="909" y="887"/>
                  <a:pt x="886" y="910"/>
                  <a:pt x="857" y="910"/>
                </a:cubicBezTo>
                <a:cubicBezTo>
                  <a:pt x="828" y="910"/>
                  <a:pt x="805" y="887"/>
                  <a:pt x="805" y="858"/>
                </a:cubicBezTo>
                <a:cubicBezTo>
                  <a:pt x="805" y="829"/>
                  <a:pt x="828" y="806"/>
                  <a:pt x="857" y="806"/>
                </a:cubicBezTo>
                <a:close/>
                <a:moveTo>
                  <a:pt x="969" y="97"/>
                </a:moveTo>
                <a:lnTo>
                  <a:pt x="900" y="28"/>
                </a:lnTo>
                <a:cubicBezTo>
                  <a:pt x="882" y="9"/>
                  <a:pt x="858" y="0"/>
                  <a:pt x="834" y="0"/>
                </a:cubicBezTo>
                <a:cubicBezTo>
                  <a:pt x="810" y="0"/>
                  <a:pt x="786" y="9"/>
                  <a:pt x="767" y="28"/>
                </a:cubicBezTo>
                <a:lnTo>
                  <a:pt x="472" y="323"/>
                </a:lnTo>
                <a:cubicBezTo>
                  <a:pt x="481" y="340"/>
                  <a:pt x="475" y="367"/>
                  <a:pt x="460" y="381"/>
                </a:cubicBezTo>
                <a:cubicBezTo>
                  <a:pt x="451" y="391"/>
                  <a:pt x="435" y="397"/>
                  <a:pt x="421" y="397"/>
                </a:cubicBezTo>
                <a:cubicBezTo>
                  <a:pt x="414" y="397"/>
                  <a:pt x="408" y="396"/>
                  <a:pt x="402" y="393"/>
                </a:cubicBezTo>
                <a:lnTo>
                  <a:pt x="376" y="419"/>
                </a:lnTo>
                <a:cubicBezTo>
                  <a:pt x="340" y="455"/>
                  <a:pt x="340" y="515"/>
                  <a:pt x="376" y="552"/>
                </a:cubicBezTo>
                <a:lnTo>
                  <a:pt x="381" y="556"/>
                </a:lnTo>
                <a:lnTo>
                  <a:pt x="151" y="787"/>
                </a:lnTo>
                <a:lnTo>
                  <a:pt x="89" y="810"/>
                </a:lnTo>
                <a:lnTo>
                  <a:pt x="0" y="938"/>
                </a:lnTo>
                <a:lnTo>
                  <a:pt x="57" y="995"/>
                </a:lnTo>
                <a:lnTo>
                  <a:pt x="185" y="906"/>
                </a:lnTo>
                <a:lnTo>
                  <a:pt x="208" y="844"/>
                </a:lnTo>
                <a:lnTo>
                  <a:pt x="439" y="614"/>
                </a:lnTo>
                <a:lnTo>
                  <a:pt x="445" y="621"/>
                </a:lnTo>
                <a:cubicBezTo>
                  <a:pt x="464" y="639"/>
                  <a:pt x="488" y="648"/>
                  <a:pt x="512" y="648"/>
                </a:cubicBezTo>
                <a:cubicBezTo>
                  <a:pt x="536" y="648"/>
                  <a:pt x="560" y="639"/>
                  <a:pt x="578" y="621"/>
                </a:cubicBezTo>
                <a:lnTo>
                  <a:pt x="604" y="595"/>
                </a:lnTo>
                <a:cubicBezTo>
                  <a:pt x="596" y="577"/>
                  <a:pt x="602" y="551"/>
                  <a:pt x="616" y="537"/>
                </a:cubicBezTo>
                <a:cubicBezTo>
                  <a:pt x="626" y="527"/>
                  <a:pt x="642" y="521"/>
                  <a:pt x="656" y="521"/>
                </a:cubicBezTo>
                <a:cubicBezTo>
                  <a:pt x="662" y="521"/>
                  <a:pt x="669" y="522"/>
                  <a:pt x="674" y="525"/>
                </a:cubicBezTo>
                <a:lnTo>
                  <a:pt x="969" y="230"/>
                </a:lnTo>
                <a:cubicBezTo>
                  <a:pt x="1006" y="193"/>
                  <a:pt x="1006" y="133"/>
                  <a:pt x="969" y="97"/>
                </a:cubicBezTo>
                <a:close/>
                <a:moveTo>
                  <a:pt x="363" y="354"/>
                </a:moveTo>
                <a:lnTo>
                  <a:pt x="392" y="325"/>
                </a:lnTo>
                <a:lnTo>
                  <a:pt x="418" y="338"/>
                </a:lnTo>
                <a:lnTo>
                  <a:pt x="404" y="312"/>
                </a:lnTo>
                <a:lnTo>
                  <a:pt x="433" y="284"/>
                </a:lnTo>
                <a:lnTo>
                  <a:pt x="436" y="281"/>
                </a:lnTo>
                <a:cubicBezTo>
                  <a:pt x="442" y="264"/>
                  <a:pt x="446" y="248"/>
                  <a:pt x="446" y="233"/>
                </a:cubicBezTo>
                <a:cubicBezTo>
                  <a:pt x="446" y="115"/>
                  <a:pt x="333" y="0"/>
                  <a:pt x="215" y="1"/>
                </a:cubicBezTo>
                <a:cubicBezTo>
                  <a:pt x="214" y="1"/>
                  <a:pt x="201" y="15"/>
                  <a:pt x="193" y="22"/>
                </a:cubicBezTo>
                <a:cubicBezTo>
                  <a:pt x="288" y="117"/>
                  <a:pt x="280" y="102"/>
                  <a:pt x="280" y="160"/>
                </a:cubicBezTo>
                <a:cubicBezTo>
                  <a:pt x="280" y="207"/>
                  <a:pt x="205" y="282"/>
                  <a:pt x="159" y="282"/>
                </a:cubicBezTo>
                <a:cubicBezTo>
                  <a:pt x="99" y="282"/>
                  <a:pt x="118" y="291"/>
                  <a:pt x="21" y="195"/>
                </a:cubicBezTo>
                <a:cubicBezTo>
                  <a:pt x="14" y="202"/>
                  <a:pt x="0" y="215"/>
                  <a:pt x="0" y="216"/>
                </a:cubicBezTo>
                <a:cubicBezTo>
                  <a:pt x="2" y="334"/>
                  <a:pt x="113" y="447"/>
                  <a:pt x="232" y="447"/>
                </a:cubicBezTo>
                <a:cubicBezTo>
                  <a:pt x="253" y="447"/>
                  <a:pt x="276" y="440"/>
                  <a:pt x="299" y="429"/>
                </a:cubicBezTo>
                <a:lnTo>
                  <a:pt x="303" y="433"/>
                </a:lnTo>
                <a:cubicBezTo>
                  <a:pt x="310" y="414"/>
                  <a:pt x="322" y="395"/>
                  <a:pt x="337" y="380"/>
                </a:cubicBezTo>
                <a:lnTo>
                  <a:pt x="363" y="354"/>
                </a:lnTo>
                <a:close/>
                <a:moveTo>
                  <a:pt x="658" y="579"/>
                </a:moveTo>
                <a:lnTo>
                  <a:pt x="672" y="606"/>
                </a:lnTo>
                <a:lnTo>
                  <a:pt x="644" y="634"/>
                </a:lnTo>
                <a:lnTo>
                  <a:pt x="617" y="660"/>
                </a:lnTo>
                <a:cubicBezTo>
                  <a:pt x="602" y="675"/>
                  <a:pt x="584" y="687"/>
                  <a:pt x="564" y="694"/>
                </a:cubicBezTo>
                <a:lnTo>
                  <a:pt x="741" y="871"/>
                </a:lnTo>
                <a:lnTo>
                  <a:pt x="824" y="983"/>
                </a:lnTo>
                <a:lnTo>
                  <a:pt x="869" y="995"/>
                </a:lnTo>
                <a:lnTo>
                  <a:pt x="992" y="871"/>
                </a:lnTo>
                <a:lnTo>
                  <a:pt x="980" y="825"/>
                </a:lnTo>
                <a:lnTo>
                  <a:pt x="869" y="743"/>
                </a:lnTo>
                <a:lnTo>
                  <a:pt x="702" y="576"/>
                </a:lnTo>
                <a:lnTo>
                  <a:pt x="685" y="592"/>
                </a:lnTo>
                <a:lnTo>
                  <a:pt x="658" y="57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 name="Freeform 14"/>
          <p:cNvSpPr>
            <a:spLocks noEditPoints="1"/>
          </p:cNvSpPr>
          <p:nvPr/>
        </p:nvSpPr>
        <p:spPr bwMode="auto">
          <a:xfrm>
            <a:off x="3744913" y="1566863"/>
            <a:ext cx="330200" cy="457200"/>
          </a:xfrm>
          <a:custGeom>
            <a:avLst/>
            <a:gdLst>
              <a:gd name="T0" fmla="*/ 57780 w 723"/>
              <a:gd name="T1" fmla="*/ 97375 h 986"/>
              <a:gd name="T2" fmla="*/ 48657 w 723"/>
              <a:gd name="T3" fmla="*/ 600075 h 986"/>
              <a:gd name="T4" fmla="*/ 439738 w 723"/>
              <a:gd name="T5" fmla="*/ 147280 h 986"/>
              <a:gd name="T6" fmla="*/ 406286 w 723"/>
              <a:gd name="T7" fmla="*/ 158235 h 986"/>
              <a:gd name="T8" fmla="*/ 50482 w 723"/>
              <a:gd name="T9" fmla="*/ 565385 h 986"/>
              <a:gd name="T10" fmla="*/ 190371 w 723"/>
              <a:gd name="T11" fmla="*/ 63903 h 986"/>
              <a:gd name="T12" fmla="*/ 249367 w 723"/>
              <a:gd name="T13" fmla="*/ 63903 h 986"/>
              <a:gd name="T14" fmla="*/ 218957 w 723"/>
              <a:gd name="T15" fmla="*/ 95549 h 986"/>
              <a:gd name="T16" fmla="*/ 153878 w 723"/>
              <a:gd name="T17" fmla="*/ 65120 h 986"/>
              <a:gd name="T18" fmla="*/ 80892 w 723"/>
              <a:gd name="T19" fmla="*/ 152149 h 986"/>
              <a:gd name="T20" fmla="*/ 358846 w 723"/>
              <a:gd name="T21" fmla="*/ 152149 h 986"/>
              <a:gd name="T22" fmla="*/ 285860 w 723"/>
              <a:gd name="T23" fmla="*/ 65120 h 986"/>
              <a:gd name="T24" fmla="*/ 153878 w 723"/>
              <a:gd name="T25" fmla="*/ 65120 h 986"/>
              <a:gd name="T26" fmla="*/ 155094 w 723"/>
              <a:gd name="T27" fmla="*/ 455838 h 986"/>
              <a:gd name="T28" fmla="*/ 106437 w 723"/>
              <a:gd name="T29" fmla="*/ 469227 h 986"/>
              <a:gd name="T30" fmla="*/ 96098 w 723"/>
              <a:gd name="T31" fmla="*/ 480182 h 986"/>
              <a:gd name="T32" fmla="*/ 155094 w 723"/>
              <a:gd name="T33" fmla="*/ 484442 h 986"/>
              <a:gd name="T34" fmla="*/ 93057 w 723"/>
              <a:gd name="T35" fmla="*/ 514872 h 986"/>
              <a:gd name="T36" fmla="*/ 170300 w 723"/>
              <a:gd name="T37" fmla="*/ 477139 h 986"/>
              <a:gd name="T38" fmla="*/ 170300 w 723"/>
              <a:gd name="T39" fmla="*/ 452795 h 986"/>
              <a:gd name="T40" fmla="*/ 77851 w 723"/>
              <a:gd name="T41" fmla="*/ 457055 h 986"/>
              <a:gd name="T42" fmla="*/ 150837 w 723"/>
              <a:gd name="T43" fmla="*/ 534955 h 986"/>
              <a:gd name="T44" fmla="*/ 150837 w 723"/>
              <a:gd name="T45" fmla="*/ 235526 h 986"/>
              <a:gd name="T46" fmla="*/ 106437 w 723"/>
              <a:gd name="T47" fmla="*/ 248916 h 986"/>
              <a:gd name="T48" fmla="*/ 121643 w 723"/>
              <a:gd name="T49" fmla="*/ 288474 h 986"/>
              <a:gd name="T50" fmla="*/ 93057 w 723"/>
              <a:gd name="T51" fmla="*/ 299429 h 986"/>
              <a:gd name="T52" fmla="*/ 150837 w 723"/>
              <a:gd name="T53" fmla="*/ 220312 h 986"/>
              <a:gd name="T54" fmla="*/ 77851 w 723"/>
              <a:gd name="T55" fmla="*/ 297603 h 986"/>
              <a:gd name="T56" fmla="*/ 169691 w 723"/>
              <a:gd name="T57" fmla="*/ 253176 h 986"/>
              <a:gd name="T58" fmla="*/ 169083 w 723"/>
              <a:gd name="T59" fmla="*/ 232483 h 986"/>
              <a:gd name="T60" fmla="*/ 155094 w 723"/>
              <a:gd name="T61" fmla="*/ 354203 h 986"/>
              <a:gd name="T62" fmla="*/ 96098 w 723"/>
              <a:gd name="T63" fmla="*/ 369417 h 986"/>
              <a:gd name="T64" fmla="*/ 155094 w 723"/>
              <a:gd name="T65" fmla="*/ 408976 h 986"/>
              <a:gd name="T66" fmla="*/ 170300 w 723"/>
              <a:gd name="T67" fmla="*/ 342639 h 986"/>
              <a:gd name="T68" fmla="*/ 77851 w 723"/>
              <a:gd name="T69" fmla="*/ 346291 h 986"/>
              <a:gd name="T70" fmla="*/ 155094 w 723"/>
              <a:gd name="T71" fmla="*/ 423582 h 986"/>
              <a:gd name="T72" fmla="*/ 203143 w 723"/>
              <a:gd name="T73" fmla="*/ 327424 h 986"/>
              <a:gd name="T74" fmla="*/ 229905 w 723"/>
              <a:gd name="T75" fmla="*/ 508786 h 986"/>
              <a:gd name="T76" fmla="*/ 352764 w 723"/>
              <a:gd name="T77" fmla="*/ 471053 h 986"/>
              <a:gd name="T78" fmla="*/ 225039 w 723"/>
              <a:gd name="T79" fmla="*/ 504526 h 986"/>
              <a:gd name="T80" fmla="*/ 352764 w 723"/>
              <a:gd name="T81" fmla="*/ 357246 h 986"/>
              <a:gd name="T82" fmla="*/ 225039 w 723"/>
              <a:gd name="T83" fmla="*/ 288474 h 986"/>
              <a:gd name="T84" fmla="*/ 225039 w 723"/>
              <a:gd name="T85" fmla="*/ 247698 h 9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23"/>
              <a:gd name="T130" fmla="*/ 0 h 986"/>
              <a:gd name="T131" fmla="*/ 723 w 723"/>
              <a:gd name="T132" fmla="*/ 986 h 9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23" h="986">
                <a:moveTo>
                  <a:pt x="55" y="260"/>
                </a:moveTo>
                <a:cubicBezTo>
                  <a:pt x="55" y="232"/>
                  <a:pt x="68" y="218"/>
                  <a:pt x="95" y="217"/>
                </a:cubicBezTo>
                <a:lnTo>
                  <a:pt x="95" y="160"/>
                </a:lnTo>
                <a:cubicBezTo>
                  <a:pt x="45" y="161"/>
                  <a:pt x="0" y="193"/>
                  <a:pt x="0" y="242"/>
                </a:cubicBezTo>
                <a:lnTo>
                  <a:pt x="0" y="906"/>
                </a:lnTo>
                <a:cubicBezTo>
                  <a:pt x="0" y="947"/>
                  <a:pt x="40" y="986"/>
                  <a:pt x="80" y="986"/>
                </a:cubicBezTo>
                <a:lnTo>
                  <a:pt x="643" y="986"/>
                </a:lnTo>
                <a:cubicBezTo>
                  <a:pt x="683" y="986"/>
                  <a:pt x="723" y="947"/>
                  <a:pt x="723" y="906"/>
                </a:cubicBezTo>
                <a:lnTo>
                  <a:pt x="723" y="242"/>
                </a:lnTo>
                <a:cubicBezTo>
                  <a:pt x="723" y="193"/>
                  <a:pt x="678" y="161"/>
                  <a:pt x="628" y="160"/>
                </a:cubicBezTo>
                <a:lnTo>
                  <a:pt x="628" y="217"/>
                </a:lnTo>
                <a:cubicBezTo>
                  <a:pt x="655" y="218"/>
                  <a:pt x="668" y="232"/>
                  <a:pt x="668" y="260"/>
                </a:cubicBezTo>
                <a:lnTo>
                  <a:pt x="668" y="889"/>
                </a:lnTo>
                <a:cubicBezTo>
                  <a:pt x="668" y="908"/>
                  <a:pt x="659" y="929"/>
                  <a:pt x="640" y="929"/>
                </a:cubicBezTo>
                <a:lnTo>
                  <a:pt x="83" y="929"/>
                </a:lnTo>
                <a:cubicBezTo>
                  <a:pt x="61" y="929"/>
                  <a:pt x="55" y="906"/>
                  <a:pt x="55" y="884"/>
                </a:cubicBezTo>
                <a:lnTo>
                  <a:pt x="55" y="260"/>
                </a:lnTo>
                <a:close/>
                <a:moveTo>
                  <a:pt x="313" y="105"/>
                </a:moveTo>
                <a:cubicBezTo>
                  <a:pt x="313" y="82"/>
                  <a:pt x="335" y="60"/>
                  <a:pt x="358" y="60"/>
                </a:cubicBezTo>
                <a:lnTo>
                  <a:pt x="365" y="60"/>
                </a:lnTo>
                <a:cubicBezTo>
                  <a:pt x="388" y="60"/>
                  <a:pt x="410" y="82"/>
                  <a:pt x="410" y="105"/>
                </a:cubicBezTo>
                <a:lnTo>
                  <a:pt x="410" y="110"/>
                </a:lnTo>
                <a:cubicBezTo>
                  <a:pt x="410" y="135"/>
                  <a:pt x="388" y="157"/>
                  <a:pt x="363" y="157"/>
                </a:cubicBezTo>
                <a:lnTo>
                  <a:pt x="360" y="157"/>
                </a:lnTo>
                <a:cubicBezTo>
                  <a:pt x="335" y="157"/>
                  <a:pt x="313" y="135"/>
                  <a:pt x="313" y="110"/>
                </a:cubicBezTo>
                <a:lnTo>
                  <a:pt x="313" y="105"/>
                </a:lnTo>
                <a:close/>
                <a:moveTo>
                  <a:pt x="253" y="107"/>
                </a:moveTo>
                <a:lnTo>
                  <a:pt x="173" y="107"/>
                </a:lnTo>
                <a:cubicBezTo>
                  <a:pt x="145" y="107"/>
                  <a:pt x="133" y="120"/>
                  <a:pt x="133" y="147"/>
                </a:cubicBezTo>
                <a:lnTo>
                  <a:pt x="133" y="250"/>
                </a:lnTo>
                <a:cubicBezTo>
                  <a:pt x="133" y="267"/>
                  <a:pt x="144" y="285"/>
                  <a:pt x="160" y="285"/>
                </a:cubicBezTo>
                <a:lnTo>
                  <a:pt x="563" y="285"/>
                </a:lnTo>
                <a:cubicBezTo>
                  <a:pt x="579" y="285"/>
                  <a:pt x="590" y="267"/>
                  <a:pt x="590" y="250"/>
                </a:cubicBezTo>
                <a:lnTo>
                  <a:pt x="590" y="147"/>
                </a:lnTo>
                <a:cubicBezTo>
                  <a:pt x="590" y="120"/>
                  <a:pt x="578" y="107"/>
                  <a:pt x="550" y="107"/>
                </a:cubicBezTo>
                <a:lnTo>
                  <a:pt x="470" y="107"/>
                </a:lnTo>
                <a:cubicBezTo>
                  <a:pt x="470" y="52"/>
                  <a:pt x="423" y="0"/>
                  <a:pt x="370" y="0"/>
                </a:cubicBezTo>
                <a:lnTo>
                  <a:pt x="353" y="0"/>
                </a:lnTo>
                <a:cubicBezTo>
                  <a:pt x="300" y="0"/>
                  <a:pt x="253" y="52"/>
                  <a:pt x="253" y="107"/>
                </a:cubicBezTo>
                <a:close/>
                <a:moveTo>
                  <a:pt x="153" y="756"/>
                </a:moveTo>
                <a:cubicBezTo>
                  <a:pt x="153" y="751"/>
                  <a:pt x="154" y="749"/>
                  <a:pt x="160" y="749"/>
                </a:cubicBezTo>
                <a:lnTo>
                  <a:pt x="255" y="749"/>
                </a:lnTo>
                <a:lnTo>
                  <a:pt x="255" y="756"/>
                </a:lnTo>
                <a:cubicBezTo>
                  <a:pt x="255" y="764"/>
                  <a:pt x="216" y="787"/>
                  <a:pt x="208" y="791"/>
                </a:cubicBezTo>
                <a:cubicBezTo>
                  <a:pt x="201" y="786"/>
                  <a:pt x="186" y="771"/>
                  <a:pt x="175" y="771"/>
                </a:cubicBezTo>
                <a:lnTo>
                  <a:pt x="173" y="771"/>
                </a:lnTo>
                <a:cubicBezTo>
                  <a:pt x="167" y="771"/>
                  <a:pt x="158" y="780"/>
                  <a:pt x="158" y="786"/>
                </a:cubicBezTo>
                <a:lnTo>
                  <a:pt x="158" y="789"/>
                </a:lnTo>
                <a:cubicBezTo>
                  <a:pt x="158" y="795"/>
                  <a:pt x="193" y="834"/>
                  <a:pt x="200" y="834"/>
                </a:cubicBezTo>
                <a:lnTo>
                  <a:pt x="203" y="834"/>
                </a:lnTo>
                <a:cubicBezTo>
                  <a:pt x="208" y="834"/>
                  <a:pt x="247" y="802"/>
                  <a:pt x="255" y="796"/>
                </a:cubicBezTo>
                <a:cubicBezTo>
                  <a:pt x="255" y="810"/>
                  <a:pt x="261" y="854"/>
                  <a:pt x="248" y="854"/>
                </a:cubicBezTo>
                <a:lnTo>
                  <a:pt x="160" y="854"/>
                </a:lnTo>
                <a:cubicBezTo>
                  <a:pt x="154" y="854"/>
                  <a:pt x="153" y="852"/>
                  <a:pt x="153" y="846"/>
                </a:cubicBezTo>
                <a:lnTo>
                  <a:pt x="153" y="756"/>
                </a:lnTo>
                <a:close/>
                <a:moveTo>
                  <a:pt x="248" y="879"/>
                </a:moveTo>
                <a:cubicBezTo>
                  <a:pt x="295" y="879"/>
                  <a:pt x="277" y="827"/>
                  <a:pt x="280" y="784"/>
                </a:cubicBezTo>
                <a:cubicBezTo>
                  <a:pt x="282" y="762"/>
                  <a:pt x="337" y="742"/>
                  <a:pt x="343" y="721"/>
                </a:cubicBezTo>
                <a:lnTo>
                  <a:pt x="335" y="721"/>
                </a:lnTo>
                <a:cubicBezTo>
                  <a:pt x="318" y="721"/>
                  <a:pt x="293" y="737"/>
                  <a:pt x="280" y="744"/>
                </a:cubicBezTo>
                <a:cubicBezTo>
                  <a:pt x="274" y="735"/>
                  <a:pt x="268" y="724"/>
                  <a:pt x="253" y="724"/>
                </a:cubicBezTo>
                <a:lnTo>
                  <a:pt x="155" y="724"/>
                </a:lnTo>
                <a:cubicBezTo>
                  <a:pt x="141" y="724"/>
                  <a:pt x="128" y="737"/>
                  <a:pt x="128" y="751"/>
                </a:cubicBezTo>
                <a:lnTo>
                  <a:pt x="128" y="851"/>
                </a:lnTo>
                <a:cubicBezTo>
                  <a:pt x="128" y="868"/>
                  <a:pt x="143" y="879"/>
                  <a:pt x="160" y="879"/>
                </a:cubicBezTo>
                <a:lnTo>
                  <a:pt x="248" y="879"/>
                </a:lnTo>
                <a:close/>
                <a:moveTo>
                  <a:pt x="153" y="394"/>
                </a:moveTo>
                <a:cubicBezTo>
                  <a:pt x="153" y="389"/>
                  <a:pt x="154" y="387"/>
                  <a:pt x="160" y="387"/>
                </a:cubicBezTo>
                <a:lnTo>
                  <a:pt x="248" y="387"/>
                </a:lnTo>
                <a:cubicBezTo>
                  <a:pt x="253" y="387"/>
                  <a:pt x="255" y="389"/>
                  <a:pt x="255" y="394"/>
                </a:cubicBezTo>
                <a:cubicBezTo>
                  <a:pt x="255" y="401"/>
                  <a:pt x="213" y="429"/>
                  <a:pt x="208" y="429"/>
                </a:cubicBezTo>
                <a:cubicBezTo>
                  <a:pt x="203" y="429"/>
                  <a:pt x="190" y="409"/>
                  <a:pt x="175" y="409"/>
                </a:cubicBezTo>
                <a:cubicBezTo>
                  <a:pt x="168" y="409"/>
                  <a:pt x="158" y="417"/>
                  <a:pt x="158" y="424"/>
                </a:cubicBezTo>
                <a:lnTo>
                  <a:pt x="158" y="427"/>
                </a:lnTo>
                <a:cubicBezTo>
                  <a:pt x="158" y="437"/>
                  <a:pt x="192" y="470"/>
                  <a:pt x="200" y="474"/>
                </a:cubicBezTo>
                <a:lnTo>
                  <a:pt x="255" y="434"/>
                </a:lnTo>
                <a:lnTo>
                  <a:pt x="255" y="492"/>
                </a:lnTo>
                <a:lnTo>
                  <a:pt x="153" y="492"/>
                </a:lnTo>
                <a:lnTo>
                  <a:pt x="153" y="394"/>
                </a:lnTo>
                <a:close/>
                <a:moveTo>
                  <a:pt x="278" y="382"/>
                </a:moveTo>
                <a:cubicBezTo>
                  <a:pt x="275" y="369"/>
                  <a:pt x="264" y="362"/>
                  <a:pt x="248" y="362"/>
                </a:cubicBezTo>
                <a:lnTo>
                  <a:pt x="160" y="362"/>
                </a:lnTo>
                <a:cubicBezTo>
                  <a:pt x="143" y="362"/>
                  <a:pt x="128" y="373"/>
                  <a:pt x="128" y="390"/>
                </a:cubicBezTo>
                <a:lnTo>
                  <a:pt x="128" y="489"/>
                </a:lnTo>
                <a:cubicBezTo>
                  <a:pt x="128" y="504"/>
                  <a:pt x="141" y="517"/>
                  <a:pt x="155" y="517"/>
                </a:cubicBezTo>
                <a:lnTo>
                  <a:pt x="253" y="517"/>
                </a:lnTo>
                <a:cubicBezTo>
                  <a:pt x="292" y="517"/>
                  <a:pt x="280" y="455"/>
                  <a:pt x="279" y="416"/>
                </a:cubicBezTo>
                <a:lnTo>
                  <a:pt x="343" y="362"/>
                </a:lnTo>
                <a:cubicBezTo>
                  <a:pt x="343" y="362"/>
                  <a:pt x="338" y="360"/>
                  <a:pt x="338" y="360"/>
                </a:cubicBezTo>
                <a:cubicBezTo>
                  <a:pt x="313" y="360"/>
                  <a:pt x="293" y="381"/>
                  <a:pt x="278" y="382"/>
                </a:cubicBezTo>
                <a:close/>
                <a:moveTo>
                  <a:pt x="153" y="569"/>
                </a:moveTo>
                <a:lnTo>
                  <a:pt x="255" y="569"/>
                </a:lnTo>
                <a:lnTo>
                  <a:pt x="255" y="582"/>
                </a:lnTo>
                <a:lnTo>
                  <a:pt x="208" y="612"/>
                </a:lnTo>
                <a:lnTo>
                  <a:pt x="176" y="588"/>
                </a:lnTo>
                <a:cubicBezTo>
                  <a:pt x="168" y="593"/>
                  <a:pt x="158" y="595"/>
                  <a:pt x="158" y="607"/>
                </a:cubicBezTo>
                <a:cubicBezTo>
                  <a:pt x="158" y="614"/>
                  <a:pt x="193" y="654"/>
                  <a:pt x="200" y="654"/>
                </a:cubicBezTo>
                <a:cubicBezTo>
                  <a:pt x="212" y="654"/>
                  <a:pt x="242" y="620"/>
                  <a:pt x="255" y="617"/>
                </a:cubicBezTo>
                <a:lnTo>
                  <a:pt x="255" y="672"/>
                </a:lnTo>
                <a:lnTo>
                  <a:pt x="153" y="672"/>
                </a:lnTo>
                <a:lnTo>
                  <a:pt x="153" y="569"/>
                </a:lnTo>
                <a:close/>
                <a:moveTo>
                  <a:pt x="280" y="563"/>
                </a:moveTo>
                <a:cubicBezTo>
                  <a:pt x="275" y="555"/>
                  <a:pt x="269" y="544"/>
                  <a:pt x="255" y="544"/>
                </a:cubicBezTo>
                <a:lnTo>
                  <a:pt x="153" y="544"/>
                </a:lnTo>
                <a:cubicBezTo>
                  <a:pt x="140" y="544"/>
                  <a:pt x="128" y="557"/>
                  <a:pt x="128" y="569"/>
                </a:cubicBezTo>
                <a:lnTo>
                  <a:pt x="128" y="672"/>
                </a:lnTo>
                <a:cubicBezTo>
                  <a:pt x="128" y="684"/>
                  <a:pt x="140" y="696"/>
                  <a:pt x="153" y="696"/>
                </a:cubicBezTo>
                <a:lnTo>
                  <a:pt x="255" y="696"/>
                </a:lnTo>
                <a:cubicBezTo>
                  <a:pt x="291" y="696"/>
                  <a:pt x="280" y="632"/>
                  <a:pt x="279" y="596"/>
                </a:cubicBezTo>
                <a:lnTo>
                  <a:pt x="343" y="542"/>
                </a:lnTo>
                <a:lnTo>
                  <a:pt x="334" y="538"/>
                </a:lnTo>
                <a:lnTo>
                  <a:pt x="280" y="563"/>
                </a:lnTo>
                <a:close/>
                <a:moveTo>
                  <a:pt x="370" y="829"/>
                </a:moveTo>
                <a:cubicBezTo>
                  <a:pt x="370" y="834"/>
                  <a:pt x="372" y="836"/>
                  <a:pt x="378" y="836"/>
                </a:cubicBezTo>
                <a:lnTo>
                  <a:pt x="573" y="836"/>
                </a:lnTo>
                <a:cubicBezTo>
                  <a:pt x="579" y="836"/>
                  <a:pt x="580" y="834"/>
                  <a:pt x="580" y="829"/>
                </a:cubicBezTo>
                <a:lnTo>
                  <a:pt x="580" y="774"/>
                </a:lnTo>
                <a:cubicBezTo>
                  <a:pt x="580" y="768"/>
                  <a:pt x="579" y="766"/>
                  <a:pt x="573" y="766"/>
                </a:cubicBezTo>
                <a:lnTo>
                  <a:pt x="370" y="766"/>
                </a:lnTo>
                <a:lnTo>
                  <a:pt x="370" y="829"/>
                </a:lnTo>
                <a:close/>
                <a:moveTo>
                  <a:pt x="370" y="654"/>
                </a:moveTo>
                <a:lnTo>
                  <a:pt x="580" y="654"/>
                </a:lnTo>
                <a:lnTo>
                  <a:pt x="580" y="587"/>
                </a:lnTo>
                <a:lnTo>
                  <a:pt x="370" y="587"/>
                </a:lnTo>
                <a:lnTo>
                  <a:pt x="370" y="654"/>
                </a:lnTo>
                <a:close/>
                <a:moveTo>
                  <a:pt x="370" y="474"/>
                </a:moveTo>
                <a:lnTo>
                  <a:pt x="523" y="474"/>
                </a:lnTo>
                <a:lnTo>
                  <a:pt x="523" y="407"/>
                </a:lnTo>
                <a:lnTo>
                  <a:pt x="370" y="407"/>
                </a:lnTo>
                <a:lnTo>
                  <a:pt x="370" y="47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 name="Freeform 15"/>
          <p:cNvSpPr>
            <a:spLocks noEditPoints="1"/>
          </p:cNvSpPr>
          <p:nvPr/>
        </p:nvSpPr>
        <p:spPr bwMode="auto">
          <a:xfrm>
            <a:off x="4705350" y="1617663"/>
            <a:ext cx="523875" cy="455612"/>
          </a:xfrm>
          <a:custGeom>
            <a:avLst/>
            <a:gdLst>
              <a:gd name="T0" fmla="*/ 448037 w 1149"/>
              <a:gd name="T1" fmla="*/ 259974 h 983"/>
              <a:gd name="T2" fmla="*/ 389069 w 1149"/>
              <a:gd name="T3" fmla="*/ 259974 h 983"/>
              <a:gd name="T4" fmla="*/ 374479 w 1149"/>
              <a:gd name="T5" fmla="*/ 305637 h 983"/>
              <a:gd name="T6" fmla="*/ 389069 w 1149"/>
              <a:gd name="T7" fmla="*/ 493159 h 983"/>
              <a:gd name="T8" fmla="*/ 349554 w 1149"/>
              <a:gd name="T9" fmla="*/ 560740 h 983"/>
              <a:gd name="T10" fmla="*/ 312471 w 1149"/>
              <a:gd name="T11" fmla="*/ 493159 h 983"/>
              <a:gd name="T12" fmla="*/ 333748 w 1149"/>
              <a:gd name="T13" fmla="*/ 306246 h 983"/>
              <a:gd name="T14" fmla="*/ 318550 w 1149"/>
              <a:gd name="T15" fmla="*/ 259974 h 983"/>
              <a:gd name="T16" fmla="*/ 253503 w 1149"/>
              <a:gd name="T17" fmla="*/ 259974 h 983"/>
              <a:gd name="T18" fmla="*/ 253503 w 1149"/>
              <a:gd name="T19" fmla="*/ 259974 h 983"/>
              <a:gd name="T20" fmla="*/ 146509 w 1149"/>
              <a:gd name="T21" fmla="*/ 372609 h 983"/>
              <a:gd name="T22" fmla="*/ 161707 w 1149"/>
              <a:gd name="T23" fmla="*/ 487679 h 983"/>
              <a:gd name="T24" fmla="*/ 269308 w 1149"/>
              <a:gd name="T25" fmla="*/ 598488 h 983"/>
              <a:gd name="T26" fmla="*/ 432231 w 1149"/>
              <a:gd name="T27" fmla="*/ 598488 h 983"/>
              <a:gd name="T28" fmla="*/ 539833 w 1149"/>
              <a:gd name="T29" fmla="*/ 486462 h 983"/>
              <a:gd name="T30" fmla="*/ 555031 w 1149"/>
              <a:gd name="T31" fmla="*/ 370783 h 983"/>
              <a:gd name="T32" fmla="*/ 448037 w 1149"/>
              <a:gd name="T33" fmla="*/ 259974 h 983"/>
              <a:gd name="T34" fmla="*/ 132527 w 1149"/>
              <a:gd name="T35" fmla="*/ 187522 h 983"/>
              <a:gd name="T36" fmla="*/ 200614 w 1149"/>
              <a:gd name="T37" fmla="*/ 119332 h 983"/>
              <a:gd name="T38" fmla="*/ 132527 w 1149"/>
              <a:gd name="T39" fmla="*/ 50534 h 983"/>
              <a:gd name="T40" fmla="*/ 63832 w 1149"/>
              <a:gd name="T41" fmla="*/ 119332 h 983"/>
              <a:gd name="T42" fmla="*/ 132527 w 1149"/>
              <a:gd name="T43" fmla="*/ 187522 h 983"/>
              <a:gd name="T44" fmla="*/ 193319 w 1149"/>
              <a:gd name="T45" fmla="*/ 209440 h 983"/>
              <a:gd name="T46" fmla="*/ 71735 w 1149"/>
              <a:gd name="T47" fmla="*/ 209440 h 983"/>
              <a:gd name="T48" fmla="*/ 71735 w 1149"/>
              <a:gd name="T49" fmla="*/ 208832 h 983"/>
              <a:gd name="T50" fmla="*/ 4255 w 1149"/>
              <a:gd name="T51" fmla="*/ 278848 h 983"/>
              <a:gd name="T52" fmla="*/ 13982 w 1149"/>
              <a:gd name="T53" fmla="*/ 351300 h 983"/>
              <a:gd name="T54" fmla="*/ 81461 w 1149"/>
              <a:gd name="T55" fmla="*/ 419490 h 983"/>
              <a:gd name="T56" fmla="*/ 116113 w 1149"/>
              <a:gd name="T57" fmla="*/ 419490 h 983"/>
              <a:gd name="T58" fmla="*/ 109426 w 1149"/>
              <a:gd name="T59" fmla="*/ 368956 h 983"/>
              <a:gd name="T60" fmla="*/ 109426 w 1149"/>
              <a:gd name="T61" fmla="*/ 368956 h 983"/>
              <a:gd name="T62" fmla="*/ 109426 w 1149"/>
              <a:gd name="T63" fmla="*/ 368956 h 983"/>
              <a:gd name="T64" fmla="*/ 140429 w 1149"/>
              <a:gd name="T65" fmla="*/ 273368 h 983"/>
              <a:gd name="T66" fmla="*/ 187239 w 1149"/>
              <a:gd name="T67" fmla="*/ 239273 h 983"/>
              <a:gd name="T68" fmla="*/ 235265 w 1149"/>
              <a:gd name="T69" fmla="*/ 223444 h 983"/>
              <a:gd name="T70" fmla="*/ 193319 w 1149"/>
              <a:gd name="T71" fmla="*/ 209440 h 983"/>
              <a:gd name="T72" fmla="*/ 565973 w 1149"/>
              <a:gd name="T73" fmla="*/ 187522 h 983"/>
              <a:gd name="T74" fmla="*/ 634061 w 1149"/>
              <a:gd name="T75" fmla="*/ 119332 h 983"/>
              <a:gd name="T76" fmla="*/ 565973 w 1149"/>
              <a:gd name="T77" fmla="*/ 50534 h 983"/>
              <a:gd name="T78" fmla="*/ 497886 w 1149"/>
              <a:gd name="T79" fmla="*/ 119332 h 983"/>
              <a:gd name="T80" fmla="*/ 565973 w 1149"/>
              <a:gd name="T81" fmla="*/ 187522 h 983"/>
              <a:gd name="T82" fmla="*/ 626765 w 1149"/>
              <a:gd name="T83" fmla="*/ 209440 h 983"/>
              <a:gd name="T84" fmla="*/ 505181 w 1149"/>
              <a:gd name="T85" fmla="*/ 209440 h 983"/>
              <a:gd name="T86" fmla="*/ 505181 w 1149"/>
              <a:gd name="T87" fmla="*/ 208832 h 983"/>
              <a:gd name="T88" fmla="*/ 463843 w 1149"/>
              <a:gd name="T89" fmla="*/ 222835 h 983"/>
              <a:gd name="T90" fmla="*/ 514908 w 1149"/>
              <a:gd name="T91" fmla="*/ 239273 h 983"/>
              <a:gd name="T92" fmla="*/ 562326 w 1149"/>
              <a:gd name="T93" fmla="*/ 273977 h 983"/>
              <a:gd name="T94" fmla="*/ 592114 w 1149"/>
              <a:gd name="T95" fmla="*/ 367130 h 983"/>
              <a:gd name="T96" fmla="*/ 592114 w 1149"/>
              <a:gd name="T97" fmla="*/ 367130 h 983"/>
              <a:gd name="T98" fmla="*/ 592114 w 1149"/>
              <a:gd name="T99" fmla="*/ 367130 h 983"/>
              <a:gd name="T100" fmla="*/ 584819 w 1149"/>
              <a:gd name="T101" fmla="*/ 419490 h 983"/>
              <a:gd name="T102" fmla="*/ 617039 w 1149"/>
              <a:gd name="T103" fmla="*/ 419490 h 983"/>
              <a:gd name="T104" fmla="*/ 684518 w 1149"/>
              <a:gd name="T105" fmla="*/ 350082 h 983"/>
              <a:gd name="T106" fmla="*/ 694245 w 1149"/>
              <a:gd name="T107" fmla="*/ 277630 h 983"/>
              <a:gd name="T108" fmla="*/ 626765 w 1149"/>
              <a:gd name="T109" fmla="*/ 209440 h 983"/>
              <a:gd name="T110" fmla="*/ 459587 w 1149"/>
              <a:gd name="T111" fmla="*/ 112026 h 983"/>
              <a:gd name="T112" fmla="*/ 350770 w 1149"/>
              <a:gd name="T113" fmla="*/ 224661 h 983"/>
              <a:gd name="T114" fmla="*/ 241952 w 1149"/>
              <a:gd name="T115" fmla="*/ 112026 h 983"/>
              <a:gd name="T116" fmla="*/ 350770 w 1149"/>
              <a:gd name="T117" fmla="*/ 0 h 983"/>
              <a:gd name="T118" fmla="*/ 459587 w 1149"/>
              <a:gd name="T119" fmla="*/ 112026 h 9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49"/>
              <a:gd name="T181" fmla="*/ 0 h 983"/>
              <a:gd name="T182" fmla="*/ 1149 w 1149"/>
              <a:gd name="T183" fmla="*/ 983 h 98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49" h="983">
                <a:moveTo>
                  <a:pt x="737" y="427"/>
                </a:moveTo>
                <a:lnTo>
                  <a:pt x="640" y="427"/>
                </a:lnTo>
                <a:cubicBezTo>
                  <a:pt x="641" y="437"/>
                  <a:pt x="642" y="483"/>
                  <a:pt x="616" y="502"/>
                </a:cubicBezTo>
                <a:cubicBezTo>
                  <a:pt x="616" y="502"/>
                  <a:pt x="658" y="735"/>
                  <a:pt x="640" y="810"/>
                </a:cubicBezTo>
                <a:cubicBezTo>
                  <a:pt x="633" y="842"/>
                  <a:pt x="606" y="921"/>
                  <a:pt x="575" y="921"/>
                </a:cubicBezTo>
                <a:cubicBezTo>
                  <a:pt x="544" y="920"/>
                  <a:pt x="520" y="841"/>
                  <a:pt x="514" y="810"/>
                </a:cubicBezTo>
                <a:cubicBezTo>
                  <a:pt x="499" y="735"/>
                  <a:pt x="549" y="503"/>
                  <a:pt x="549" y="503"/>
                </a:cubicBezTo>
                <a:cubicBezTo>
                  <a:pt x="541" y="500"/>
                  <a:pt x="527" y="486"/>
                  <a:pt x="524" y="427"/>
                </a:cubicBezTo>
                <a:lnTo>
                  <a:pt x="417" y="427"/>
                </a:lnTo>
                <a:cubicBezTo>
                  <a:pt x="320" y="427"/>
                  <a:pt x="229" y="510"/>
                  <a:pt x="241" y="612"/>
                </a:cubicBezTo>
                <a:lnTo>
                  <a:pt x="266" y="801"/>
                </a:lnTo>
                <a:cubicBezTo>
                  <a:pt x="286" y="902"/>
                  <a:pt x="345" y="983"/>
                  <a:pt x="443" y="983"/>
                </a:cubicBezTo>
                <a:lnTo>
                  <a:pt x="711" y="983"/>
                </a:lnTo>
                <a:cubicBezTo>
                  <a:pt x="809" y="983"/>
                  <a:pt x="868" y="899"/>
                  <a:pt x="888" y="799"/>
                </a:cubicBezTo>
                <a:lnTo>
                  <a:pt x="913" y="609"/>
                </a:lnTo>
                <a:cubicBezTo>
                  <a:pt x="925" y="510"/>
                  <a:pt x="834" y="427"/>
                  <a:pt x="737" y="427"/>
                </a:cubicBezTo>
                <a:close/>
                <a:moveTo>
                  <a:pt x="218" y="308"/>
                </a:moveTo>
                <a:cubicBezTo>
                  <a:pt x="280" y="308"/>
                  <a:pt x="330" y="258"/>
                  <a:pt x="330" y="196"/>
                </a:cubicBezTo>
                <a:cubicBezTo>
                  <a:pt x="330" y="134"/>
                  <a:pt x="280" y="83"/>
                  <a:pt x="218" y="83"/>
                </a:cubicBezTo>
                <a:cubicBezTo>
                  <a:pt x="156" y="83"/>
                  <a:pt x="105" y="134"/>
                  <a:pt x="105" y="196"/>
                </a:cubicBezTo>
                <a:cubicBezTo>
                  <a:pt x="105" y="258"/>
                  <a:pt x="156" y="308"/>
                  <a:pt x="218" y="308"/>
                </a:cubicBezTo>
                <a:close/>
                <a:moveTo>
                  <a:pt x="318" y="344"/>
                </a:moveTo>
                <a:lnTo>
                  <a:pt x="118" y="344"/>
                </a:lnTo>
                <a:lnTo>
                  <a:pt x="118" y="343"/>
                </a:lnTo>
                <a:cubicBezTo>
                  <a:pt x="57" y="343"/>
                  <a:pt x="0" y="395"/>
                  <a:pt x="7" y="458"/>
                </a:cubicBezTo>
                <a:lnTo>
                  <a:pt x="23" y="577"/>
                </a:lnTo>
                <a:cubicBezTo>
                  <a:pt x="35" y="639"/>
                  <a:pt x="73" y="689"/>
                  <a:pt x="134" y="689"/>
                </a:cubicBezTo>
                <a:lnTo>
                  <a:pt x="191" y="689"/>
                </a:lnTo>
                <a:lnTo>
                  <a:pt x="180" y="606"/>
                </a:lnTo>
                <a:cubicBezTo>
                  <a:pt x="173" y="549"/>
                  <a:pt x="191" y="493"/>
                  <a:pt x="231" y="449"/>
                </a:cubicBezTo>
                <a:cubicBezTo>
                  <a:pt x="252" y="425"/>
                  <a:pt x="279" y="406"/>
                  <a:pt x="308" y="393"/>
                </a:cubicBezTo>
                <a:cubicBezTo>
                  <a:pt x="333" y="379"/>
                  <a:pt x="359" y="371"/>
                  <a:pt x="387" y="367"/>
                </a:cubicBezTo>
                <a:cubicBezTo>
                  <a:pt x="367" y="352"/>
                  <a:pt x="343" y="344"/>
                  <a:pt x="318" y="344"/>
                </a:cubicBezTo>
                <a:close/>
                <a:moveTo>
                  <a:pt x="931" y="308"/>
                </a:moveTo>
                <a:cubicBezTo>
                  <a:pt x="993" y="308"/>
                  <a:pt x="1043" y="258"/>
                  <a:pt x="1043" y="196"/>
                </a:cubicBezTo>
                <a:cubicBezTo>
                  <a:pt x="1043" y="134"/>
                  <a:pt x="993" y="83"/>
                  <a:pt x="931" y="83"/>
                </a:cubicBezTo>
                <a:cubicBezTo>
                  <a:pt x="869" y="83"/>
                  <a:pt x="819" y="134"/>
                  <a:pt x="819" y="196"/>
                </a:cubicBezTo>
                <a:cubicBezTo>
                  <a:pt x="819" y="258"/>
                  <a:pt x="869" y="308"/>
                  <a:pt x="931" y="308"/>
                </a:cubicBezTo>
                <a:close/>
                <a:moveTo>
                  <a:pt x="1031" y="344"/>
                </a:moveTo>
                <a:lnTo>
                  <a:pt x="831" y="344"/>
                </a:lnTo>
                <a:lnTo>
                  <a:pt x="831" y="343"/>
                </a:lnTo>
                <a:cubicBezTo>
                  <a:pt x="806" y="343"/>
                  <a:pt x="782" y="352"/>
                  <a:pt x="763" y="366"/>
                </a:cubicBezTo>
                <a:cubicBezTo>
                  <a:pt x="792" y="370"/>
                  <a:pt x="821" y="379"/>
                  <a:pt x="847" y="393"/>
                </a:cubicBezTo>
                <a:cubicBezTo>
                  <a:pt x="877" y="406"/>
                  <a:pt x="903" y="426"/>
                  <a:pt x="925" y="450"/>
                </a:cubicBezTo>
                <a:cubicBezTo>
                  <a:pt x="963" y="494"/>
                  <a:pt x="981" y="548"/>
                  <a:pt x="974" y="603"/>
                </a:cubicBezTo>
                <a:lnTo>
                  <a:pt x="962" y="689"/>
                </a:lnTo>
                <a:lnTo>
                  <a:pt x="1015" y="689"/>
                </a:lnTo>
                <a:cubicBezTo>
                  <a:pt x="1076" y="689"/>
                  <a:pt x="1114" y="637"/>
                  <a:pt x="1126" y="575"/>
                </a:cubicBezTo>
                <a:lnTo>
                  <a:pt x="1142" y="456"/>
                </a:lnTo>
                <a:cubicBezTo>
                  <a:pt x="1149" y="395"/>
                  <a:pt x="1092" y="344"/>
                  <a:pt x="1031" y="344"/>
                </a:cubicBezTo>
                <a:close/>
                <a:moveTo>
                  <a:pt x="756" y="184"/>
                </a:moveTo>
                <a:cubicBezTo>
                  <a:pt x="756" y="286"/>
                  <a:pt x="676" y="369"/>
                  <a:pt x="577" y="369"/>
                </a:cubicBezTo>
                <a:cubicBezTo>
                  <a:pt x="478" y="369"/>
                  <a:pt x="398" y="286"/>
                  <a:pt x="398" y="184"/>
                </a:cubicBezTo>
                <a:cubicBezTo>
                  <a:pt x="398" y="82"/>
                  <a:pt x="478" y="0"/>
                  <a:pt x="577" y="0"/>
                </a:cubicBezTo>
                <a:cubicBezTo>
                  <a:pt x="676" y="0"/>
                  <a:pt x="756" y="82"/>
                  <a:pt x="756" y="18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 name="Freeform 17"/>
          <p:cNvSpPr>
            <a:spLocks noEditPoints="1"/>
          </p:cNvSpPr>
          <p:nvPr/>
        </p:nvSpPr>
        <p:spPr bwMode="auto">
          <a:xfrm>
            <a:off x="3136900" y="2557463"/>
            <a:ext cx="460375" cy="468312"/>
          </a:xfrm>
          <a:custGeom>
            <a:avLst/>
            <a:gdLst>
              <a:gd name="T0" fmla="*/ 306388 w 1008"/>
              <a:gd name="T1" fmla="*/ 614363 h 1009"/>
              <a:gd name="T2" fmla="*/ 0 w 1008"/>
              <a:gd name="T3" fmla="*/ 306877 h 1009"/>
              <a:gd name="T4" fmla="*/ 306388 w 1008"/>
              <a:gd name="T5" fmla="*/ 0 h 1009"/>
              <a:gd name="T6" fmla="*/ 612775 w 1008"/>
              <a:gd name="T7" fmla="*/ 306877 h 1009"/>
              <a:gd name="T8" fmla="*/ 306388 w 1008"/>
              <a:gd name="T9" fmla="*/ 614363 h 1009"/>
              <a:gd name="T10" fmla="*/ 440736 w 1008"/>
              <a:gd name="T11" fmla="*/ 468231 h 1009"/>
              <a:gd name="T12" fmla="*/ 440736 w 1008"/>
              <a:gd name="T13" fmla="*/ 468231 h 1009"/>
              <a:gd name="T14" fmla="*/ 327057 w 1008"/>
              <a:gd name="T15" fmla="*/ 356806 h 1009"/>
              <a:gd name="T16" fmla="*/ 306388 w 1008"/>
              <a:gd name="T17" fmla="*/ 360459 h 1009"/>
              <a:gd name="T18" fmla="*/ 252891 w 1008"/>
              <a:gd name="T19" fmla="*/ 306877 h 1009"/>
              <a:gd name="T20" fmla="*/ 277208 w 1008"/>
              <a:gd name="T21" fmla="*/ 262429 h 1009"/>
              <a:gd name="T22" fmla="*/ 277208 w 1008"/>
              <a:gd name="T23" fmla="*/ 108990 h 1009"/>
              <a:gd name="T24" fmla="*/ 336175 w 1008"/>
              <a:gd name="T25" fmla="*/ 108990 h 1009"/>
              <a:gd name="T26" fmla="*/ 336175 w 1008"/>
              <a:gd name="T27" fmla="*/ 262429 h 1009"/>
              <a:gd name="T28" fmla="*/ 359884 w 1008"/>
              <a:gd name="T29" fmla="*/ 306877 h 1009"/>
              <a:gd name="T30" fmla="*/ 356236 w 1008"/>
              <a:gd name="T31" fmla="*/ 326361 h 1009"/>
              <a:gd name="T32" fmla="*/ 470524 w 1008"/>
              <a:gd name="T33" fmla="*/ 437787 h 1009"/>
              <a:gd name="T34" fmla="*/ 440736 w 1008"/>
              <a:gd name="T35" fmla="*/ 468231 h 1009"/>
              <a:gd name="T36" fmla="*/ 102129 w 1008"/>
              <a:gd name="T37" fmla="*/ 286784 h 1009"/>
              <a:gd name="T38" fmla="*/ 102129 w 1008"/>
              <a:gd name="T39" fmla="*/ 286784 h 1009"/>
              <a:gd name="T40" fmla="*/ 142251 w 1008"/>
              <a:gd name="T41" fmla="*/ 286784 h 1009"/>
              <a:gd name="T42" fmla="*/ 142251 w 1008"/>
              <a:gd name="T43" fmla="*/ 327579 h 1009"/>
              <a:gd name="T44" fmla="*/ 102129 w 1008"/>
              <a:gd name="T45" fmla="*/ 327579 h 1009"/>
              <a:gd name="T46" fmla="*/ 102129 w 1008"/>
              <a:gd name="T47" fmla="*/ 286784 h 1009"/>
              <a:gd name="T48" fmla="*/ 470524 w 1008"/>
              <a:gd name="T49" fmla="*/ 286784 h 1009"/>
              <a:gd name="T50" fmla="*/ 470524 w 1008"/>
              <a:gd name="T51" fmla="*/ 286784 h 1009"/>
              <a:gd name="T52" fmla="*/ 510646 w 1008"/>
              <a:gd name="T53" fmla="*/ 286784 h 1009"/>
              <a:gd name="T54" fmla="*/ 510646 w 1008"/>
              <a:gd name="T55" fmla="*/ 327579 h 1009"/>
              <a:gd name="T56" fmla="*/ 470524 w 1008"/>
              <a:gd name="T57" fmla="*/ 327579 h 1009"/>
              <a:gd name="T58" fmla="*/ 470524 w 1008"/>
              <a:gd name="T59" fmla="*/ 286784 h 1009"/>
              <a:gd name="T60" fmla="*/ 285719 w 1008"/>
              <a:gd name="T61" fmla="*/ 511462 h 1009"/>
              <a:gd name="T62" fmla="*/ 285719 w 1008"/>
              <a:gd name="T63" fmla="*/ 511462 h 1009"/>
              <a:gd name="T64" fmla="*/ 285719 w 1008"/>
              <a:gd name="T65" fmla="*/ 471884 h 1009"/>
              <a:gd name="T66" fmla="*/ 327057 w 1008"/>
              <a:gd name="T67" fmla="*/ 471884 h 1009"/>
              <a:gd name="T68" fmla="*/ 327057 w 1008"/>
              <a:gd name="T69" fmla="*/ 511462 h 1009"/>
              <a:gd name="T70" fmla="*/ 285719 w 1008"/>
              <a:gd name="T71" fmla="*/ 511462 h 1009"/>
              <a:gd name="T72" fmla="*/ 306388 w 1008"/>
              <a:gd name="T73" fmla="*/ 555301 h 1009"/>
              <a:gd name="T74" fmla="*/ 306388 w 1008"/>
              <a:gd name="T75" fmla="*/ 555301 h 1009"/>
              <a:gd name="T76" fmla="*/ 554415 w 1008"/>
              <a:gd name="T77" fmla="*/ 306877 h 1009"/>
              <a:gd name="T78" fmla="*/ 306388 w 1008"/>
              <a:gd name="T79" fmla="*/ 59062 h 1009"/>
              <a:gd name="T80" fmla="*/ 58360 w 1008"/>
              <a:gd name="T81" fmla="*/ 306877 h 1009"/>
              <a:gd name="T82" fmla="*/ 306388 w 1008"/>
              <a:gd name="T83" fmla="*/ 555301 h 10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08"/>
              <a:gd name="T127" fmla="*/ 0 h 1009"/>
              <a:gd name="T128" fmla="*/ 1008 w 1008"/>
              <a:gd name="T129" fmla="*/ 1009 h 10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3981" name="TextBox 55"/>
          <p:cNvSpPr txBox="1">
            <a:spLocks noChangeArrowheads="1"/>
          </p:cNvSpPr>
          <p:nvPr/>
        </p:nvSpPr>
        <p:spPr bwMode="auto">
          <a:xfrm>
            <a:off x="5929322" y="1039008"/>
            <a:ext cx="101123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5" tIns="34277" rIns="68555" bIns="34277">
            <a:spAutoFit/>
          </a:bodyPr>
          <a:lstStyle>
            <a:lvl1pPr defTabSz="685800" eaLnBrk="0" hangingPunct="0">
              <a:defRPr>
                <a:solidFill>
                  <a:schemeClr val="tx1"/>
                </a:solidFill>
                <a:latin typeface="Arial" pitchFamily="34" charset="0"/>
                <a:ea typeface="宋体" pitchFamily="2" charset="-122"/>
              </a:defRPr>
            </a:lvl1pPr>
            <a:lvl2pPr marL="557213" indent="-214313" defTabSz="685800" eaLnBrk="0" hangingPunct="0">
              <a:defRPr>
                <a:solidFill>
                  <a:schemeClr val="tx1"/>
                </a:solidFill>
                <a:latin typeface="Arial" pitchFamily="34" charset="0"/>
                <a:ea typeface="宋体" pitchFamily="2" charset="-122"/>
              </a:defRPr>
            </a:lvl2pPr>
            <a:lvl3pPr marL="857250" indent="-171450" defTabSz="685800" eaLnBrk="0" hangingPunct="0">
              <a:defRPr>
                <a:solidFill>
                  <a:schemeClr val="tx1"/>
                </a:solidFill>
                <a:latin typeface="Arial" pitchFamily="34" charset="0"/>
                <a:ea typeface="宋体" pitchFamily="2" charset="-122"/>
              </a:defRPr>
            </a:lvl3pPr>
            <a:lvl4pPr marL="1200150" indent="-171450" defTabSz="685800" eaLnBrk="0" hangingPunct="0">
              <a:defRPr>
                <a:solidFill>
                  <a:schemeClr val="tx1"/>
                </a:solidFill>
                <a:latin typeface="Arial" pitchFamily="34" charset="0"/>
                <a:ea typeface="宋体" pitchFamily="2" charset="-122"/>
              </a:defRPr>
            </a:lvl4pPr>
            <a:lvl5pPr marL="1543050" indent="-171450" defTabSz="685800" eaLnBrk="0" hangingPunct="0">
              <a:defRPr>
                <a:solidFill>
                  <a:schemeClr val="tx1"/>
                </a:solidFill>
                <a:latin typeface="Arial" pitchFamily="34" charset="0"/>
                <a:ea typeface="宋体" pitchFamily="2" charset="-122"/>
              </a:defRPr>
            </a:lvl5pPr>
            <a:lvl6pPr marL="2000250" indent="-171450" defTabSz="685800" eaLnBrk="0" fontAlgn="base" hangingPunct="0">
              <a:spcBef>
                <a:spcPct val="0"/>
              </a:spcBef>
              <a:spcAft>
                <a:spcPct val="0"/>
              </a:spcAft>
              <a:defRPr>
                <a:solidFill>
                  <a:schemeClr val="tx1"/>
                </a:solidFill>
                <a:latin typeface="Arial" pitchFamily="34" charset="0"/>
                <a:ea typeface="宋体" pitchFamily="2" charset="-122"/>
              </a:defRPr>
            </a:lvl6pPr>
            <a:lvl7pPr marL="2457450" indent="-171450" defTabSz="685800" eaLnBrk="0" fontAlgn="base" hangingPunct="0">
              <a:spcBef>
                <a:spcPct val="0"/>
              </a:spcBef>
              <a:spcAft>
                <a:spcPct val="0"/>
              </a:spcAft>
              <a:defRPr>
                <a:solidFill>
                  <a:schemeClr val="tx1"/>
                </a:solidFill>
                <a:latin typeface="Arial" pitchFamily="34" charset="0"/>
                <a:ea typeface="宋体" pitchFamily="2" charset="-122"/>
              </a:defRPr>
            </a:lvl7pPr>
            <a:lvl8pPr marL="2914650" indent="-171450" defTabSz="685800" eaLnBrk="0" fontAlgn="base" hangingPunct="0">
              <a:spcBef>
                <a:spcPct val="0"/>
              </a:spcBef>
              <a:spcAft>
                <a:spcPct val="0"/>
              </a:spcAft>
              <a:defRPr>
                <a:solidFill>
                  <a:schemeClr val="tx1"/>
                </a:solidFill>
                <a:latin typeface="Arial" pitchFamily="34" charset="0"/>
                <a:ea typeface="宋体" pitchFamily="2" charset="-122"/>
              </a:defRPr>
            </a:lvl8pPr>
            <a:lvl9pPr marL="3371850" indent="-171450" defTabSz="685800" eaLnBrk="0" fontAlgn="base" hangingPunct="0">
              <a:spcBef>
                <a:spcPct val="0"/>
              </a:spcBef>
              <a:spcAft>
                <a:spcPct val="0"/>
              </a:spcAft>
              <a:defRPr>
                <a:solidFill>
                  <a:schemeClr val="tx1"/>
                </a:solidFill>
                <a:latin typeface="Arial" pitchFamily="34" charset="0"/>
                <a:ea typeface="宋体" pitchFamily="2" charset="-122"/>
              </a:defRPr>
            </a:lvl9pPr>
          </a:lstStyle>
          <a:p>
            <a:pPr algn="r" eaLnBrk="1" hangingPunct="1">
              <a:buFont typeface="Arial" pitchFamily="34" charset="0"/>
              <a:buNone/>
            </a:pPr>
            <a:r>
              <a:rPr lang="zh-CN" altLang="en-US" sz="1500" dirty="0">
                <a:solidFill>
                  <a:schemeClr val="accent2"/>
                </a:solidFill>
              </a:rPr>
              <a:t>第二部分</a:t>
            </a:r>
            <a:endParaRPr lang="zh-CN" altLang="en-US" sz="1400" dirty="0">
              <a:solidFill>
                <a:schemeClr val="accent2"/>
              </a:solidFill>
            </a:endParaRPr>
          </a:p>
        </p:txBody>
      </p:sp>
      <p:sp>
        <p:nvSpPr>
          <p:cNvPr id="3" name="Rectangle 1"/>
          <p:cNvSpPr>
            <a:spLocks noChangeArrowheads="1"/>
          </p:cNvSpPr>
          <p:nvPr/>
        </p:nvSpPr>
        <p:spPr bwMode="auto">
          <a:xfrm>
            <a:off x="395536" y="1322209"/>
            <a:ext cx="842493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300" b="1" i="0" u="none" strike="noStrike" cap="none" normalizeH="0" baseline="0" dirty="0" smtClean="0">
                <a:ln>
                  <a:noFill/>
                </a:ln>
                <a:solidFill>
                  <a:schemeClr val="tx1"/>
                </a:solidFill>
                <a:effectLst/>
                <a:latin typeface="Arial" panose="020B0604020202020204" pitchFamily="34" charset="0"/>
              </a:rPr>
              <a:t> </a:t>
            </a:r>
            <a:r>
              <a:rPr lang="zh-CN" altLang="zh-CN" b="1" dirty="0">
                <a:solidFill>
                  <a:schemeClr val="bg2">
                    <a:lumMod val="50000"/>
                  </a:schemeClr>
                </a:solidFill>
                <a:latin typeface="微软雅黑" pitchFamily="34" charset="-122"/>
                <a:ea typeface="微软雅黑" pitchFamily="34" charset="-122"/>
              </a:rPr>
              <a:t> </a:t>
            </a:r>
            <a:r>
              <a:rPr lang="en-US" altLang="zh-CN" b="1" dirty="0" smtClean="0">
                <a:solidFill>
                  <a:schemeClr val="bg2">
                    <a:lumMod val="50000"/>
                  </a:schemeClr>
                </a:solidFill>
                <a:latin typeface="微软雅黑" pitchFamily="34" charset="-122"/>
                <a:ea typeface="微软雅黑" pitchFamily="34" charset="-122"/>
              </a:rPr>
              <a:t>  </a:t>
            </a:r>
            <a:r>
              <a:rPr lang="zh-CN" altLang="zh-CN" b="1" dirty="0" smtClean="0">
                <a:solidFill>
                  <a:schemeClr val="bg2">
                    <a:lumMod val="50000"/>
                  </a:schemeClr>
                </a:solidFill>
                <a:latin typeface="微软雅黑" pitchFamily="34" charset="-122"/>
                <a:ea typeface="微软雅黑" pitchFamily="34" charset="-122"/>
              </a:rPr>
              <a:t>传说</a:t>
            </a:r>
            <a:r>
              <a:rPr lang="zh-CN" altLang="zh-CN" b="1" dirty="0">
                <a:solidFill>
                  <a:schemeClr val="bg2">
                    <a:lumMod val="50000"/>
                  </a:schemeClr>
                </a:solidFill>
                <a:latin typeface="微软雅黑" pitchFamily="34" charset="-122"/>
                <a:ea typeface="微软雅黑" pitchFamily="34" charset="-122"/>
              </a:rPr>
              <a:t>，古代有两个大户，一户家里有一座金山，被称为金家；一户家里有一座银山，被称为银家。这一天金家太太生了个儿子，银家太太正巧也生了个儿子。金家的儿子叫金蛋，银家的儿子叫银蛋。</a:t>
            </a:r>
          </a:p>
          <a:p>
            <a:pPr marL="0" marR="0" lvl="0" indent="0" algn="l" defTabSz="914400" rtl="0" eaLnBrk="0" fontAlgn="base" latinLnBrk="0" hangingPunct="0">
              <a:lnSpc>
                <a:spcPct val="100000"/>
              </a:lnSpc>
              <a:spcBef>
                <a:spcPct val="0"/>
              </a:spcBef>
              <a:spcAft>
                <a:spcPct val="0"/>
              </a:spcAft>
              <a:buClrTx/>
              <a:buSzTx/>
              <a:buFontTx/>
              <a:buNone/>
              <a:tabLst/>
            </a:pPr>
            <a:r>
              <a:rPr lang="zh-CN" altLang="zh-CN" b="1" dirty="0">
                <a:solidFill>
                  <a:schemeClr val="bg2">
                    <a:lumMod val="50000"/>
                  </a:schemeClr>
                </a:solidFill>
                <a:latin typeface="微软雅黑" pitchFamily="34" charset="-122"/>
                <a:ea typeface="微软雅黑" pitchFamily="34" charset="-122"/>
              </a:rPr>
              <a:t>    金老头对金蛋说:“咱们家的那座山，总会要挖光的，现在是一天比一天少！”金蛋从小就立下大志：“长大了要节约每一块金子，而且要再造几座金山,让金家愈来愈富!”</a:t>
            </a:r>
          </a:p>
          <a:p>
            <a:pPr marL="0" marR="0" lvl="0" indent="0" algn="l" defTabSz="914400" rtl="0" eaLnBrk="0" fontAlgn="base" latinLnBrk="0" hangingPunct="0">
              <a:lnSpc>
                <a:spcPct val="100000"/>
              </a:lnSpc>
              <a:spcBef>
                <a:spcPct val="0"/>
              </a:spcBef>
              <a:spcAft>
                <a:spcPct val="0"/>
              </a:spcAft>
              <a:buClrTx/>
              <a:buSzTx/>
              <a:buFontTx/>
              <a:buNone/>
              <a:tabLst/>
            </a:pPr>
            <a:r>
              <a:rPr lang="zh-CN" altLang="zh-CN" b="1" dirty="0">
                <a:solidFill>
                  <a:schemeClr val="bg2">
                    <a:lumMod val="50000"/>
                  </a:schemeClr>
                </a:solidFill>
                <a:latin typeface="微软雅黑" pitchFamily="34" charset="-122"/>
                <a:ea typeface="微软雅黑" pitchFamily="34" charset="-122"/>
              </a:rPr>
              <a:t>    银老头对银蛋说:“咱家有座银山,那是吃不完、用不完的!”银蛋从小就胡乱扔银子，见人就说:“我家有座银山，祖祖辈辈用不完！”</a:t>
            </a:r>
          </a:p>
          <a:p>
            <a:pPr marL="0" marR="0" lvl="0" indent="0" algn="l" defTabSz="914400" rtl="0" eaLnBrk="0" fontAlgn="base" latinLnBrk="0" hangingPunct="0">
              <a:lnSpc>
                <a:spcPct val="100000"/>
              </a:lnSpc>
              <a:spcBef>
                <a:spcPct val="0"/>
              </a:spcBef>
              <a:spcAft>
                <a:spcPct val="0"/>
              </a:spcAft>
              <a:buClrTx/>
              <a:buSzTx/>
              <a:buFontTx/>
              <a:buNone/>
              <a:tabLst/>
            </a:pPr>
            <a:r>
              <a:rPr lang="zh-CN" altLang="zh-CN" b="1" dirty="0">
                <a:solidFill>
                  <a:schemeClr val="bg2">
                    <a:lumMod val="50000"/>
                  </a:schemeClr>
                </a:solidFill>
                <a:latin typeface="微软雅黑" pitchFamily="34" charset="-122"/>
                <a:ea typeface="微软雅黑" pitchFamily="34" charset="-122"/>
              </a:rPr>
              <a:t>后来，金家人丁兴旺，发展成了一个大家族，人人都勤劳，至今还有不少人姓金。</a:t>
            </a:r>
          </a:p>
          <a:p>
            <a:pPr marL="0" marR="0" lvl="0" indent="0" algn="l" defTabSz="914400" rtl="0" eaLnBrk="0" fontAlgn="base" latinLnBrk="0" hangingPunct="0">
              <a:lnSpc>
                <a:spcPct val="100000"/>
              </a:lnSpc>
              <a:spcBef>
                <a:spcPct val="0"/>
              </a:spcBef>
              <a:spcAft>
                <a:spcPct val="0"/>
              </a:spcAft>
              <a:buClrTx/>
              <a:buSzTx/>
              <a:buFontTx/>
              <a:buNone/>
              <a:tabLst/>
            </a:pPr>
            <a:r>
              <a:rPr lang="zh-CN" altLang="zh-CN" b="1" dirty="0">
                <a:solidFill>
                  <a:schemeClr val="bg2">
                    <a:lumMod val="50000"/>
                  </a:schemeClr>
                </a:solidFill>
                <a:latin typeface="微软雅黑" pitchFamily="34" charset="-122"/>
                <a:ea typeface="微软雅黑" pitchFamily="34" charset="-122"/>
              </a:rPr>
              <a:t>    没多久，银家子孙就坐吃山空，家破人亡</a:t>
            </a:r>
            <a:r>
              <a:rPr lang="zh-CN" altLang="zh-CN" b="1" dirty="0" smtClean="0">
                <a:solidFill>
                  <a:schemeClr val="bg2">
                    <a:lumMod val="50000"/>
                  </a:schemeClr>
                </a:solidFill>
                <a:latin typeface="微软雅黑" pitchFamily="34" charset="-122"/>
                <a:ea typeface="微软雅黑" pitchFamily="34" charset="-122"/>
              </a:rPr>
              <a:t>了。</a:t>
            </a:r>
            <a:endParaRPr lang="zh-CN" altLang="zh-CN" b="1" dirty="0">
              <a:solidFill>
                <a:schemeClr val="bg2">
                  <a:lumMod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283636881"/>
      </p:ext>
    </p:extLst>
  </p:cSld>
  <p:clrMapOvr>
    <a:masterClrMapping/>
  </p:clrMapOvr>
  <mc:AlternateContent xmlns:mc="http://schemas.openxmlformats.org/markup-compatibility/2006" xmlns:p14="http://schemas.microsoft.com/office/powerpoint/2010/main">
    <mc:Choice Requires="p14">
      <p:transition p14:dur="0" advTm="8060"/>
    </mc:Choice>
    <mc:Fallback xmlns="">
      <p:transition advTm="806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2"/>
          <p:cNvGrpSpPr>
            <a:grpSpLocks/>
          </p:cNvGrpSpPr>
          <p:nvPr/>
        </p:nvGrpSpPr>
        <p:grpSpPr bwMode="auto">
          <a:xfrm>
            <a:off x="3000364" y="1539074"/>
            <a:ext cx="1350963" cy="1371600"/>
            <a:chOff x="3120841" y="1287042"/>
            <a:chExt cx="1350000" cy="1350000"/>
          </a:xfrm>
        </p:grpSpPr>
        <p:sp>
          <p:nvSpPr>
            <p:cNvPr id="74" name="椭圆 73"/>
            <p:cNvSpPr>
              <a:spLocks noChangeAspect="1"/>
            </p:cNvSpPr>
            <p:nvPr/>
          </p:nvSpPr>
          <p:spPr bwMode="auto">
            <a:xfrm>
              <a:off x="3120841" y="1287042"/>
              <a:ext cx="1350000" cy="1350000"/>
            </a:xfrm>
            <a:prstGeom prst="ellipse">
              <a:avLst/>
            </a:prstGeom>
            <a:solidFill>
              <a:srgbClr val="D97428"/>
            </a:solidFill>
            <a:ln w="28575" algn="ctr">
              <a:solidFill>
                <a:schemeClr val="bg1"/>
              </a:solidFill>
              <a:round/>
              <a:headEnd/>
              <a:tailEnd/>
            </a:ln>
          </p:spPr>
          <p:txBody>
            <a:bodyPr lIns="68946" tIns="34473" rIns="68946" bIns="34473" anchor="ctr"/>
            <a:lstStyle/>
            <a:p>
              <a:pPr algn="ctr" defTabSz="917575"/>
              <a:endParaRPr lang="zh-CN" altLang="en-US" sz="5000" b="1">
                <a:latin typeface="微软雅黑" pitchFamily="34" charset="-122"/>
                <a:ea typeface="微软雅黑" pitchFamily="34" charset="-122"/>
              </a:endParaRPr>
            </a:p>
          </p:txBody>
        </p:sp>
        <p:sp>
          <p:nvSpPr>
            <p:cNvPr id="272392" name="Freeform 5"/>
            <p:cNvSpPr>
              <a:spLocks noChangeAspect="1" noEditPoints="1"/>
            </p:cNvSpPr>
            <p:nvPr/>
          </p:nvSpPr>
          <p:spPr bwMode="auto">
            <a:xfrm>
              <a:off x="3369262" y="1526193"/>
              <a:ext cx="720000" cy="720000"/>
            </a:xfrm>
            <a:custGeom>
              <a:avLst/>
              <a:gdLst>
                <a:gd name="T0" fmla="*/ 672838 w 687"/>
                <a:gd name="T1" fmla="*/ 270393 h 687"/>
                <a:gd name="T2" fmla="*/ 672838 w 687"/>
                <a:gd name="T3" fmla="*/ 0 h 687"/>
                <a:gd name="T4" fmla="*/ 562795 w 687"/>
                <a:gd name="T5" fmla="*/ 0 h 687"/>
                <a:gd name="T6" fmla="*/ 562795 w 687"/>
                <a:gd name="T7" fmla="*/ 270393 h 687"/>
                <a:gd name="T8" fmla="*/ 490480 w 687"/>
                <a:gd name="T9" fmla="*/ 270393 h 687"/>
                <a:gd name="T10" fmla="*/ 490480 w 687"/>
                <a:gd name="T11" fmla="*/ 149869 h 687"/>
                <a:gd name="T12" fmla="*/ 339563 w 687"/>
                <a:gd name="T13" fmla="*/ 267249 h 687"/>
                <a:gd name="T14" fmla="*/ 339563 w 687"/>
                <a:gd name="T15" fmla="*/ 149869 h 687"/>
                <a:gd name="T16" fmla="*/ 189694 w 687"/>
                <a:gd name="T17" fmla="*/ 267249 h 687"/>
                <a:gd name="T18" fmla="*/ 189694 w 687"/>
                <a:gd name="T19" fmla="*/ 149869 h 687"/>
                <a:gd name="T20" fmla="*/ 37729 w 687"/>
                <a:gd name="T21" fmla="*/ 270393 h 687"/>
                <a:gd name="T22" fmla="*/ 0 w 687"/>
                <a:gd name="T23" fmla="*/ 270393 h 687"/>
                <a:gd name="T24" fmla="*/ 0 w 687"/>
                <a:gd name="T25" fmla="*/ 720000 h 687"/>
                <a:gd name="T26" fmla="*/ 720000 w 687"/>
                <a:gd name="T27" fmla="*/ 720000 h 687"/>
                <a:gd name="T28" fmla="*/ 720000 w 687"/>
                <a:gd name="T29" fmla="*/ 270393 h 687"/>
                <a:gd name="T30" fmla="*/ 672838 w 687"/>
                <a:gd name="T31" fmla="*/ 270393 h 687"/>
                <a:gd name="T32" fmla="*/ 222183 w 687"/>
                <a:gd name="T33" fmla="*/ 640349 h 687"/>
                <a:gd name="T34" fmla="*/ 115284 w 687"/>
                <a:gd name="T35" fmla="*/ 640349 h 687"/>
                <a:gd name="T36" fmla="*/ 115284 w 687"/>
                <a:gd name="T37" fmla="*/ 532402 h 687"/>
                <a:gd name="T38" fmla="*/ 222183 w 687"/>
                <a:gd name="T39" fmla="*/ 532402 h 687"/>
                <a:gd name="T40" fmla="*/ 222183 w 687"/>
                <a:gd name="T41" fmla="*/ 640349 h 687"/>
                <a:gd name="T42" fmla="*/ 222183 w 687"/>
                <a:gd name="T43" fmla="*/ 460087 h 687"/>
                <a:gd name="T44" fmla="*/ 115284 w 687"/>
                <a:gd name="T45" fmla="*/ 460087 h 687"/>
                <a:gd name="T46" fmla="*/ 115284 w 687"/>
                <a:gd name="T47" fmla="*/ 352140 h 687"/>
                <a:gd name="T48" fmla="*/ 222183 w 687"/>
                <a:gd name="T49" fmla="*/ 352140 h 687"/>
                <a:gd name="T50" fmla="*/ 222183 w 687"/>
                <a:gd name="T51" fmla="*/ 460087 h 687"/>
                <a:gd name="T52" fmla="*/ 415022 w 687"/>
                <a:gd name="T53" fmla="*/ 640349 h 687"/>
                <a:gd name="T54" fmla="*/ 307074 w 687"/>
                <a:gd name="T55" fmla="*/ 640349 h 687"/>
                <a:gd name="T56" fmla="*/ 307074 w 687"/>
                <a:gd name="T57" fmla="*/ 532402 h 687"/>
                <a:gd name="T58" fmla="*/ 415022 w 687"/>
                <a:gd name="T59" fmla="*/ 532402 h 687"/>
                <a:gd name="T60" fmla="*/ 415022 w 687"/>
                <a:gd name="T61" fmla="*/ 640349 h 687"/>
                <a:gd name="T62" fmla="*/ 415022 w 687"/>
                <a:gd name="T63" fmla="*/ 460087 h 687"/>
                <a:gd name="T64" fmla="*/ 307074 w 687"/>
                <a:gd name="T65" fmla="*/ 460087 h 687"/>
                <a:gd name="T66" fmla="*/ 307074 w 687"/>
                <a:gd name="T67" fmla="*/ 352140 h 687"/>
                <a:gd name="T68" fmla="*/ 415022 w 687"/>
                <a:gd name="T69" fmla="*/ 352140 h 687"/>
                <a:gd name="T70" fmla="*/ 415022 w 687"/>
                <a:gd name="T71" fmla="*/ 460087 h 687"/>
                <a:gd name="T72" fmla="*/ 607860 w 687"/>
                <a:gd name="T73" fmla="*/ 640349 h 687"/>
                <a:gd name="T74" fmla="*/ 499913 w 687"/>
                <a:gd name="T75" fmla="*/ 640349 h 687"/>
                <a:gd name="T76" fmla="*/ 499913 w 687"/>
                <a:gd name="T77" fmla="*/ 532402 h 687"/>
                <a:gd name="T78" fmla="*/ 607860 w 687"/>
                <a:gd name="T79" fmla="*/ 532402 h 687"/>
                <a:gd name="T80" fmla="*/ 607860 w 687"/>
                <a:gd name="T81" fmla="*/ 640349 h 687"/>
                <a:gd name="T82" fmla="*/ 607860 w 687"/>
                <a:gd name="T83" fmla="*/ 460087 h 687"/>
                <a:gd name="T84" fmla="*/ 499913 w 687"/>
                <a:gd name="T85" fmla="*/ 460087 h 687"/>
                <a:gd name="T86" fmla="*/ 499913 w 687"/>
                <a:gd name="T87" fmla="*/ 352140 h 687"/>
                <a:gd name="T88" fmla="*/ 607860 w 687"/>
                <a:gd name="T89" fmla="*/ 352140 h 687"/>
                <a:gd name="T90" fmla="*/ 607860 w 687"/>
                <a:gd name="T91" fmla="*/ 460087 h 68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87"/>
                <a:gd name="T139" fmla="*/ 0 h 687"/>
                <a:gd name="T140" fmla="*/ 687 w 687"/>
                <a:gd name="T141" fmla="*/ 687 h 68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87" h="687">
                  <a:moveTo>
                    <a:pt x="642" y="258"/>
                  </a:moveTo>
                  <a:lnTo>
                    <a:pt x="642" y="0"/>
                  </a:lnTo>
                  <a:lnTo>
                    <a:pt x="537" y="0"/>
                  </a:lnTo>
                  <a:lnTo>
                    <a:pt x="537" y="258"/>
                  </a:lnTo>
                  <a:lnTo>
                    <a:pt x="468" y="258"/>
                  </a:lnTo>
                  <a:lnTo>
                    <a:pt x="468" y="143"/>
                  </a:lnTo>
                  <a:lnTo>
                    <a:pt x="324" y="255"/>
                  </a:lnTo>
                  <a:lnTo>
                    <a:pt x="324" y="143"/>
                  </a:lnTo>
                  <a:lnTo>
                    <a:pt x="181" y="255"/>
                  </a:lnTo>
                  <a:lnTo>
                    <a:pt x="181" y="143"/>
                  </a:lnTo>
                  <a:lnTo>
                    <a:pt x="36" y="258"/>
                  </a:lnTo>
                  <a:lnTo>
                    <a:pt x="0" y="258"/>
                  </a:lnTo>
                  <a:lnTo>
                    <a:pt x="0" y="687"/>
                  </a:lnTo>
                  <a:lnTo>
                    <a:pt x="687" y="687"/>
                  </a:lnTo>
                  <a:lnTo>
                    <a:pt x="687" y="258"/>
                  </a:lnTo>
                  <a:lnTo>
                    <a:pt x="642" y="258"/>
                  </a:lnTo>
                  <a:close/>
                  <a:moveTo>
                    <a:pt x="212" y="611"/>
                  </a:moveTo>
                  <a:lnTo>
                    <a:pt x="110" y="611"/>
                  </a:lnTo>
                  <a:lnTo>
                    <a:pt x="110" y="508"/>
                  </a:lnTo>
                  <a:lnTo>
                    <a:pt x="212" y="508"/>
                  </a:lnTo>
                  <a:lnTo>
                    <a:pt x="212" y="611"/>
                  </a:lnTo>
                  <a:close/>
                  <a:moveTo>
                    <a:pt x="212" y="439"/>
                  </a:moveTo>
                  <a:lnTo>
                    <a:pt x="110" y="439"/>
                  </a:lnTo>
                  <a:lnTo>
                    <a:pt x="110" y="336"/>
                  </a:lnTo>
                  <a:lnTo>
                    <a:pt x="212" y="336"/>
                  </a:lnTo>
                  <a:lnTo>
                    <a:pt x="212" y="439"/>
                  </a:lnTo>
                  <a:close/>
                  <a:moveTo>
                    <a:pt x="396" y="611"/>
                  </a:moveTo>
                  <a:lnTo>
                    <a:pt x="293" y="611"/>
                  </a:lnTo>
                  <a:lnTo>
                    <a:pt x="293" y="508"/>
                  </a:lnTo>
                  <a:lnTo>
                    <a:pt x="396" y="508"/>
                  </a:lnTo>
                  <a:lnTo>
                    <a:pt x="396" y="611"/>
                  </a:lnTo>
                  <a:close/>
                  <a:moveTo>
                    <a:pt x="396" y="439"/>
                  </a:moveTo>
                  <a:lnTo>
                    <a:pt x="293" y="439"/>
                  </a:lnTo>
                  <a:lnTo>
                    <a:pt x="293" y="336"/>
                  </a:lnTo>
                  <a:lnTo>
                    <a:pt x="396" y="336"/>
                  </a:lnTo>
                  <a:lnTo>
                    <a:pt x="396" y="439"/>
                  </a:lnTo>
                  <a:close/>
                  <a:moveTo>
                    <a:pt x="580" y="611"/>
                  </a:moveTo>
                  <a:lnTo>
                    <a:pt x="477" y="611"/>
                  </a:lnTo>
                  <a:lnTo>
                    <a:pt x="477" y="508"/>
                  </a:lnTo>
                  <a:lnTo>
                    <a:pt x="580" y="508"/>
                  </a:lnTo>
                  <a:lnTo>
                    <a:pt x="580" y="611"/>
                  </a:lnTo>
                  <a:close/>
                  <a:moveTo>
                    <a:pt x="580" y="439"/>
                  </a:moveTo>
                  <a:lnTo>
                    <a:pt x="477" y="439"/>
                  </a:lnTo>
                  <a:lnTo>
                    <a:pt x="477" y="336"/>
                  </a:lnTo>
                  <a:lnTo>
                    <a:pt x="580" y="336"/>
                  </a:lnTo>
                  <a:lnTo>
                    <a:pt x="580" y="43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a:p>
          </p:txBody>
        </p:sp>
      </p:grpSp>
      <p:grpSp>
        <p:nvGrpSpPr>
          <p:cNvPr id="3" name="组合 75"/>
          <p:cNvGrpSpPr>
            <a:grpSpLocks/>
          </p:cNvGrpSpPr>
          <p:nvPr/>
        </p:nvGrpSpPr>
        <p:grpSpPr bwMode="auto">
          <a:xfrm>
            <a:off x="4786314" y="1610512"/>
            <a:ext cx="1349375" cy="1371600"/>
            <a:chOff x="4344493" y="1287042"/>
            <a:chExt cx="1350000" cy="1350000"/>
          </a:xfrm>
        </p:grpSpPr>
        <p:sp>
          <p:nvSpPr>
            <p:cNvPr id="77" name="椭圆 76"/>
            <p:cNvSpPr>
              <a:spLocks noChangeAspect="1"/>
            </p:cNvSpPr>
            <p:nvPr/>
          </p:nvSpPr>
          <p:spPr bwMode="auto">
            <a:xfrm>
              <a:off x="4344493" y="1287042"/>
              <a:ext cx="1350000" cy="1350000"/>
            </a:xfrm>
            <a:prstGeom prst="ellipse">
              <a:avLst/>
            </a:prstGeom>
            <a:solidFill>
              <a:srgbClr val="D97428"/>
            </a:solidFill>
            <a:ln w="57150" algn="ctr">
              <a:solidFill>
                <a:schemeClr val="bg1"/>
              </a:solidFill>
              <a:round/>
              <a:headEnd/>
              <a:tailEnd/>
            </a:ln>
          </p:spPr>
          <p:txBody>
            <a:bodyPr lIns="68946" tIns="34473" rIns="68946" bIns="34473" anchor="ctr"/>
            <a:lstStyle/>
            <a:p>
              <a:pPr algn="ctr" defTabSz="917575"/>
              <a:endParaRPr lang="zh-CN" altLang="en-US" sz="5000" b="1">
                <a:latin typeface="微软雅黑" pitchFamily="34" charset="-122"/>
                <a:ea typeface="微软雅黑" pitchFamily="34" charset="-122"/>
              </a:endParaRPr>
            </a:p>
          </p:txBody>
        </p:sp>
        <p:grpSp>
          <p:nvGrpSpPr>
            <p:cNvPr id="4" name="组合 77"/>
            <p:cNvGrpSpPr>
              <a:grpSpLocks noChangeAspect="1"/>
            </p:cNvGrpSpPr>
            <p:nvPr/>
          </p:nvGrpSpPr>
          <p:grpSpPr>
            <a:xfrm>
              <a:off x="4527726" y="1631270"/>
              <a:ext cx="1000667" cy="611196"/>
              <a:chOff x="4233863" y="3798887"/>
              <a:chExt cx="1089025" cy="665163"/>
            </a:xfrm>
            <a:solidFill>
              <a:schemeClr val="bg1"/>
            </a:solidFill>
          </p:grpSpPr>
          <p:sp>
            <p:nvSpPr>
              <p:cNvPr id="79" name="Freeform 9"/>
              <p:cNvSpPr>
                <a:spLocks/>
              </p:cNvSpPr>
              <p:nvPr/>
            </p:nvSpPr>
            <p:spPr bwMode="auto">
              <a:xfrm>
                <a:off x="4233863" y="3798887"/>
                <a:ext cx="538163" cy="660401"/>
              </a:xfrm>
              <a:custGeom>
                <a:avLst/>
                <a:gdLst>
                  <a:gd name="T0" fmla="*/ 133 w 142"/>
                  <a:gd name="T1" fmla="*/ 132 h 173"/>
                  <a:gd name="T2" fmla="*/ 142 w 142"/>
                  <a:gd name="T3" fmla="*/ 128 h 173"/>
                  <a:gd name="T4" fmla="*/ 102 w 142"/>
                  <a:gd name="T5" fmla="*/ 115 h 173"/>
                  <a:gd name="T6" fmla="*/ 119 w 142"/>
                  <a:gd name="T7" fmla="*/ 82 h 173"/>
                  <a:gd name="T8" fmla="*/ 119 w 142"/>
                  <a:gd name="T9" fmla="*/ 81 h 173"/>
                  <a:gd name="T10" fmla="*/ 123 w 142"/>
                  <a:gd name="T11" fmla="*/ 81 h 173"/>
                  <a:gd name="T12" fmla="*/ 127 w 142"/>
                  <a:gd name="T13" fmla="*/ 64 h 173"/>
                  <a:gd name="T14" fmla="*/ 124 w 142"/>
                  <a:gd name="T15" fmla="*/ 58 h 173"/>
                  <a:gd name="T16" fmla="*/ 124 w 142"/>
                  <a:gd name="T17" fmla="*/ 58 h 173"/>
                  <a:gd name="T18" fmla="*/ 124 w 142"/>
                  <a:gd name="T19" fmla="*/ 56 h 173"/>
                  <a:gd name="T20" fmla="*/ 123 w 142"/>
                  <a:gd name="T21" fmla="*/ 32 h 173"/>
                  <a:gd name="T22" fmla="*/ 117 w 142"/>
                  <a:gd name="T23" fmla="*/ 15 h 173"/>
                  <a:gd name="T24" fmla="*/ 96 w 142"/>
                  <a:gd name="T25" fmla="*/ 5 h 173"/>
                  <a:gd name="T26" fmla="*/ 72 w 142"/>
                  <a:gd name="T27" fmla="*/ 2 h 173"/>
                  <a:gd name="T28" fmla="*/ 62 w 142"/>
                  <a:gd name="T29" fmla="*/ 13 h 173"/>
                  <a:gd name="T30" fmla="*/ 50 w 142"/>
                  <a:gd name="T31" fmla="*/ 33 h 173"/>
                  <a:gd name="T32" fmla="*/ 49 w 142"/>
                  <a:gd name="T33" fmla="*/ 56 h 173"/>
                  <a:gd name="T34" fmla="*/ 49 w 142"/>
                  <a:gd name="T35" fmla="*/ 58 h 173"/>
                  <a:gd name="T36" fmla="*/ 49 w 142"/>
                  <a:gd name="T37" fmla="*/ 58 h 173"/>
                  <a:gd name="T38" fmla="*/ 45 w 142"/>
                  <a:gd name="T39" fmla="*/ 64 h 173"/>
                  <a:gd name="T40" fmla="*/ 50 w 142"/>
                  <a:gd name="T41" fmla="*/ 81 h 173"/>
                  <a:gd name="T42" fmla="*/ 54 w 142"/>
                  <a:gd name="T43" fmla="*/ 81 h 173"/>
                  <a:gd name="T44" fmla="*/ 54 w 142"/>
                  <a:gd name="T45" fmla="*/ 82 h 173"/>
                  <a:gd name="T46" fmla="*/ 71 w 142"/>
                  <a:gd name="T47" fmla="*/ 115 h 173"/>
                  <a:gd name="T48" fmla="*/ 23 w 142"/>
                  <a:gd name="T49" fmla="*/ 133 h 173"/>
                  <a:gd name="T50" fmla="*/ 0 w 142"/>
                  <a:gd name="T51" fmla="*/ 154 h 173"/>
                  <a:gd name="T52" fmla="*/ 0 w 142"/>
                  <a:gd name="T53" fmla="*/ 173 h 173"/>
                  <a:gd name="T54" fmla="*/ 104 w 142"/>
                  <a:gd name="T55" fmla="*/ 173 h 173"/>
                  <a:gd name="T56" fmla="*/ 104 w 142"/>
                  <a:gd name="T57" fmla="*/ 162 h 173"/>
                  <a:gd name="T58" fmla="*/ 133 w 142"/>
                  <a:gd name="T59" fmla="*/ 13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2" h="173">
                    <a:moveTo>
                      <a:pt x="133" y="132"/>
                    </a:moveTo>
                    <a:cubicBezTo>
                      <a:pt x="136" y="131"/>
                      <a:pt x="139" y="129"/>
                      <a:pt x="142" y="128"/>
                    </a:cubicBezTo>
                    <a:cubicBezTo>
                      <a:pt x="132" y="123"/>
                      <a:pt x="120" y="117"/>
                      <a:pt x="102" y="115"/>
                    </a:cubicBezTo>
                    <a:cubicBezTo>
                      <a:pt x="109" y="109"/>
                      <a:pt x="112" y="98"/>
                      <a:pt x="119" y="82"/>
                    </a:cubicBezTo>
                    <a:cubicBezTo>
                      <a:pt x="119" y="82"/>
                      <a:pt x="119" y="82"/>
                      <a:pt x="119" y="81"/>
                    </a:cubicBezTo>
                    <a:cubicBezTo>
                      <a:pt x="120" y="82"/>
                      <a:pt x="122" y="82"/>
                      <a:pt x="123" y="81"/>
                    </a:cubicBezTo>
                    <a:cubicBezTo>
                      <a:pt x="126" y="79"/>
                      <a:pt x="127" y="69"/>
                      <a:pt x="127" y="64"/>
                    </a:cubicBezTo>
                    <a:cubicBezTo>
                      <a:pt x="128" y="57"/>
                      <a:pt x="124" y="58"/>
                      <a:pt x="124" y="58"/>
                    </a:cubicBezTo>
                    <a:cubicBezTo>
                      <a:pt x="124" y="58"/>
                      <a:pt x="124" y="58"/>
                      <a:pt x="124" y="58"/>
                    </a:cubicBezTo>
                    <a:cubicBezTo>
                      <a:pt x="124" y="57"/>
                      <a:pt x="124" y="57"/>
                      <a:pt x="124" y="56"/>
                    </a:cubicBezTo>
                    <a:cubicBezTo>
                      <a:pt x="124" y="50"/>
                      <a:pt x="125" y="39"/>
                      <a:pt x="123" y="32"/>
                    </a:cubicBezTo>
                    <a:cubicBezTo>
                      <a:pt x="121" y="23"/>
                      <a:pt x="121" y="20"/>
                      <a:pt x="117" y="15"/>
                    </a:cubicBezTo>
                    <a:cubicBezTo>
                      <a:pt x="110" y="8"/>
                      <a:pt x="100" y="5"/>
                      <a:pt x="96" y="5"/>
                    </a:cubicBezTo>
                    <a:cubicBezTo>
                      <a:pt x="93" y="5"/>
                      <a:pt x="80" y="0"/>
                      <a:pt x="72" y="2"/>
                    </a:cubicBezTo>
                    <a:cubicBezTo>
                      <a:pt x="64" y="5"/>
                      <a:pt x="69" y="13"/>
                      <a:pt x="62" y="13"/>
                    </a:cubicBezTo>
                    <a:cubicBezTo>
                      <a:pt x="55" y="13"/>
                      <a:pt x="52" y="23"/>
                      <a:pt x="50" y="33"/>
                    </a:cubicBezTo>
                    <a:cubicBezTo>
                      <a:pt x="48" y="39"/>
                      <a:pt x="49" y="49"/>
                      <a:pt x="49" y="56"/>
                    </a:cubicBezTo>
                    <a:cubicBezTo>
                      <a:pt x="49" y="57"/>
                      <a:pt x="49" y="57"/>
                      <a:pt x="49" y="58"/>
                    </a:cubicBezTo>
                    <a:cubicBezTo>
                      <a:pt x="49" y="58"/>
                      <a:pt x="49" y="58"/>
                      <a:pt x="49" y="58"/>
                    </a:cubicBezTo>
                    <a:cubicBezTo>
                      <a:pt x="49" y="58"/>
                      <a:pt x="45" y="57"/>
                      <a:pt x="45" y="64"/>
                    </a:cubicBezTo>
                    <a:cubicBezTo>
                      <a:pt x="45" y="69"/>
                      <a:pt x="47" y="79"/>
                      <a:pt x="50" y="81"/>
                    </a:cubicBezTo>
                    <a:cubicBezTo>
                      <a:pt x="51" y="82"/>
                      <a:pt x="53" y="82"/>
                      <a:pt x="54" y="81"/>
                    </a:cubicBezTo>
                    <a:cubicBezTo>
                      <a:pt x="54" y="82"/>
                      <a:pt x="54" y="82"/>
                      <a:pt x="54" y="82"/>
                    </a:cubicBezTo>
                    <a:cubicBezTo>
                      <a:pt x="61" y="98"/>
                      <a:pt x="64" y="110"/>
                      <a:pt x="71" y="115"/>
                    </a:cubicBezTo>
                    <a:cubicBezTo>
                      <a:pt x="47" y="118"/>
                      <a:pt x="34" y="128"/>
                      <a:pt x="23" y="133"/>
                    </a:cubicBezTo>
                    <a:cubicBezTo>
                      <a:pt x="0" y="143"/>
                      <a:pt x="0" y="154"/>
                      <a:pt x="0" y="154"/>
                    </a:cubicBezTo>
                    <a:cubicBezTo>
                      <a:pt x="0" y="173"/>
                      <a:pt x="0" y="173"/>
                      <a:pt x="0" y="173"/>
                    </a:cubicBezTo>
                    <a:cubicBezTo>
                      <a:pt x="104" y="173"/>
                      <a:pt x="104" y="173"/>
                      <a:pt x="104" y="173"/>
                    </a:cubicBezTo>
                    <a:cubicBezTo>
                      <a:pt x="104" y="162"/>
                      <a:pt x="104" y="162"/>
                      <a:pt x="104" y="162"/>
                    </a:cubicBezTo>
                    <a:cubicBezTo>
                      <a:pt x="104" y="159"/>
                      <a:pt x="106" y="144"/>
                      <a:pt x="133" y="132"/>
                    </a:cubicBezTo>
                    <a:close/>
                  </a:path>
                </a:pathLst>
              </a:custGeom>
              <a:solidFill>
                <a:schemeClr val="bg1"/>
              </a:solidFill>
              <a:ln>
                <a:noFill/>
              </a:ln>
              <a:extLst/>
            </p:spPr>
            <p:txBody>
              <a:bodyPr lIns="121920" tIns="60960" rIns="121920" bIns="60960"/>
              <a:lstStyle/>
              <a:p>
                <a:pPr defTabSz="1219170" fontAlgn="auto">
                  <a:spcBef>
                    <a:spcPts val="0"/>
                  </a:spcBef>
                  <a:spcAft>
                    <a:spcPts val="0"/>
                  </a:spcAft>
                  <a:defRPr/>
                </a:pPr>
                <a:endParaRPr lang="zh-CN" altLang="en-US" sz="3200">
                  <a:latin typeface="微软雅黑" pitchFamily="34" charset="-122"/>
                  <a:ea typeface="微软雅黑" pitchFamily="34" charset="-122"/>
                </a:endParaRPr>
              </a:p>
            </p:txBody>
          </p:sp>
          <p:sp>
            <p:nvSpPr>
              <p:cNvPr id="80" name="Freeform 10"/>
              <p:cNvSpPr>
                <a:spLocks/>
              </p:cNvSpPr>
              <p:nvPr/>
            </p:nvSpPr>
            <p:spPr bwMode="auto">
              <a:xfrm>
                <a:off x="4665663" y="3825875"/>
                <a:ext cx="657225" cy="638175"/>
              </a:xfrm>
              <a:custGeom>
                <a:avLst/>
                <a:gdLst>
                  <a:gd name="T0" fmla="*/ 150 w 173"/>
                  <a:gd name="T1" fmla="*/ 134 h 167"/>
                  <a:gd name="T2" fmla="*/ 110 w 173"/>
                  <a:gd name="T3" fmla="*/ 124 h 167"/>
                  <a:gd name="T4" fmla="*/ 104 w 173"/>
                  <a:gd name="T5" fmla="*/ 106 h 167"/>
                  <a:gd name="T6" fmla="*/ 108 w 173"/>
                  <a:gd name="T7" fmla="*/ 109 h 167"/>
                  <a:gd name="T8" fmla="*/ 112 w 173"/>
                  <a:gd name="T9" fmla="*/ 108 h 167"/>
                  <a:gd name="T10" fmla="*/ 125 w 173"/>
                  <a:gd name="T11" fmla="*/ 106 h 167"/>
                  <a:gd name="T12" fmla="*/ 127 w 173"/>
                  <a:gd name="T13" fmla="*/ 107 h 167"/>
                  <a:gd name="T14" fmla="*/ 130 w 173"/>
                  <a:gd name="T15" fmla="*/ 108 h 167"/>
                  <a:gd name="T16" fmla="*/ 129 w 173"/>
                  <a:gd name="T17" fmla="*/ 106 h 167"/>
                  <a:gd name="T18" fmla="*/ 125 w 173"/>
                  <a:gd name="T19" fmla="*/ 96 h 167"/>
                  <a:gd name="T20" fmla="*/ 130 w 173"/>
                  <a:gd name="T21" fmla="*/ 93 h 167"/>
                  <a:gd name="T22" fmla="*/ 131 w 173"/>
                  <a:gd name="T23" fmla="*/ 93 h 167"/>
                  <a:gd name="T24" fmla="*/ 133 w 173"/>
                  <a:gd name="T25" fmla="*/ 93 h 167"/>
                  <a:gd name="T26" fmla="*/ 138 w 173"/>
                  <a:gd name="T27" fmla="*/ 92 h 167"/>
                  <a:gd name="T28" fmla="*/ 120 w 173"/>
                  <a:gd name="T29" fmla="*/ 8 h 167"/>
                  <a:gd name="T30" fmla="*/ 100 w 173"/>
                  <a:gd name="T31" fmla="*/ 0 h 167"/>
                  <a:gd name="T32" fmla="*/ 86 w 173"/>
                  <a:gd name="T33" fmla="*/ 5 h 167"/>
                  <a:gd name="T34" fmla="*/ 73 w 173"/>
                  <a:gd name="T35" fmla="*/ 0 h 167"/>
                  <a:gd name="T36" fmla="*/ 52 w 173"/>
                  <a:gd name="T37" fmla="*/ 8 h 167"/>
                  <a:gd name="T38" fmla="*/ 33 w 173"/>
                  <a:gd name="T39" fmla="*/ 91 h 167"/>
                  <a:gd name="T40" fmla="*/ 34 w 173"/>
                  <a:gd name="T41" fmla="*/ 91 h 167"/>
                  <a:gd name="T42" fmla="*/ 38 w 173"/>
                  <a:gd name="T43" fmla="*/ 93 h 167"/>
                  <a:gd name="T44" fmla="*/ 46 w 173"/>
                  <a:gd name="T45" fmla="*/ 96 h 167"/>
                  <a:gd name="T46" fmla="*/ 43 w 173"/>
                  <a:gd name="T47" fmla="*/ 107 h 167"/>
                  <a:gd name="T48" fmla="*/ 43 w 173"/>
                  <a:gd name="T49" fmla="*/ 108 h 167"/>
                  <a:gd name="T50" fmla="*/ 47 w 173"/>
                  <a:gd name="T51" fmla="*/ 107 h 167"/>
                  <a:gd name="T52" fmla="*/ 48 w 173"/>
                  <a:gd name="T53" fmla="*/ 107 h 167"/>
                  <a:gd name="T54" fmla="*/ 56 w 173"/>
                  <a:gd name="T55" fmla="*/ 108 h 167"/>
                  <a:gd name="T56" fmla="*/ 60 w 173"/>
                  <a:gd name="T57" fmla="*/ 109 h 167"/>
                  <a:gd name="T58" fmla="*/ 69 w 173"/>
                  <a:gd name="T59" fmla="*/ 106 h 167"/>
                  <a:gd name="T60" fmla="*/ 62 w 173"/>
                  <a:gd name="T61" fmla="*/ 124 h 167"/>
                  <a:gd name="T62" fmla="*/ 23 w 173"/>
                  <a:gd name="T63" fmla="*/ 134 h 167"/>
                  <a:gd name="T64" fmla="*/ 0 w 173"/>
                  <a:gd name="T65" fmla="*/ 155 h 167"/>
                  <a:gd name="T66" fmla="*/ 0 w 173"/>
                  <a:gd name="T67" fmla="*/ 167 h 167"/>
                  <a:gd name="T68" fmla="*/ 173 w 173"/>
                  <a:gd name="T69" fmla="*/ 167 h 167"/>
                  <a:gd name="T70" fmla="*/ 173 w 173"/>
                  <a:gd name="T71" fmla="*/ 155 h 167"/>
                  <a:gd name="T72" fmla="*/ 150 w 173"/>
                  <a:gd name="T73" fmla="*/ 13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3" h="167">
                    <a:moveTo>
                      <a:pt x="150" y="134"/>
                    </a:moveTo>
                    <a:cubicBezTo>
                      <a:pt x="140" y="129"/>
                      <a:pt x="129" y="127"/>
                      <a:pt x="110" y="124"/>
                    </a:cubicBezTo>
                    <a:cubicBezTo>
                      <a:pt x="109" y="122"/>
                      <a:pt x="106" y="114"/>
                      <a:pt x="104" y="106"/>
                    </a:cubicBezTo>
                    <a:cubicBezTo>
                      <a:pt x="104" y="106"/>
                      <a:pt x="107" y="109"/>
                      <a:pt x="108" y="109"/>
                    </a:cubicBezTo>
                    <a:cubicBezTo>
                      <a:pt x="109" y="109"/>
                      <a:pt x="110" y="108"/>
                      <a:pt x="112" y="108"/>
                    </a:cubicBezTo>
                    <a:cubicBezTo>
                      <a:pt x="112" y="108"/>
                      <a:pt x="121" y="106"/>
                      <a:pt x="125" y="106"/>
                    </a:cubicBezTo>
                    <a:cubicBezTo>
                      <a:pt x="126" y="106"/>
                      <a:pt x="127" y="107"/>
                      <a:pt x="127" y="107"/>
                    </a:cubicBezTo>
                    <a:cubicBezTo>
                      <a:pt x="127" y="107"/>
                      <a:pt x="128" y="108"/>
                      <a:pt x="130" y="108"/>
                    </a:cubicBezTo>
                    <a:cubicBezTo>
                      <a:pt x="129" y="107"/>
                      <a:pt x="129" y="106"/>
                      <a:pt x="129" y="106"/>
                    </a:cubicBezTo>
                    <a:cubicBezTo>
                      <a:pt x="125" y="96"/>
                      <a:pt x="125" y="96"/>
                      <a:pt x="125" y="96"/>
                    </a:cubicBezTo>
                    <a:cubicBezTo>
                      <a:pt x="125" y="96"/>
                      <a:pt x="128" y="93"/>
                      <a:pt x="130" y="93"/>
                    </a:cubicBezTo>
                    <a:cubicBezTo>
                      <a:pt x="131" y="93"/>
                      <a:pt x="131" y="93"/>
                      <a:pt x="131" y="93"/>
                    </a:cubicBezTo>
                    <a:cubicBezTo>
                      <a:pt x="132" y="93"/>
                      <a:pt x="132" y="93"/>
                      <a:pt x="133" y="93"/>
                    </a:cubicBezTo>
                    <a:cubicBezTo>
                      <a:pt x="135" y="93"/>
                      <a:pt x="138" y="92"/>
                      <a:pt x="138" y="92"/>
                    </a:cubicBezTo>
                    <a:cubicBezTo>
                      <a:pt x="140" y="70"/>
                      <a:pt x="143" y="25"/>
                      <a:pt x="120" y="8"/>
                    </a:cubicBezTo>
                    <a:cubicBezTo>
                      <a:pt x="112" y="2"/>
                      <a:pt x="106" y="0"/>
                      <a:pt x="100" y="0"/>
                    </a:cubicBezTo>
                    <a:cubicBezTo>
                      <a:pt x="94" y="0"/>
                      <a:pt x="90" y="2"/>
                      <a:pt x="86" y="5"/>
                    </a:cubicBezTo>
                    <a:cubicBezTo>
                      <a:pt x="83" y="2"/>
                      <a:pt x="78" y="0"/>
                      <a:pt x="73" y="0"/>
                    </a:cubicBezTo>
                    <a:cubicBezTo>
                      <a:pt x="67" y="0"/>
                      <a:pt x="60" y="2"/>
                      <a:pt x="52" y="8"/>
                    </a:cubicBezTo>
                    <a:cubicBezTo>
                      <a:pt x="30" y="24"/>
                      <a:pt x="31" y="68"/>
                      <a:pt x="33" y="91"/>
                    </a:cubicBezTo>
                    <a:cubicBezTo>
                      <a:pt x="33" y="91"/>
                      <a:pt x="33" y="91"/>
                      <a:pt x="34" y="91"/>
                    </a:cubicBezTo>
                    <a:cubicBezTo>
                      <a:pt x="35" y="91"/>
                      <a:pt x="36" y="91"/>
                      <a:pt x="38" y="93"/>
                    </a:cubicBezTo>
                    <a:cubicBezTo>
                      <a:pt x="41" y="96"/>
                      <a:pt x="46" y="96"/>
                      <a:pt x="46" y="96"/>
                    </a:cubicBezTo>
                    <a:cubicBezTo>
                      <a:pt x="43" y="107"/>
                      <a:pt x="43" y="107"/>
                      <a:pt x="43" y="107"/>
                    </a:cubicBezTo>
                    <a:cubicBezTo>
                      <a:pt x="43" y="108"/>
                      <a:pt x="43" y="108"/>
                      <a:pt x="43" y="108"/>
                    </a:cubicBezTo>
                    <a:cubicBezTo>
                      <a:pt x="44" y="108"/>
                      <a:pt x="46" y="107"/>
                      <a:pt x="47" y="107"/>
                    </a:cubicBezTo>
                    <a:cubicBezTo>
                      <a:pt x="47" y="107"/>
                      <a:pt x="48" y="107"/>
                      <a:pt x="48" y="107"/>
                    </a:cubicBezTo>
                    <a:cubicBezTo>
                      <a:pt x="52" y="107"/>
                      <a:pt x="56" y="108"/>
                      <a:pt x="56" y="108"/>
                    </a:cubicBezTo>
                    <a:cubicBezTo>
                      <a:pt x="58" y="108"/>
                      <a:pt x="59" y="109"/>
                      <a:pt x="60" y="109"/>
                    </a:cubicBezTo>
                    <a:cubicBezTo>
                      <a:pt x="62" y="109"/>
                      <a:pt x="68" y="106"/>
                      <a:pt x="69" y="106"/>
                    </a:cubicBezTo>
                    <a:cubicBezTo>
                      <a:pt x="68" y="111"/>
                      <a:pt x="65" y="120"/>
                      <a:pt x="62" y="124"/>
                    </a:cubicBezTo>
                    <a:cubicBezTo>
                      <a:pt x="44" y="127"/>
                      <a:pt x="32" y="129"/>
                      <a:pt x="23" y="134"/>
                    </a:cubicBezTo>
                    <a:cubicBezTo>
                      <a:pt x="0" y="144"/>
                      <a:pt x="0" y="155"/>
                      <a:pt x="0" y="155"/>
                    </a:cubicBezTo>
                    <a:cubicBezTo>
                      <a:pt x="0" y="167"/>
                      <a:pt x="0" y="167"/>
                      <a:pt x="0" y="167"/>
                    </a:cubicBezTo>
                    <a:cubicBezTo>
                      <a:pt x="173" y="167"/>
                      <a:pt x="173" y="167"/>
                      <a:pt x="173" y="167"/>
                    </a:cubicBezTo>
                    <a:cubicBezTo>
                      <a:pt x="173" y="155"/>
                      <a:pt x="173" y="155"/>
                      <a:pt x="173" y="155"/>
                    </a:cubicBezTo>
                    <a:cubicBezTo>
                      <a:pt x="173" y="155"/>
                      <a:pt x="173" y="144"/>
                      <a:pt x="150" y="134"/>
                    </a:cubicBezTo>
                    <a:close/>
                  </a:path>
                </a:pathLst>
              </a:custGeom>
              <a:solidFill>
                <a:schemeClr val="bg1"/>
              </a:solidFill>
              <a:ln>
                <a:noFill/>
              </a:ln>
              <a:extLst/>
            </p:spPr>
            <p:txBody>
              <a:bodyPr lIns="121920" tIns="60960" rIns="121920" bIns="60960"/>
              <a:lstStyle/>
              <a:p>
                <a:pPr defTabSz="1219170" fontAlgn="auto">
                  <a:spcBef>
                    <a:spcPts val="0"/>
                  </a:spcBef>
                  <a:spcAft>
                    <a:spcPts val="0"/>
                  </a:spcAft>
                  <a:defRPr/>
                </a:pPr>
                <a:endParaRPr lang="zh-CN" altLang="en-US" sz="3200">
                  <a:latin typeface="微软雅黑" pitchFamily="34" charset="-122"/>
                  <a:ea typeface="微软雅黑" pitchFamily="34" charset="-122"/>
                </a:endParaRPr>
              </a:p>
            </p:txBody>
          </p:sp>
        </p:grpSp>
      </p:grpSp>
      <p:grpSp>
        <p:nvGrpSpPr>
          <p:cNvPr id="5" name="组合 80"/>
          <p:cNvGrpSpPr>
            <a:grpSpLocks/>
          </p:cNvGrpSpPr>
          <p:nvPr/>
        </p:nvGrpSpPr>
        <p:grpSpPr bwMode="auto">
          <a:xfrm>
            <a:off x="1928794" y="1539074"/>
            <a:ext cx="1350962" cy="1371600"/>
            <a:chOff x="1897189" y="1287042"/>
            <a:chExt cx="1350000" cy="1350000"/>
          </a:xfrm>
        </p:grpSpPr>
        <p:sp>
          <p:nvSpPr>
            <p:cNvPr id="82" name="椭圆 81"/>
            <p:cNvSpPr>
              <a:spLocks noChangeAspect="1"/>
            </p:cNvSpPr>
            <p:nvPr/>
          </p:nvSpPr>
          <p:spPr bwMode="auto">
            <a:xfrm>
              <a:off x="1897189" y="1287042"/>
              <a:ext cx="1350000" cy="1350000"/>
            </a:xfrm>
            <a:prstGeom prst="ellipse">
              <a:avLst/>
            </a:prstGeom>
            <a:solidFill>
              <a:srgbClr val="EBA82C"/>
            </a:solidFill>
            <a:ln w="57150" algn="ctr">
              <a:solidFill>
                <a:schemeClr val="bg1"/>
              </a:solidFill>
              <a:round/>
              <a:headEnd/>
              <a:tailEnd/>
            </a:ln>
          </p:spPr>
          <p:txBody>
            <a:bodyPr lIns="68946" tIns="34473" rIns="68946" bIns="34473" anchor="ctr"/>
            <a:lstStyle/>
            <a:p>
              <a:pPr algn="ctr" defTabSz="917575"/>
              <a:endParaRPr lang="zh-CN" altLang="en-US" sz="5000" b="1">
                <a:latin typeface="微软雅黑" pitchFamily="34" charset="-122"/>
                <a:ea typeface="微软雅黑" pitchFamily="34" charset="-122"/>
              </a:endParaRPr>
            </a:p>
          </p:txBody>
        </p:sp>
        <p:grpSp>
          <p:nvGrpSpPr>
            <p:cNvPr id="6" name="组合 82"/>
            <p:cNvGrpSpPr>
              <a:grpSpLocks noChangeAspect="1"/>
            </p:cNvGrpSpPr>
            <p:nvPr/>
          </p:nvGrpSpPr>
          <p:grpSpPr>
            <a:xfrm>
              <a:off x="2126567" y="1653328"/>
              <a:ext cx="891244" cy="720000"/>
              <a:chOff x="6994525" y="3779838"/>
              <a:chExt cx="1090613" cy="881062"/>
            </a:xfrm>
            <a:solidFill>
              <a:schemeClr val="bg1"/>
            </a:solidFill>
          </p:grpSpPr>
          <p:sp>
            <p:nvSpPr>
              <p:cNvPr id="84" name="Freeform 14"/>
              <p:cNvSpPr>
                <a:spLocks/>
              </p:cNvSpPr>
              <p:nvPr/>
            </p:nvSpPr>
            <p:spPr bwMode="auto">
              <a:xfrm>
                <a:off x="7150100" y="4349750"/>
                <a:ext cx="363538" cy="311150"/>
              </a:xfrm>
              <a:custGeom>
                <a:avLst/>
                <a:gdLst>
                  <a:gd name="T0" fmla="*/ 207 w 229"/>
                  <a:gd name="T1" fmla="*/ 41 h 196"/>
                  <a:gd name="T2" fmla="*/ 195 w 229"/>
                  <a:gd name="T3" fmla="*/ 67 h 196"/>
                  <a:gd name="T4" fmla="*/ 169 w 229"/>
                  <a:gd name="T5" fmla="*/ 60 h 196"/>
                  <a:gd name="T6" fmla="*/ 0 w 229"/>
                  <a:gd name="T7" fmla="*/ 12 h 196"/>
                  <a:gd name="T8" fmla="*/ 0 w 229"/>
                  <a:gd name="T9" fmla="*/ 132 h 196"/>
                  <a:gd name="T10" fmla="*/ 229 w 229"/>
                  <a:gd name="T11" fmla="*/ 196 h 196"/>
                  <a:gd name="T12" fmla="*/ 229 w 229"/>
                  <a:gd name="T13" fmla="*/ 0 h 196"/>
                  <a:gd name="T14" fmla="*/ 207 w 229"/>
                  <a:gd name="T15" fmla="*/ 41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96">
                    <a:moveTo>
                      <a:pt x="207" y="41"/>
                    </a:moveTo>
                    <a:lnTo>
                      <a:pt x="195" y="67"/>
                    </a:lnTo>
                    <a:lnTo>
                      <a:pt x="169" y="60"/>
                    </a:lnTo>
                    <a:lnTo>
                      <a:pt x="0" y="12"/>
                    </a:lnTo>
                    <a:lnTo>
                      <a:pt x="0" y="132"/>
                    </a:lnTo>
                    <a:lnTo>
                      <a:pt x="229" y="196"/>
                    </a:lnTo>
                    <a:lnTo>
                      <a:pt x="229" y="0"/>
                    </a:lnTo>
                    <a:lnTo>
                      <a:pt x="207" y="41"/>
                    </a:lnTo>
                    <a:close/>
                  </a:path>
                </a:pathLst>
              </a:custGeom>
              <a:solidFill>
                <a:schemeClr val="bg1"/>
              </a:solidFill>
              <a:ln>
                <a:noFill/>
              </a:ln>
              <a:extLst/>
            </p:spPr>
            <p:txBody>
              <a:bodyPr lIns="121920" tIns="60960" rIns="121920" bIns="60960"/>
              <a:lstStyle/>
              <a:p>
                <a:pPr defTabSz="1219170" fontAlgn="auto">
                  <a:spcBef>
                    <a:spcPts val="0"/>
                  </a:spcBef>
                  <a:spcAft>
                    <a:spcPts val="0"/>
                  </a:spcAft>
                  <a:defRPr/>
                </a:pPr>
                <a:endParaRPr lang="zh-CN" altLang="en-US" sz="3200">
                  <a:latin typeface="微软雅黑" pitchFamily="34" charset="-122"/>
                  <a:ea typeface="微软雅黑" pitchFamily="34" charset="-122"/>
                </a:endParaRPr>
              </a:p>
            </p:txBody>
          </p:sp>
          <p:sp>
            <p:nvSpPr>
              <p:cNvPr id="85" name="Freeform 15"/>
              <p:cNvSpPr>
                <a:spLocks/>
              </p:cNvSpPr>
              <p:nvPr/>
            </p:nvSpPr>
            <p:spPr bwMode="auto">
              <a:xfrm>
                <a:off x="7566025" y="4349750"/>
                <a:ext cx="368300" cy="311150"/>
              </a:xfrm>
              <a:custGeom>
                <a:avLst/>
                <a:gdLst>
                  <a:gd name="T0" fmla="*/ 34 w 232"/>
                  <a:gd name="T1" fmla="*/ 67 h 196"/>
                  <a:gd name="T2" fmla="*/ 22 w 232"/>
                  <a:gd name="T3" fmla="*/ 41 h 196"/>
                  <a:gd name="T4" fmla="*/ 0 w 232"/>
                  <a:gd name="T5" fmla="*/ 0 h 196"/>
                  <a:gd name="T6" fmla="*/ 0 w 232"/>
                  <a:gd name="T7" fmla="*/ 196 h 196"/>
                  <a:gd name="T8" fmla="*/ 232 w 232"/>
                  <a:gd name="T9" fmla="*/ 132 h 196"/>
                  <a:gd name="T10" fmla="*/ 232 w 232"/>
                  <a:gd name="T11" fmla="*/ 12 h 196"/>
                  <a:gd name="T12" fmla="*/ 62 w 232"/>
                  <a:gd name="T13" fmla="*/ 60 h 196"/>
                  <a:gd name="T14" fmla="*/ 34 w 232"/>
                  <a:gd name="T15" fmla="*/ 67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196">
                    <a:moveTo>
                      <a:pt x="34" y="67"/>
                    </a:moveTo>
                    <a:lnTo>
                      <a:pt x="22" y="41"/>
                    </a:lnTo>
                    <a:lnTo>
                      <a:pt x="0" y="0"/>
                    </a:lnTo>
                    <a:lnTo>
                      <a:pt x="0" y="196"/>
                    </a:lnTo>
                    <a:lnTo>
                      <a:pt x="232" y="132"/>
                    </a:lnTo>
                    <a:lnTo>
                      <a:pt x="232" y="12"/>
                    </a:lnTo>
                    <a:lnTo>
                      <a:pt x="62" y="60"/>
                    </a:lnTo>
                    <a:lnTo>
                      <a:pt x="34" y="67"/>
                    </a:lnTo>
                    <a:close/>
                  </a:path>
                </a:pathLst>
              </a:custGeom>
              <a:solidFill>
                <a:schemeClr val="bg1"/>
              </a:solidFill>
              <a:ln>
                <a:noFill/>
              </a:ln>
              <a:extLst/>
            </p:spPr>
            <p:txBody>
              <a:bodyPr lIns="121920" tIns="60960" rIns="121920" bIns="60960"/>
              <a:lstStyle/>
              <a:p>
                <a:pPr defTabSz="1219170" fontAlgn="auto">
                  <a:spcBef>
                    <a:spcPts val="0"/>
                  </a:spcBef>
                  <a:spcAft>
                    <a:spcPts val="0"/>
                  </a:spcAft>
                  <a:defRPr/>
                </a:pPr>
                <a:endParaRPr lang="zh-CN" altLang="en-US" sz="3200">
                  <a:latin typeface="微软雅黑" pitchFamily="34" charset="-122"/>
                  <a:ea typeface="微软雅黑" pitchFamily="34" charset="-122"/>
                </a:endParaRPr>
              </a:p>
            </p:txBody>
          </p:sp>
          <p:sp>
            <p:nvSpPr>
              <p:cNvPr id="86" name="Freeform 16"/>
              <p:cNvSpPr>
                <a:spLocks/>
              </p:cNvSpPr>
              <p:nvPr/>
            </p:nvSpPr>
            <p:spPr bwMode="auto">
              <a:xfrm>
                <a:off x="7540625" y="4065588"/>
                <a:ext cx="503238" cy="327025"/>
              </a:xfrm>
              <a:custGeom>
                <a:avLst/>
                <a:gdLst>
                  <a:gd name="T0" fmla="*/ 69 w 317"/>
                  <a:gd name="T1" fmla="*/ 206 h 206"/>
                  <a:gd name="T2" fmla="*/ 317 w 317"/>
                  <a:gd name="T3" fmla="*/ 136 h 206"/>
                  <a:gd name="T4" fmla="*/ 248 w 317"/>
                  <a:gd name="T5" fmla="*/ 0 h 206"/>
                  <a:gd name="T6" fmla="*/ 0 w 317"/>
                  <a:gd name="T7" fmla="*/ 67 h 206"/>
                  <a:gd name="T8" fmla="*/ 69 w 317"/>
                  <a:gd name="T9" fmla="*/ 206 h 206"/>
                </a:gdLst>
                <a:ahLst/>
                <a:cxnLst>
                  <a:cxn ang="0">
                    <a:pos x="T0" y="T1"/>
                  </a:cxn>
                  <a:cxn ang="0">
                    <a:pos x="T2" y="T3"/>
                  </a:cxn>
                  <a:cxn ang="0">
                    <a:pos x="T4" y="T5"/>
                  </a:cxn>
                  <a:cxn ang="0">
                    <a:pos x="T6" y="T7"/>
                  </a:cxn>
                  <a:cxn ang="0">
                    <a:pos x="T8" y="T9"/>
                  </a:cxn>
                </a:cxnLst>
                <a:rect l="0" t="0" r="r" b="b"/>
                <a:pathLst>
                  <a:path w="317" h="206">
                    <a:moveTo>
                      <a:pt x="69" y="206"/>
                    </a:moveTo>
                    <a:lnTo>
                      <a:pt x="317" y="136"/>
                    </a:lnTo>
                    <a:lnTo>
                      <a:pt x="248" y="0"/>
                    </a:lnTo>
                    <a:lnTo>
                      <a:pt x="0" y="67"/>
                    </a:lnTo>
                    <a:lnTo>
                      <a:pt x="69" y="206"/>
                    </a:lnTo>
                    <a:close/>
                  </a:path>
                </a:pathLst>
              </a:custGeom>
              <a:solidFill>
                <a:schemeClr val="bg1"/>
              </a:solidFill>
              <a:ln>
                <a:noFill/>
              </a:ln>
              <a:extLst/>
            </p:spPr>
            <p:txBody>
              <a:bodyPr lIns="121920" tIns="60960" rIns="121920" bIns="60960"/>
              <a:lstStyle/>
              <a:p>
                <a:pPr defTabSz="1219170" fontAlgn="auto">
                  <a:spcBef>
                    <a:spcPts val="0"/>
                  </a:spcBef>
                  <a:spcAft>
                    <a:spcPts val="0"/>
                  </a:spcAft>
                  <a:defRPr/>
                </a:pPr>
                <a:endParaRPr lang="zh-CN" altLang="en-US" sz="3200">
                  <a:latin typeface="微软雅黑" pitchFamily="34" charset="-122"/>
                  <a:ea typeface="微软雅黑" pitchFamily="34" charset="-122"/>
                </a:endParaRPr>
              </a:p>
            </p:txBody>
          </p:sp>
          <p:sp>
            <p:nvSpPr>
              <p:cNvPr id="87" name="Freeform 17"/>
              <p:cNvSpPr>
                <a:spLocks/>
              </p:cNvSpPr>
              <p:nvPr/>
            </p:nvSpPr>
            <p:spPr bwMode="auto">
              <a:xfrm>
                <a:off x="7040563" y="4065588"/>
                <a:ext cx="500063" cy="327025"/>
              </a:xfrm>
              <a:custGeom>
                <a:avLst/>
                <a:gdLst>
                  <a:gd name="T0" fmla="*/ 245 w 315"/>
                  <a:gd name="T1" fmla="*/ 206 h 206"/>
                  <a:gd name="T2" fmla="*/ 315 w 315"/>
                  <a:gd name="T3" fmla="*/ 67 h 206"/>
                  <a:gd name="T4" fmla="*/ 66 w 315"/>
                  <a:gd name="T5" fmla="*/ 0 h 206"/>
                  <a:gd name="T6" fmla="*/ 0 w 315"/>
                  <a:gd name="T7" fmla="*/ 136 h 206"/>
                  <a:gd name="T8" fmla="*/ 245 w 315"/>
                  <a:gd name="T9" fmla="*/ 206 h 206"/>
                </a:gdLst>
                <a:ahLst/>
                <a:cxnLst>
                  <a:cxn ang="0">
                    <a:pos x="T0" y="T1"/>
                  </a:cxn>
                  <a:cxn ang="0">
                    <a:pos x="T2" y="T3"/>
                  </a:cxn>
                  <a:cxn ang="0">
                    <a:pos x="T4" y="T5"/>
                  </a:cxn>
                  <a:cxn ang="0">
                    <a:pos x="T6" y="T7"/>
                  </a:cxn>
                  <a:cxn ang="0">
                    <a:pos x="T8" y="T9"/>
                  </a:cxn>
                </a:cxnLst>
                <a:rect l="0" t="0" r="r" b="b"/>
                <a:pathLst>
                  <a:path w="315" h="206">
                    <a:moveTo>
                      <a:pt x="245" y="206"/>
                    </a:moveTo>
                    <a:lnTo>
                      <a:pt x="315" y="67"/>
                    </a:lnTo>
                    <a:lnTo>
                      <a:pt x="66" y="0"/>
                    </a:lnTo>
                    <a:lnTo>
                      <a:pt x="0" y="136"/>
                    </a:lnTo>
                    <a:lnTo>
                      <a:pt x="245" y="206"/>
                    </a:lnTo>
                    <a:close/>
                  </a:path>
                </a:pathLst>
              </a:custGeom>
              <a:solidFill>
                <a:schemeClr val="bg1"/>
              </a:solidFill>
              <a:ln>
                <a:noFill/>
              </a:ln>
              <a:extLst/>
            </p:spPr>
            <p:txBody>
              <a:bodyPr lIns="121920" tIns="60960" rIns="121920" bIns="60960"/>
              <a:lstStyle/>
              <a:p>
                <a:pPr defTabSz="1219170" fontAlgn="auto">
                  <a:spcBef>
                    <a:spcPts val="0"/>
                  </a:spcBef>
                  <a:spcAft>
                    <a:spcPts val="0"/>
                  </a:spcAft>
                  <a:defRPr/>
                </a:pPr>
                <a:endParaRPr lang="zh-CN" altLang="en-US" sz="3200">
                  <a:latin typeface="微软雅黑" pitchFamily="34" charset="-122"/>
                  <a:ea typeface="微软雅黑" pitchFamily="34" charset="-122"/>
                </a:endParaRPr>
              </a:p>
            </p:txBody>
          </p:sp>
          <p:sp>
            <p:nvSpPr>
              <p:cNvPr id="88" name="Freeform 18"/>
              <p:cNvSpPr>
                <a:spLocks/>
              </p:cNvSpPr>
              <p:nvPr/>
            </p:nvSpPr>
            <p:spPr bwMode="auto">
              <a:xfrm>
                <a:off x="7540625" y="3779838"/>
                <a:ext cx="544513" cy="285750"/>
              </a:xfrm>
              <a:custGeom>
                <a:avLst/>
                <a:gdLst>
                  <a:gd name="T0" fmla="*/ 271 w 343"/>
                  <a:gd name="T1" fmla="*/ 151 h 180"/>
                  <a:gd name="T2" fmla="*/ 343 w 343"/>
                  <a:gd name="T3" fmla="*/ 70 h 180"/>
                  <a:gd name="T4" fmla="*/ 95 w 343"/>
                  <a:gd name="T5" fmla="*/ 0 h 180"/>
                  <a:gd name="T6" fmla="*/ 0 w 343"/>
                  <a:gd name="T7" fmla="*/ 110 h 180"/>
                  <a:gd name="T8" fmla="*/ 183 w 343"/>
                  <a:gd name="T9" fmla="*/ 161 h 180"/>
                  <a:gd name="T10" fmla="*/ 248 w 343"/>
                  <a:gd name="T11" fmla="*/ 180 h 180"/>
                  <a:gd name="T12" fmla="*/ 271 w 343"/>
                  <a:gd name="T13" fmla="*/ 151 h 180"/>
                </a:gdLst>
                <a:ahLst/>
                <a:cxnLst>
                  <a:cxn ang="0">
                    <a:pos x="T0" y="T1"/>
                  </a:cxn>
                  <a:cxn ang="0">
                    <a:pos x="T2" y="T3"/>
                  </a:cxn>
                  <a:cxn ang="0">
                    <a:pos x="T4" y="T5"/>
                  </a:cxn>
                  <a:cxn ang="0">
                    <a:pos x="T6" y="T7"/>
                  </a:cxn>
                  <a:cxn ang="0">
                    <a:pos x="T8" y="T9"/>
                  </a:cxn>
                  <a:cxn ang="0">
                    <a:pos x="T10" y="T11"/>
                  </a:cxn>
                  <a:cxn ang="0">
                    <a:pos x="T12" y="T13"/>
                  </a:cxn>
                </a:cxnLst>
                <a:rect l="0" t="0" r="r" b="b"/>
                <a:pathLst>
                  <a:path w="343" h="180">
                    <a:moveTo>
                      <a:pt x="271" y="151"/>
                    </a:moveTo>
                    <a:lnTo>
                      <a:pt x="343" y="70"/>
                    </a:lnTo>
                    <a:lnTo>
                      <a:pt x="95" y="0"/>
                    </a:lnTo>
                    <a:lnTo>
                      <a:pt x="0" y="110"/>
                    </a:lnTo>
                    <a:lnTo>
                      <a:pt x="183" y="161"/>
                    </a:lnTo>
                    <a:lnTo>
                      <a:pt x="248" y="180"/>
                    </a:lnTo>
                    <a:lnTo>
                      <a:pt x="271" y="151"/>
                    </a:lnTo>
                    <a:close/>
                  </a:path>
                </a:pathLst>
              </a:custGeom>
              <a:solidFill>
                <a:schemeClr val="bg1"/>
              </a:solidFill>
              <a:ln>
                <a:noFill/>
              </a:ln>
              <a:extLst/>
            </p:spPr>
            <p:txBody>
              <a:bodyPr lIns="121920" tIns="60960" rIns="121920" bIns="60960"/>
              <a:lstStyle/>
              <a:p>
                <a:pPr defTabSz="1219170" fontAlgn="auto">
                  <a:spcBef>
                    <a:spcPts val="0"/>
                  </a:spcBef>
                  <a:spcAft>
                    <a:spcPts val="0"/>
                  </a:spcAft>
                  <a:defRPr/>
                </a:pPr>
                <a:endParaRPr lang="zh-CN" altLang="en-US" sz="3200">
                  <a:latin typeface="微软雅黑" pitchFamily="34" charset="-122"/>
                  <a:ea typeface="微软雅黑" pitchFamily="34" charset="-122"/>
                </a:endParaRPr>
              </a:p>
            </p:txBody>
          </p:sp>
          <p:sp>
            <p:nvSpPr>
              <p:cNvPr id="89" name="Freeform 19"/>
              <p:cNvSpPr>
                <a:spLocks/>
              </p:cNvSpPr>
              <p:nvPr/>
            </p:nvSpPr>
            <p:spPr bwMode="auto">
              <a:xfrm>
                <a:off x="6994525" y="3779838"/>
                <a:ext cx="546100" cy="285750"/>
              </a:xfrm>
              <a:custGeom>
                <a:avLst/>
                <a:gdLst>
                  <a:gd name="T0" fmla="*/ 160 w 344"/>
                  <a:gd name="T1" fmla="*/ 161 h 180"/>
                  <a:gd name="T2" fmla="*/ 344 w 344"/>
                  <a:gd name="T3" fmla="*/ 110 h 180"/>
                  <a:gd name="T4" fmla="*/ 248 w 344"/>
                  <a:gd name="T5" fmla="*/ 0 h 180"/>
                  <a:gd name="T6" fmla="*/ 0 w 344"/>
                  <a:gd name="T7" fmla="*/ 70 h 180"/>
                  <a:gd name="T8" fmla="*/ 72 w 344"/>
                  <a:gd name="T9" fmla="*/ 151 h 180"/>
                  <a:gd name="T10" fmla="*/ 95 w 344"/>
                  <a:gd name="T11" fmla="*/ 180 h 180"/>
                  <a:gd name="T12" fmla="*/ 160 w 344"/>
                  <a:gd name="T13" fmla="*/ 161 h 180"/>
                </a:gdLst>
                <a:ahLst/>
                <a:cxnLst>
                  <a:cxn ang="0">
                    <a:pos x="T0" y="T1"/>
                  </a:cxn>
                  <a:cxn ang="0">
                    <a:pos x="T2" y="T3"/>
                  </a:cxn>
                  <a:cxn ang="0">
                    <a:pos x="T4" y="T5"/>
                  </a:cxn>
                  <a:cxn ang="0">
                    <a:pos x="T6" y="T7"/>
                  </a:cxn>
                  <a:cxn ang="0">
                    <a:pos x="T8" y="T9"/>
                  </a:cxn>
                  <a:cxn ang="0">
                    <a:pos x="T10" y="T11"/>
                  </a:cxn>
                  <a:cxn ang="0">
                    <a:pos x="T12" y="T13"/>
                  </a:cxn>
                </a:cxnLst>
                <a:rect l="0" t="0" r="r" b="b"/>
                <a:pathLst>
                  <a:path w="344" h="180">
                    <a:moveTo>
                      <a:pt x="160" y="161"/>
                    </a:moveTo>
                    <a:lnTo>
                      <a:pt x="344" y="110"/>
                    </a:lnTo>
                    <a:lnTo>
                      <a:pt x="248" y="0"/>
                    </a:lnTo>
                    <a:lnTo>
                      <a:pt x="0" y="70"/>
                    </a:lnTo>
                    <a:lnTo>
                      <a:pt x="72" y="151"/>
                    </a:lnTo>
                    <a:lnTo>
                      <a:pt x="95" y="180"/>
                    </a:lnTo>
                    <a:lnTo>
                      <a:pt x="160" y="161"/>
                    </a:lnTo>
                    <a:close/>
                  </a:path>
                </a:pathLst>
              </a:custGeom>
              <a:solidFill>
                <a:schemeClr val="bg1"/>
              </a:solidFill>
              <a:ln>
                <a:noFill/>
              </a:ln>
              <a:extLst/>
            </p:spPr>
            <p:txBody>
              <a:bodyPr lIns="121920" tIns="60960" rIns="121920" bIns="60960"/>
              <a:lstStyle/>
              <a:p>
                <a:pPr defTabSz="1219170" fontAlgn="auto">
                  <a:spcBef>
                    <a:spcPts val="0"/>
                  </a:spcBef>
                  <a:spcAft>
                    <a:spcPts val="0"/>
                  </a:spcAft>
                  <a:defRPr/>
                </a:pPr>
                <a:endParaRPr lang="zh-CN" altLang="en-US" sz="3200">
                  <a:latin typeface="微软雅黑" pitchFamily="34" charset="-122"/>
                  <a:ea typeface="微软雅黑" pitchFamily="34" charset="-122"/>
                </a:endParaRPr>
              </a:p>
            </p:txBody>
          </p:sp>
        </p:grpSp>
      </p:grpSp>
      <p:grpSp>
        <p:nvGrpSpPr>
          <p:cNvPr id="7" name="组合 89"/>
          <p:cNvGrpSpPr>
            <a:grpSpLocks/>
          </p:cNvGrpSpPr>
          <p:nvPr/>
        </p:nvGrpSpPr>
        <p:grpSpPr bwMode="auto">
          <a:xfrm>
            <a:off x="5929322" y="1610512"/>
            <a:ext cx="1349375" cy="1371600"/>
            <a:chOff x="5568145" y="1287042"/>
            <a:chExt cx="1350000" cy="1350000"/>
          </a:xfrm>
        </p:grpSpPr>
        <p:sp>
          <p:nvSpPr>
            <p:cNvPr id="91" name="椭圆 90"/>
            <p:cNvSpPr>
              <a:spLocks noChangeAspect="1"/>
            </p:cNvSpPr>
            <p:nvPr/>
          </p:nvSpPr>
          <p:spPr bwMode="auto">
            <a:xfrm>
              <a:off x="5568145" y="1287042"/>
              <a:ext cx="1350000" cy="1350000"/>
            </a:xfrm>
            <a:prstGeom prst="ellipse">
              <a:avLst/>
            </a:prstGeom>
            <a:solidFill>
              <a:srgbClr val="EBA82C"/>
            </a:solidFill>
            <a:ln w="57150" algn="ctr">
              <a:solidFill>
                <a:schemeClr val="bg1"/>
              </a:solidFill>
              <a:round/>
              <a:headEnd/>
              <a:tailEnd/>
            </a:ln>
          </p:spPr>
          <p:txBody>
            <a:bodyPr lIns="68946" tIns="34473" rIns="68946" bIns="34473" anchor="ctr"/>
            <a:lstStyle/>
            <a:p>
              <a:pPr algn="ctr" defTabSz="917575"/>
              <a:endParaRPr lang="zh-CN" altLang="en-US" sz="5000" b="1">
                <a:latin typeface="微软雅黑" pitchFamily="34" charset="-122"/>
                <a:ea typeface="微软雅黑" pitchFamily="34" charset="-122"/>
              </a:endParaRPr>
            </a:p>
          </p:txBody>
        </p:sp>
        <p:grpSp>
          <p:nvGrpSpPr>
            <p:cNvPr id="8" name="组合 91"/>
            <p:cNvGrpSpPr>
              <a:grpSpLocks noChangeAspect="1"/>
            </p:cNvGrpSpPr>
            <p:nvPr/>
          </p:nvGrpSpPr>
          <p:grpSpPr>
            <a:xfrm>
              <a:off x="5970873" y="1631270"/>
              <a:ext cx="699100" cy="720000"/>
              <a:chOff x="10140951" y="3663950"/>
              <a:chExt cx="1062037" cy="1093788"/>
            </a:xfrm>
            <a:solidFill>
              <a:schemeClr val="bg1"/>
            </a:solidFill>
          </p:grpSpPr>
          <p:sp>
            <p:nvSpPr>
              <p:cNvPr id="93" name="Freeform 23"/>
              <p:cNvSpPr>
                <a:spLocks/>
              </p:cNvSpPr>
              <p:nvPr/>
            </p:nvSpPr>
            <p:spPr bwMode="auto">
              <a:xfrm>
                <a:off x="10148888" y="4467225"/>
                <a:ext cx="1054099" cy="290513"/>
              </a:xfrm>
              <a:custGeom>
                <a:avLst/>
                <a:gdLst>
                  <a:gd name="T0" fmla="*/ 278 w 278"/>
                  <a:gd name="T1" fmla="*/ 1 h 77"/>
                  <a:gd name="T2" fmla="*/ 253 w 278"/>
                  <a:gd name="T3" fmla="*/ 23 h 77"/>
                  <a:gd name="T4" fmla="*/ 253 w 278"/>
                  <a:gd name="T5" fmla="*/ 23 h 77"/>
                  <a:gd name="T6" fmla="*/ 253 w 278"/>
                  <a:gd name="T7" fmla="*/ 23 h 77"/>
                  <a:gd name="T8" fmla="*/ 140 w 278"/>
                  <a:gd name="T9" fmla="*/ 52 h 77"/>
                  <a:gd name="T10" fmla="*/ 38 w 278"/>
                  <a:gd name="T11" fmla="*/ 30 h 77"/>
                  <a:gd name="T12" fmla="*/ 0 w 278"/>
                  <a:gd name="T13" fmla="*/ 0 h 77"/>
                  <a:gd name="T14" fmla="*/ 47 w 278"/>
                  <a:gd name="T15" fmla="*/ 56 h 77"/>
                  <a:gd name="T16" fmla="*/ 140 w 278"/>
                  <a:gd name="T17" fmla="*/ 77 h 77"/>
                  <a:gd name="T18" fmla="*/ 243 w 278"/>
                  <a:gd name="T19" fmla="*/ 50 h 77"/>
                  <a:gd name="T20" fmla="*/ 243 w 278"/>
                  <a:gd name="T21" fmla="*/ 50 h 77"/>
                  <a:gd name="T22" fmla="*/ 278 w 278"/>
                  <a:gd name="T23" fmla="*/ 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8" h="77">
                    <a:moveTo>
                      <a:pt x="278" y="1"/>
                    </a:moveTo>
                    <a:cubicBezTo>
                      <a:pt x="271" y="9"/>
                      <a:pt x="263" y="16"/>
                      <a:pt x="253" y="23"/>
                    </a:cubicBezTo>
                    <a:cubicBezTo>
                      <a:pt x="253" y="23"/>
                      <a:pt x="253" y="23"/>
                      <a:pt x="253" y="23"/>
                    </a:cubicBezTo>
                    <a:cubicBezTo>
                      <a:pt x="253" y="23"/>
                      <a:pt x="253" y="23"/>
                      <a:pt x="253" y="23"/>
                    </a:cubicBezTo>
                    <a:cubicBezTo>
                      <a:pt x="223" y="42"/>
                      <a:pt x="183" y="52"/>
                      <a:pt x="140" y="52"/>
                    </a:cubicBezTo>
                    <a:cubicBezTo>
                      <a:pt x="103" y="52"/>
                      <a:pt x="67" y="44"/>
                      <a:pt x="38" y="30"/>
                    </a:cubicBezTo>
                    <a:cubicBezTo>
                      <a:pt x="22" y="22"/>
                      <a:pt x="9" y="11"/>
                      <a:pt x="0" y="0"/>
                    </a:cubicBezTo>
                    <a:cubicBezTo>
                      <a:pt x="2" y="21"/>
                      <a:pt x="18" y="41"/>
                      <a:pt x="47" y="56"/>
                    </a:cubicBezTo>
                    <a:cubicBezTo>
                      <a:pt x="73" y="70"/>
                      <a:pt x="107" y="77"/>
                      <a:pt x="140" y="77"/>
                    </a:cubicBezTo>
                    <a:cubicBezTo>
                      <a:pt x="178" y="77"/>
                      <a:pt x="216" y="67"/>
                      <a:pt x="243" y="50"/>
                    </a:cubicBezTo>
                    <a:cubicBezTo>
                      <a:pt x="243" y="50"/>
                      <a:pt x="243" y="50"/>
                      <a:pt x="243" y="50"/>
                    </a:cubicBezTo>
                    <a:cubicBezTo>
                      <a:pt x="265" y="36"/>
                      <a:pt x="276" y="19"/>
                      <a:pt x="278" y="1"/>
                    </a:cubicBezTo>
                    <a:close/>
                  </a:path>
                </a:pathLst>
              </a:custGeom>
              <a:solidFill>
                <a:schemeClr val="bg1"/>
              </a:solidFill>
              <a:ln>
                <a:noFill/>
              </a:ln>
              <a:extLst/>
            </p:spPr>
            <p:txBody>
              <a:bodyPr lIns="121920" tIns="60960" rIns="121920" bIns="60960"/>
              <a:lstStyle/>
              <a:p>
                <a:pPr defTabSz="1219170" fontAlgn="auto">
                  <a:spcBef>
                    <a:spcPts val="0"/>
                  </a:spcBef>
                  <a:spcAft>
                    <a:spcPts val="0"/>
                  </a:spcAft>
                  <a:defRPr/>
                </a:pPr>
                <a:endParaRPr lang="zh-CN" altLang="en-US" sz="3200">
                  <a:latin typeface="微软雅黑" pitchFamily="34" charset="-122"/>
                  <a:ea typeface="微软雅黑" pitchFamily="34" charset="-122"/>
                </a:endParaRPr>
              </a:p>
            </p:txBody>
          </p:sp>
          <p:sp>
            <p:nvSpPr>
              <p:cNvPr id="94" name="Freeform 24"/>
              <p:cNvSpPr>
                <a:spLocks/>
              </p:cNvSpPr>
              <p:nvPr/>
            </p:nvSpPr>
            <p:spPr bwMode="auto">
              <a:xfrm>
                <a:off x="10148888" y="4308475"/>
                <a:ext cx="1054099" cy="287338"/>
              </a:xfrm>
              <a:custGeom>
                <a:avLst/>
                <a:gdLst>
                  <a:gd name="T0" fmla="*/ 253 w 278"/>
                  <a:gd name="T1" fmla="*/ 22 h 76"/>
                  <a:gd name="T2" fmla="*/ 253 w 278"/>
                  <a:gd name="T3" fmla="*/ 23 h 76"/>
                  <a:gd name="T4" fmla="*/ 253 w 278"/>
                  <a:gd name="T5" fmla="*/ 23 h 76"/>
                  <a:gd name="T6" fmla="*/ 140 w 278"/>
                  <a:gd name="T7" fmla="*/ 52 h 76"/>
                  <a:gd name="T8" fmla="*/ 38 w 278"/>
                  <a:gd name="T9" fmla="*/ 30 h 76"/>
                  <a:gd name="T10" fmla="*/ 0 w 278"/>
                  <a:gd name="T11" fmla="*/ 0 h 76"/>
                  <a:gd name="T12" fmla="*/ 47 w 278"/>
                  <a:gd name="T13" fmla="*/ 56 h 76"/>
                  <a:gd name="T14" fmla="*/ 140 w 278"/>
                  <a:gd name="T15" fmla="*/ 76 h 76"/>
                  <a:gd name="T16" fmla="*/ 243 w 278"/>
                  <a:gd name="T17" fmla="*/ 49 h 76"/>
                  <a:gd name="T18" fmla="*/ 243 w 278"/>
                  <a:gd name="T19" fmla="*/ 49 h 76"/>
                  <a:gd name="T20" fmla="*/ 278 w 278"/>
                  <a:gd name="T21" fmla="*/ 1 h 76"/>
                  <a:gd name="T22" fmla="*/ 253 w 278"/>
                  <a:gd name="T23" fmla="*/ 2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8" h="76">
                    <a:moveTo>
                      <a:pt x="253" y="22"/>
                    </a:moveTo>
                    <a:cubicBezTo>
                      <a:pt x="253" y="23"/>
                      <a:pt x="253" y="23"/>
                      <a:pt x="253" y="23"/>
                    </a:cubicBezTo>
                    <a:cubicBezTo>
                      <a:pt x="253" y="23"/>
                      <a:pt x="253" y="23"/>
                      <a:pt x="253" y="23"/>
                    </a:cubicBezTo>
                    <a:cubicBezTo>
                      <a:pt x="223" y="42"/>
                      <a:pt x="183" y="52"/>
                      <a:pt x="140" y="52"/>
                    </a:cubicBezTo>
                    <a:cubicBezTo>
                      <a:pt x="103" y="52"/>
                      <a:pt x="67" y="44"/>
                      <a:pt x="38" y="30"/>
                    </a:cubicBezTo>
                    <a:cubicBezTo>
                      <a:pt x="22" y="21"/>
                      <a:pt x="9" y="11"/>
                      <a:pt x="0" y="0"/>
                    </a:cubicBezTo>
                    <a:cubicBezTo>
                      <a:pt x="2" y="20"/>
                      <a:pt x="18" y="41"/>
                      <a:pt x="47" y="56"/>
                    </a:cubicBezTo>
                    <a:cubicBezTo>
                      <a:pt x="73" y="70"/>
                      <a:pt x="107" y="76"/>
                      <a:pt x="140" y="76"/>
                    </a:cubicBezTo>
                    <a:cubicBezTo>
                      <a:pt x="178" y="76"/>
                      <a:pt x="216" y="67"/>
                      <a:pt x="243" y="49"/>
                    </a:cubicBezTo>
                    <a:cubicBezTo>
                      <a:pt x="243" y="49"/>
                      <a:pt x="243" y="49"/>
                      <a:pt x="243" y="49"/>
                    </a:cubicBezTo>
                    <a:cubicBezTo>
                      <a:pt x="265" y="35"/>
                      <a:pt x="276" y="18"/>
                      <a:pt x="278" y="1"/>
                    </a:cubicBezTo>
                    <a:cubicBezTo>
                      <a:pt x="271" y="9"/>
                      <a:pt x="263" y="16"/>
                      <a:pt x="253" y="22"/>
                    </a:cubicBezTo>
                    <a:close/>
                  </a:path>
                </a:pathLst>
              </a:custGeom>
              <a:solidFill>
                <a:schemeClr val="bg1"/>
              </a:solidFill>
              <a:ln>
                <a:noFill/>
              </a:ln>
              <a:extLst/>
            </p:spPr>
            <p:txBody>
              <a:bodyPr lIns="121920" tIns="60960" rIns="121920" bIns="60960"/>
              <a:lstStyle/>
              <a:p>
                <a:pPr defTabSz="1219170" fontAlgn="auto">
                  <a:spcBef>
                    <a:spcPts val="0"/>
                  </a:spcBef>
                  <a:spcAft>
                    <a:spcPts val="0"/>
                  </a:spcAft>
                  <a:defRPr/>
                </a:pPr>
                <a:endParaRPr lang="zh-CN" altLang="en-US" sz="3200">
                  <a:latin typeface="微软雅黑" pitchFamily="34" charset="-122"/>
                  <a:ea typeface="微软雅黑" pitchFamily="34" charset="-122"/>
                </a:endParaRPr>
              </a:p>
            </p:txBody>
          </p:sp>
          <p:sp>
            <p:nvSpPr>
              <p:cNvPr id="95" name="Freeform 25"/>
              <p:cNvSpPr>
                <a:spLocks/>
              </p:cNvSpPr>
              <p:nvPr/>
            </p:nvSpPr>
            <p:spPr bwMode="auto">
              <a:xfrm>
                <a:off x="10148888" y="4148138"/>
                <a:ext cx="1054099" cy="288925"/>
              </a:xfrm>
              <a:custGeom>
                <a:avLst/>
                <a:gdLst>
                  <a:gd name="T0" fmla="*/ 253 w 278"/>
                  <a:gd name="T1" fmla="*/ 22 h 76"/>
                  <a:gd name="T2" fmla="*/ 253 w 278"/>
                  <a:gd name="T3" fmla="*/ 22 h 76"/>
                  <a:gd name="T4" fmla="*/ 253 w 278"/>
                  <a:gd name="T5" fmla="*/ 22 h 76"/>
                  <a:gd name="T6" fmla="*/ 140 w 278"/>
                  <a:gd name="T7" fmla="*/ 52 h 76"/>
                  <a:gd name="T8" fmla="*/ 38 w 278"/>
                  <a:gd name="T9" fmla="*/ 29 h 76"/>
                  <a:gd name="T10" fmla="*/ 0 w 278"/>
                  <a:gd name="T11" fmla="*/ 0 h 76"/>
                  <a:gd name="T12" fmla="*/ 47 w 278"/>
                  <a:gd name="T13" fmla="*/ 55 h 76"/>
                  <a:gd name="T14" fmla="*/ 140 w 278"/>
                  <a:gd name="T15" fmla="*/ 76 h 76"/>
                  <a:gd name="T16" fmla="*/ 243 w 278"/>
                  <a:gd name="T17" fmla="*/ 49 h 76"/>
                  <a:gd name="T18" fmla="*/ 243 w 278"/>
                  <a:gd name="T19" fmla="*/ 49 h 76"/>
                  <a:gd name="T20" fmla="*/ 278 w 278"/>
                  <a:gd name="T21" fmla="*/ 1 h 76"/>
                  <a:gd name="T22" fmla="*/ 253 w 278"/>
                  <a:gd name="T23" fmla="*/ 2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8" h="76">
                    <a:moveTo>
                      <a:pt x="253" y="22"/>
                    </a:moveTo>
                    <a:cubicBezTo>
                      <a:pt x="253" y="22"/>
                      <a:pt x="253" y="22"/>
                      <a:pt x="253" y="22"/>
                    </a:cubicBezTo>
                    <a:cubicBezTo>
                      <a:pt x="253" y="22"/>
                      <a:pt x="253" y="22"/>
                      <a:pt x="253" y="22"/>
                    </a:cubicBezTo>
                    <a:cubicBezTo>
                      <a:pt x="223" y="41"/>
                      <a:pt x="183" y="52"/>
                      <a:pt x="140" y="52"/>
                    </a:cubicBezTo>
                    <a:cubicBezTo>
                      <a:pt x="103" y="52"/>
                      <a:pt x="67" y="44"/>
                      <a:pt x="38" y="29"/>
                    </a:cubicBezTo>
                    <a:cubicBezTo>
                      <a:pt x="22" y="21"/>
                      <a:pt x="9" y="11"/>
                      <a:pt x="0" y="0"/>
                    </a:cubicBezTo>
                    <a:cubicBezTo>
                      <a:pt x="2" y="20"/>
                      <a:pt x="18" y="41"/>
                      <a:pt x="47" y="55"/>
                    </a:cubicBezTo>
                    <a:cubicBezTo>
                      <a:pt x="73" y="69"/>
                      <a:pt x="107" y="76"/>
                      <a:pt x="140" y="76"/>
                    </a:cubicBezTo>
                    <a:cubicBezTo>
                      <a:pt x="178" y="76"/>
                      <a:pt x="216" y="67"/>
                      <a:pt x="243" y="49"/>
                    </a:cubicBezTo>
                    <a:cubicBezTo>
                      <a:pt x="243" y="49"/>
                      <a:pt x="243" y="49"/>
                      <a:pt x="243" y="49"/>
                    </a:cubicBezTo>
                    <a:cubicBezTo>
                      <a:pt x="265" y="35"/>
                      <a:pt x="276" y="18"/>
                      <a:pt x="278" y="1"/>
                    </a:cubicBezTo>
                    <a:cubicBezTo>
                      <a:pt x="271" y="9"/>
                      <a:pt x="263" y="16"/>
                      <a:pt x="253" y="22"/>
                    </a:cubicBezTo>
                    <a:close/>
                  </a:path>
                </a:pathLst>
              </a:custGeom>
              <a:solidFill>
                <a:schemeClr val="bg1"/>
              </a:solidFill>
              <a:ln>
                <a:noFill/>
              </a:ln>
              <a:extLst/>
            </p:spPr>
            <p:txBody>
              <a:bodyPr lIns="121920" tIns="60960" rIns="121920" bIns="60960"/>
              <a:lstStyle/>
              <a:p>
                <a:pPr defTabSz="1219170" fontAlgn="auto">
                  <a:spcBef>
                    <a:spcPts val="0"/>
                  </a:spcBef>
                  <a:spcAft>
                    <a:spcPts val="0"/>
                  </a:spcAft>
                  <a:defRPr/>
                </a:pPr>
                <a:endParaRPr lang="zh-CN" altLang="en-US" sz="3200">
                  <a:latin typeface="微软雅黑" pitchFamily="34" charset="-122"/>
                  <a:ea typeface="微软雅黑" pitchFamily="34" charset="-122"/>
                </a:endParaRPr>
              </a:p>
            </p:txBody>
          </p:sp>
          <p:sp>
            <p:nvSpPr>
              <p:cNvPr id="96" name="Freeform 26"/>
              <p:cNvSpPr>
                <a:spLocks noEditPoints="1"/>
              </p:cNvSpPr>
              <p:nvPr/>
            </p:nvSpPr>
            <p:spPr bwMode="auto">
              <a:xfrm>
                <a:off x="10140951" y="3663950"/>
                <a:ext cx="1062037" cy="647700"/>
              </a:xfrm>
              <a:custGeom>
                <a:avLst/>
                <a:gdLst>
                  <a:gd name="T0" fmla="*/ 2 w 280"/>
                  <a:gd name="T1" fmla="*/ 78 h 171"/>
                  <a:gd name="T2" fmla="*/ 49 w 280"/>
                  <a:gd name="T3" fmla="*/ 141 h 171"/>
                  <a:gd name="T4" fmla="*/ 245 w 280"/>
                  <a:gd name="T5" fmla="*/ 135 h 171"/>
                  <a:gd name="T6" fmla="*/ 245 w 280"/>
                  <a:gd name="T7" fmla="*/ 135 h 171"/>
                  <a:gd name="T8" fmla="*/ 280 w 280"/>
                  <a:gd name="T9" fmla="*/ 84 h 171"/>
                  <a:gd name="T10" fmla="*/ 280 w 280"/>
                  <a:gd name="T11" fmla="*/ 81 h 171"/>
                  <a:gd name="T12" fmla="*/ 280 w 280"/>
                  <a:gd name="T13" fmla="*/ 77 h 171"/>
                  <a:gd name="T14" fmla="*/ 233 w 280"/>
                  <a:gd name="T15" fmla="*/ 21 h 171"/>
                  <a:gd name="T16" fmla="*/ 140 w 280"/>
                  <a:gd name="T17" fmla="*/ 0 h 171"/>
                  <a:gd name="T18" fmla="*/ 133 w 280"/>
                  <a:gd name="T19" fmla="*/ 1 h 171"/>
                  <a:gd name="T20" fmla="*/ 132 w 280"/>
                  <a:gd name="T21" fmla="*/ 1 h 171"/>
                  <a:gd name="T22" fmla="*/ 119 w 280"/>
                  <a:gd name="T23" fmla="*/ 1 h 171"/>
                  <a:gd name="T24" fmla="*/ 119 w 280"/>
                  <a:gd name="T25" fmla="*/ 1 h 171"/>
                  <a:gd name="T26" fmla="*/ 106 w 280"/>
                  <a:gd name="T27" fmla="*/ 3 h 171"/>
                  <a:gd name="T28" fmla="*/ 106 w 280"/>
                  <a:gd name="T29" fmla="*/ 3 h 171"/>
                  <a:gd name="T30" fmla="*/ 93 w 280"/>
                  <a:gd name="T31" fmla="*/ 5 h 171"/>
                  <a:gd name="T32" fmla="*/ 93 w 280"/>
                  <a:gd name="T33" fmla="*/ 5 h 171"/>
                  <a:gd name="T34" fmla="*/ 37 w 280"/>
                  <a:gd name="T35" fmla="*/ 27 h 171"/>
                  <a:gd name="T36" fmla="*/ 37 w 280"/>
                  <a:gd name="T37" fmla="*/ 27 h 171"/>
                  <a:gd name="T38" fmla="*/ 2 w 280"/>
                  <a:gd name="T39" fmla="*/ 78 h 171"/>
                  <a:gd name="T40" fmla="*/ 230 w 280"/>
                  <a:gd name="T41" fmla="*/ 127 h 171"/>
                  <a:gd name="T42" fmla="*/ 230 w 280"/>
                  <a:gd name="T43" fmla="*/ 127 h 171"/>
                  <a:gd name="T44" fmla="*/ 62 w 280"/>
                  <a:gd name="T45" fmla="*/ 133 h 171"/>
                  <a:gd name="T46" fmla="*/ 52 w 280"/>
                  <a:gd name="T47" fmla="*/ 35 h 171"/>
                  <a:gd name="T48" fmla="*/ 220 w 280"/>
                  <a:gd name="T49" fmla="*/ 30 h 171"/>
                  <a:gd name="T50" fmla="*/ 230 w 280"/>
                  <a:gd name="T51" fmla="*/ 12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0" h="171">
                    <a:moveTo>
                      <a:pt x="2" y="78"/>
                    </a:moveTo>
                    <a:cubicBezTo>
                      <a:pt x="0" y="101"/>
                      <a:pt x="16" y="125"/>
                      <a:pt x="49" y="141"/>
                    </a:cubicBezTo>
                    <a:cubicBezTo>
                      <a:pt x="106" y="171"/>
                      <a:pt x="194" y="168"/>
                      <a:pt x="245" y="135"/>
                    </a:cubicBezTo>
                    <a:cubicBezTo>
                      <a:pt x="245" y="135"/>
                      <a:pt x="245" y="135"/>
                      <a:pt x="245" y="135"/>
                    </a:cubicBezTo>
                    <a:cubicBezTo>
                      <a:pt x="268" y="120"/>
                      <a:pt x="279" y="102"/>
                      <a:pt x="280" y="84"/>
                    </a:cubicBezTo>
                    <a:cubicBezTo>
                      <a:pt x="280" y="83"/>
                      <a:pt x="280" y="82"/>
                      <a:pt x="280" y="81"/>
                    </a:cubicBezTo>
                    <a:cubicBezTo>
                      <a:pt x="280" y="80"/>
                      <a:pt x="280" y="78"/>
                      <a:pt x="280" y="77"/>
                    </a:cubicBezTo>
                    <a:cubicBezTo>
                      <a:pt x="278" y="56"/>
                      <a:pt x="262" y="36"/>
                      <a:pt x="233" y="21"/>
                    </a:cubicBezTo>
                    <a:cubicBezTo>
                      <a:pt x="206" y="7"/>
                      <a:pt x="173" y="0"/>
                      <a:pt x="140" y="0"/>
                    </a:cubicBezTo>
                    <a:cubicBezTo>
                      <a:pt x="138" y="0"/>
                      <a:pt x="135" y="0"/>
                      <a:pt x="133" y="1"/>
                    </a:cubicBezTo>
                    <a:cubicBezTo>
                      <a:pt x="132" y="1"/>
                      <a:pt x="132" y="1"/>
                      <a:pt x="132" y="1"/>
                    </a:cubicBezTo>
                    <a:cubicBezTo>
                      <a:pt x="128" y="1"/>
                      <a:pt x="124" y="1"/>
                      <a:pt x="119" y="1"/>
                    </a:cubicBezTo>
                    <a:cubicBezTo>
                      <a:pt x="119" y="1"/>
                      <a:pt x="119" y="1"/>
                      <a:pt x="119" y="1"/>
                    </a:cubicBezTo>
                    <a:cubicBezTo>
                      <a:pt x="115" y="2"/>
                      <a:pt x="110" y="2"/>
                      <a:pt x="106" y="3"/>
                    </a:cubicBezTo>
                    <a:cubicBezTo>
                      <a:pt x="106" y="3"/>
                      <a:pt x="106" y="3"/>
                      <a:pt x="106" y="3"/>
                    </a:cubicBezTo>
                    <a:cubicBezTo>
                      <a:pt x="102" y="4"/>
                      <a:pt x="97" y="4"/>
                      <a:pt x="93" y="5"/>
                    </a:cubicBezTo>
                    <a:cubicBezTo>
                      <a:pt x="93" y="5"/>
                      <a:pt x="93" y="5"/>
                      <a:pt x="93" y="5"/>
                    </a:cubicBezTo>
                    <a:cubicBezTo>
                      <a:pt x="72" y="10"/>
                      <a:pt x="52" y="17"/>
                      <a:pt x="37" y="27"/>
                    </a:cubicBezTo>
                    <a:cubicBezTo>
                      <a:pt x="37" y="27"/>
                      <a:pt x="37" y="27"/>
                      <a:pt x="37" y="27"/>
                    </a:cubicBezTo>
                    <a:cubicBezTo>
                      <a:pt x="14" y="42"/>
                      <a:pt x="3" y="60"/>
                      <a:pt x="2" y="78"/>
                    </a:cubicBezTo>
                    <a:close/>
                    <a:moveTo>
                      <a:pt x="230" y="127"/>
                    </a:moveTo>
                    <a:cubicBezTo>
                      <a:pt x="230" y="127"/>
                      <a:pt x="230" y="127"/>
                      <a:pt x="230" y="127"/>
                    </a:cubicBezTo>
                    <a:cubicBezTo>
                      <a:pt x="187" y="156"/>
                      <a:pt x="111" y="158"/>
                      <a:pt x="62" y="133"/>
                    </a:cubicBezTo>
                    <a:cubicBezTo>
                      <a:pt x="13" y="107"/>
                      <a:pt x="8" y="63"/>
                      <a:pt x="52" y="35"/>
                    </a:cubicBezTo>
                    <a:cubicBezTo>
                      <a:pt x="95" y="6"/>
                      <a:pt x="171" y="4"/>
                      <a:pt x="220" y="30"/>
                    </a:cubicBezTo>
                    <a:cubicBezTo>
                      <a:pt x="269" y="55"/>
                      <a:pt x="274" y="99"/>
                      <a:pt x="230" y="127"/>
                    </a:cubicBezTo>
                    <a:close/>
                  </a:path>
                </a:pathLst>
              </a:custGeom>
              <a:grpFill/>
              <a:ln>
                <a:noFill/>
              </a:ln>
              <a:extLst/>
            </p:spPr>
            <p:txBody>
              <a:bodyPr lIns="121920" tIns="60960" rIns="121920" bIns="60960"/>
              <a:lstStyle/>
              <a:p>
                <a:pPr defTabSz="1219170" fontAlgn="auto">
                  <a:spcBef>
                    <a:spcPts val="0"/>
                  </a:spcBef>
                  <a:spcAft>
                    <a:spcPts val="0"/>
                  </a:spcAft>
                  <a:defRPr/>
                </a:pPr>
                <a:endParaRPr lang="zh-CN" altLang="en-US" sz="3200">
                  <a:latin typeface="微软雅黑" pitchFamily="34" charset="-122"/>
                  <a:ea typeface="微软雅黑" pitchFamily="34" charset="-122"/>
                </a:endParaRPr>
              </a:p>
            </p:txBody>
          </p:sp>
          <p:sp>
            <p:nvSpPr>
              <p:cNvPr id="97" name="Freeform 27"/>
              <p:cNvSpPr>
                <a:spLocks noEditPoints="1"/>
              </p:cNvSpPr>
              <p:nvPr/>
            </p:nvSpPr>
            <p:spPr bwMode="auto">
              <a:xfrm>
                <a:off x="10206038" y="3698875"/>
                <a:ext cx="939800" cy="544513"/>
              </a:xfrm>
              <a:custGeom>
                <a:avLst/>
                <a:gdLst>
                  <a:gd name="T0" fmla="*/ 40 w 248"/>
                  <a:gd name="T1" fmla="*/ 29 h 144"/>
                  <a:gd name="T2" fmla="*/ 50 w 248"/>
                  <a:gd name="T3" fmla="*/ 120 h 144"/>
                  <a:gd name="T4" fmla="*/ 208 w 248"/>
                  <a:gd name="T5" fmla="*/ 115 h 144"/>
                  <a:gd name="T6" fmla="*/ 198 w 248"/>
                  <a:gd name="T7" fmla="*/ 24 h 144"/>
                  <a:gd name="T8" fmla="*/ 40 w 248"/>
                  <a:gd name="T9" fmla="*/ 29 h 144"/>
                  <a:gd name="T10" fmla="*/ 81 w 248"/>
                  <a:gd name="T11" fmla="*/ 107 h 144"/>
                  <a:gd name="T12" fmla="*/ 74 w 248"/>
                  <a:gd name="T13" fmla="*/ 111 h 144"/>
                  <a:gd name="T14" fmla="*/ 68 w 248"/>
                  <a:gd name="T15" fmla="*/ 111 h 144"/>
                  <a:gd name="T16" fmla="*/ 67 w 248"/>
                  <a:gd name="T17" fmla="*/ 110 h 144"/>
                  <a:gd name="T18" fmla="*/ 65 w 248"/>
                  <a:gd name="T19" fmla="*/ 109 h 144"/>
                  <a:gd name="T20" fmla="*/ 64 w 248"/>
                  <a:gd name="T21" fmla="*/ 106 h 144"/>
                  <a:gd name="T22" fmla="*/ 71 w 248"/>
                  <a:gd name="T23" fmla="*/ 101 h 144"/>
                  <a:gd name="T24" fmla="*/ 51 w 248"/>
                  <a:gd name="T25" fmla="*/ 82 h 144"/>
                  <a:gd name="T26" fmla="*/ 52 w 248"/>
                  <a:gd name="T27" fmla="*/ 81 h 144"/>
                  <a:gd name="T28" fmla="*/ 69 w 248"/>
                  <a:gd name="T29" fmla="*/ 76 h 144"/>
                  <a:gd name="T30" fmla="*/ 71 w 248"/>
                  <a:gd name="T31" fmla="*/ 76 h 144"/>
                  <a:gd name="T32" fmla="*/ 86 w 248"/>
                  <a:gd name="T33" fmla="*/ 91 h 144"/>
                  <a:gd name="T34" fmla="*/ 114 w 248"/>
                  <a:gd name="T35" fmla="*/ 73 h 144"/>
                  <a:gd name="T36" fmla="*/ 113 w 248"/>
                  <a:gd name="T37" fmla="*/ 41 h 144"/>
                  <a:gd name="T38" fmla="*/ 168 w 248"/>
                  <a:gd name="T39" fmla="*/ 38 h 144"/>
                  <a:gd name="T40" fmla="*/ 175 w 248"/>
                  <a:gd name="T41" fmla="*/ 33 h 144"/>
                  <a:gd name="T42" fmla="*/ 182 w 248"/>
                  <a:gd name="T43" fmla="*/ 33 h 144"/>
                  <a:gd name="T44" fmla="*/ 185 w 248"/>
                  <a:gd name="T45" fmla="*/ 35 h 144"/>
                  <a:gd name="T46" fmla="*/ 185 w 248"/>
                  <a:gd name="T47" fmla="*/ 38 h 144"/>
                  <a:gd name="T48" fmla="*/ 178 w 248"/>
                  <a:gd name="T49" fmla="*/ 43 h 144"/>
                  <a:gd name="T50" fmla="*/ 195 w 248"/>
                  <a:gd name="T51" fmla="*/ 61 h 144"/>
                  <a:gd name="T52" fmla="*/ 193 w 248"/>
                  <a:gd name="T53" fmla="*/ 62 h 144"/>
                  <a:gd name="T54" fmla="*/ 179 w 248"/>
                  <a:gd name="T55" fmla="*/ 66 h 144"/>
                  <a:gd name="T56" fmla="*/ 176 w 248"/>
                  <a:gd name="T57" fmla="*/ 66 h 144"/>
                  <a:gd name="T58" fmla="*/ 163 w 248"/>
                  <a:gd name="T59" fmla="*/ 53 h 144"/>
                  <a:gd name="T60" fmla="*/ 137 w 248"/>
                  <a:gd name="T61" fmla="*/ 70 h 144"/>
                  <a:gd name="T62" fmla="*/ 137 w 248"/>
                  <a:gd name="T63" fmla="*/ 103 h 144"/>
                  <a:gd name="T64" fmla="*/ 81 w 248"/>
                  <a:gd name="T65" fmla="*/ 10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8" h="144">
                    <a:moveTo>
                      <a:pt x="40" y="29"/>
                    </a:moveTo>
                    <a:cubicBezTo>
                      <a:pt x="0" y="56"/>
                      <a:pt x="4" y="96"/>
                      <a:pt x="50" y="120"/>
                    </a:cubicBezTo>
                    <a:cubicBezTo>
                      <a:pt x="96" y="144"/>
                      <a:pt x="167" y="142"/>
                      <a:pt x="208" y="115"/>
                    </a:cubicBezTo>
                    <a:cubicBezTo>
                      <a:pt x="248" y="89"/>
                      <a:pt x="244" y="48"/>
                      <a:pt x="198" y="24"/>
                    </a:cubicBezTo>
                    <a:cubicBezTo>
                      <a:pt x="152" y="0"/>
                      <a:pt x="81" y="2"/>
                      <a:pt x="40" y="29"/>
                    </a:cubicBezTo>
                    <a:close/>
                    <a:moveTo>
                      <a:pt x="81" y="107"/>
                    </a:moveTo>
                    <a:cubicBezTo>
                      <a:pt x="74" y="111"/>
                      <a:pt x="74" y="111"/>
                      <a:pt x="74" y="111"/>
                    </a:cubicBezTo>
                    <a:cubicBezTo>
                      <a:pt x="72" y="112"/>
                      <a:pt x="71" y="112"/>
                      <a:pt x="68" y="111"/>
                    </a:cubicBezTo>
                    <a:cubicBezTo>
                      <a:pt x="67" y="110"/>
                      <a:pt x="67" y="110"/>
                      <a:pt x="67" y="110"/>
                    </a:cubicBezTo>
                    <a:cubicBezTo>
                      <a:pt x="65" y="109"/>
                      <a:pt x="65" y="109"/>
                      <a:pt x="65" y="109"/>
                    </a:cubicBezTo>
                    <a:cubicBezTo>
                      <a:pt x="62" y="108"/>
                      <a:pt x="62" y="107"/>
                      <a:pt x="64" y="106"/>
                    </a:cubicBezTo>
                    <a:cubicBezTo>
                      <a:pt x="71" y="101"/>
                      <a:pt x="71" y="101"/>
                      <a:pt x="71" y="101"/>
                    </a:cubicBezTo>
                    <a:cubicBezTo>
                      <a:pt x="65" y="99"/>
                      <a:pt x="46" y="85"/>
                      <a:pt x="51" y="82"/>
                    </a:cubicBezTo>
                    <a:cubicBezTo>
                      <a:pt x="51" y="82"/>
                      <a:pt x="51" y="82"/>
                      <a:pt x="52" y="81"/>
                    </a:cubicBezTo>
                    <a:cubicBezTo>
                      <a:pt x="69" y="76"/>
                      <a:pt x="69" y="76"/>
                      <a:pt x="69" y="76"/>
                    </a:cubicBezTo>
                    <a:cubicBezTo>
                      <a:pt x="69" y="76"/>
                      <a:pt x="71" y="76"/>
                      <a:pt x="71" y="76"/>
                    </a:cubicBezTo>
                    <a:cubicBezTo>
                      <a:pt x="72" y="77"/>
                      <a:pt x="77" y="86"/>
                      <a:pt x="86" y="91"/>
                    </a:cubicBezTo>
                    <a:cubicBezTo>
                      <a:pt x="114" y="73"/>
                      <a:pt x="114" y="73"/>
                      <a:pt x="114" y="73"/>
                    </a:cubicBezTo>
                    <a:cubicBezTo>
                      <a:pt x="108" y="66"/>
                      <a:pt x="95" y="53"/>
                      <a:pt x="113" y="41"/>
                    </a:cubicBezTo>
                    <a:cubicBezTo>
                      <a:pt x="134" y="27"/>
                      <a:pt x="161" y="34"/>
                      <a:pt x="168" y="38"/>
                    </a:cubicBezTo>
                    <a:cubicBezTo>
                      <a:pt x="175" y="33"/>
                      <a:pt x="175" y="33"/>
                      <a:pt x="175" y="33"/>
                    </a:cubicBezTo>
                    <a:cubicBezTo>
                      <a:pt x="178" y="32"/>
                      <a:pt x="179" y="32"/>
                      <a:pt x="182" y="33"/>
                    </a:cubicBezTo>
                    <a:cubicBezTo>
                      <a:pt x="185" y="35"/>
                      <a:pt x="185" y="35"/>
                      <a:pt x="185" y="35"/>
                    </a:cubicBezTo>
                    <a:cubicBezTo>
                      <a:pt x="188" y="36"/>
                      <a:pt x="188" y="37"/>
                      <a:pt x="185" y="38"/>
                    </a:cubicBezTo>
                    <a:cubicBezTo>
                      <a:pt x="178" y="43"/>
                      <a:pt x="178" y="43"/>
                      <a:pt x="178" y="43"/>
                    </a:cubicBezTo>
                    <a:cubicBezTo>
                      <a:pt x="183" y="45"/>
                      <a:pt x="200" y="58"/>
                      <a:pt x="195" y="61"/>
                    </a:cubicBezTo>
                    <a:cubicBezTo>
                      <a:pt x="195" y="62"/>
                      <a:pt x="194" y="62"/>
                      <a:pt x="193" y="62"/>
                    </a:cubicBezTo>
                    <a:cubicBezTo>
                      <a:pt x="179" y="66"/>
                      <a:pt x="179" y="66"/>
                      <a:pt x="179" y="66"/>
                    </a:cubicBezTo>
                    <a:cubicBezTo>
                      <a:pt x="178" y="66"/>
                      <a:pt x="177" y="66"/>
                      <a:pt x="176" y="66"/>
                    </a:cubicBezTo>
                    <a:cubicBezTo>
                      <a:pt x="175" y="65"/>
                      <a:pt x="170" y="56"/>
                      <a:pt x="163" y="53"/>
                    </a:cubicBezTo>
                    <a:cubicBezTo>
                      <a:pt x="137" y="70"/>
                      <a:pt x="137" y="70"/>
                      <a:pt x="137" y="70"/>
                    </a:cubicBezTo>
                    <a:cubicBezTo>
                      <a:pt x="143" y="78"/>
                      <a:pt x="155" y="91"/>
                      <a:pt x="137" y="103"/>
                    </a:cubicBezTo>
                    <a:cubicBezTo>
                      <a:pt x="117" y="116"/>
                      <a:pt x="93" y="111"/>
                      <a:pt x="81" y="107"/>
                    </a:cubicBezTo>
                    <a:close/>
                  </a:path>
                </a:pathLst>
              </a:custGeom>
              <a:solidFill>
                <a:schemeClr val="bg1"/>
              </a:solidFill>
              <a:ln>
                <a:noFill/>
              </a:ln>
              <a:extLst/>
            </p:spPr>
            <p:txBody>
              <a:bodyPr lIns="121920" tIns="60960" rIns="121920" bIns="60960"/>
              <a:lstStyle/>
              <a:p>
                <a:pPr defTabSz="1219170" fontAlgn="auto">
                  <a:spcBef>
                    <a:spcPts val="0"/>
                  </a:spcBef>
                  <a:spcAft>
                    <a:spcPts val="0"/>
                  </a:spcAft>
                  <a:defRPr/>
                </a:pPr>
                <a:endParaRPr lang="zh-CN" altLang="en-US" sz="3200">
                  <a:latin typeface="微软雅黑" pitchFamily="34" charset="-122"/>
                  <a:ea typeface="微软雅黑" pitchFamily="34" charset="-122"/>
                </a:endParaRPr>
              </a:p>
            </p:txBody>
          </p:sp>
          <p:sp>
            <p:nvSpPr>
              <p:cNvPr id="98" name="Freeform 28"/>
              <p:cNvSpPr>
                <a:spLocks/>
              </p:cNvSpPr>
              <p:nvPr/>
            </p:nvSpPr>
            <p:spPr bwMode="auto">
              <a:xfrm>
                <a:off x="10564813" y="4000500"/>
                <a:ext cx="117475" cy="73025"/>
              </a:xfrm>
              <a:custGeom>
                <a:avLst/>
                <a:gdLst>
                  <a:gd name="T0" fmla="*/ 22 w 31"/>
                  <a:gd name="T1" fmla="*/ 14 h 19"/>
                  <a:gd name="T2" fmla="*/ 24 w 31"/>
                  <a:gd name="T3" fmla="*/ 0 h 19"/>
                  <a:gd name="T4" fmla="*/ 0 w 31"/>
                  <a:gd name="T5" fmla="*/ 16 h 19"/>
                  <a:gd name="T6" fmla="*/ 22 w 31"/>
                  <a:gd name="T7" fmla="*/ 14 h 19"/>
                </a:gdLst>
                <a:ahLst/>
                <a:cxnLst>
                  <a:cxn ang="0">
                    <a:pos x="T0" y="T1"/>
                  </a:cxn>
                  <a:cxn ang="0">
                    <a:pos x="T2" y="T3"/>
                  </a:cxn>
                  <a:cxn ang="0">
                    <a:pos x="T4" y="T5"/>
                  </a:cxn>
                  <a:cxn ang="0">
                    <a:pos x="T6" y="T7"/>
                  </a:cxn>
                </a:cxnLst>
                <a:rect l="0" t="0" r="r" b="b"/>
                <a:pathLst>
                  <a:path w="31" h="19">
                    <a:moveTo>
                      <a:pt x="22" y="14"/>
                    </a:moveTo>
                    <a:cubicBezTo>
                      <a:pt x="31" y="9"/>
                      <a:pt x="26" y="3"/>
                      <a:pt x="24" y="0"/>
                    </a:cubicBezTo>
                    <a:cubicBezTo>
                      <a:pt x="0" y="16"/>
                      <a:pt x="0" y="16"/>
                      <a:pt x="0" y="16"/>
                    </a:cubicBezTo>
                    <a:cubicBezTo>
                      <a:pt x="6" y="18"/>
                      <a:pt x="15" y="19"/>
                      <a:pt x="22" y="14"/>
                    </a:cubicBezTo>
                    <a:close/>
                  </a:path>
                </a:pathLst>
              </a:custGeom>
              <a:grpFill/>
              <a:ln>
                <a:noFill/>
              </a:ln>
              <a:extLst/>
            </p:spPr>
            <p:txBody>
              <a:bodyPr lIns="121920" tIns="60960" rIns="121920" bIns="60960"/>
              <a:lstStyle/>
              <a:p>
                <a:pPr defTabSz="1219170" fontAlgn="auto">
                  <a:spcBef>
                    <a:spcPts val="0"/>
                  </a:spcBef>
                  <a:spcAft>
                    <a:spcPts val="0"/>
                  </a:spcAft>
                  <a:defRPr/>
                </a:pPr>
                <a:endParaRPr lang="zh-CN" altLang="en-US" sz="3200">
                  <a:latin typeface="微软雅黑" pitchFamily="34" charset="-122"/>
                  <a:ea typeface="微软雅黑" pitchFamily="34" charset="-122"/>
                </a:endParaRPr>
              </a:p>
            </p:txBody>
          </p:sp>
          <p:sp>
            <p:nvSpPr>
              <p:cNvPr id="99" name="Freeform 29"/>
              <p:cNvSpPr>
                <a:spLocks/>
              </p:cNvSpPr>
              <p:nvPr/>
            </p:nvSpPr>
            <p:spPr bwMode="auto">
              <a:xfrm>
                <a:off x="10679113" y="3863975"/>
                <a:ext cx="114300" cy="73025"/>
              </a:xfrm>
              <a:custGeom>
                <a:avLst/>
                <a:gdLst>
                  <a:gd name="T0" fmla="*/ 7 w 30"/>
                  <a:gd name="T1" fmla="*/ 19 h 19"/>
                  <a:gd name="T2" fmla="*/ 30 w 30"/>
                  <a:gd name="T3" fmla="*/ 4 h 19"/>
                  <a:gd name="T4" fmla="*/ 8 w 30"/>
                  <a:gd name="T5" fmla="*/ 6 h 19"/>
                  <a:gd name="T6" fmla="*/ 7 w 30"/>
                  <a:gd name="T7" fmla="*/ 19 h 19"/>
                </a:gdLst>
                <a:ahLst/>
                <a:cxnLst>
                  <a:cxn ang="0">
                    <a:pos x="T0" y="T1"/>
                  </a:cxn>
                  <a:cxn ang="0">
                    <a:pos x="T2" y="T3"/>
                  </a:cxn>
                  <a:cxn ang="0">
                    <a:pos x="T4" y="T5"/>
                  </a:cxn>
                  <a:cxn ang="0">
                    <a:pos x="T6" y="T7"/>
                  </a:cxn>
                </a:cxnLst>
                <a:rect l="0" t="0" r="r" b="b"/>
                <a:pathLst>
                  <a:path w="30" h="19">
                    <a:moveTo>
                      <a:pt x="7" y="19"/>
                    </a:moveTo>
                    <a:cubicBezTo>
                      <a:pt x="30" y="4"/>
                      <a:pt x="30" y="4"/>
                      <a:pt x="30" y="4"/>
                    </a:cubicBezTo>
                    <a:cubicBezTo>
                      <a:pt x="26" y="3"/>
                      <a:pt x="16" y="0"/>
                      <a:pt x="8" y="6"/>
                    </a:cubicBezTo>
                    <a:cubicBezTo>
                      <a:pt x="0" y="11"/>
                      <a:pt x="4" y="16"/>
                      <a:pt x="7" y="19"/>
                    </a:cubicBezTo>
                    <a:close/>
                  </a:path>
                </a:pathLst>
              </a:custGeom>
              <a:grpFill/>
              <a:ln>
                <a:noFill/>
              </a:ln>
              <a:extLst/>
            </p:spPr>
            <p:txBody>
              <a:bodyPr lIns="121920" tIns="60960" rIns="121920" bIns="60960"/>
              <a:lstStyle/>
              <a:p>
                <a:pPr defTabSz="1219170" fontAlgn="auto">
                  <a:spcBef>
                    <a:spcPts val="0"/>
                  </a:spcBef>
                  <a:spcAft>
                    <a:spcPts val="0"/>
                  </a:spcAft>
                  <a:defRPr/>
                </a:pPr>
                <a:endParaRPr lang="zh-CN" altLang="en-US" sz="3200">
                  <a:latin typeface="微软雅黑" pitchFamily="34" charset="-122"/>
                  <a:ea typeface="微软雅黑" pitchFamily="34" charset="-122"/>
                </a:endParaRPr>
              </a:p>
            </p:txBody>
          </p:sp>
        </p:grpSp>
      </p:grpSp>
      <p:sp>
        <p:nvSpPr>
          <p:cNvPr id="46" name="矩形 45"/>
          <p:cNvSpPr/>
          <p:nvPr/>
        </p:nvSpPr>
        <p:spPr>
          <a:xfrm>
            <a:off x="857224" y="3039272"/>
            <a:ext cx="7858180" cy="1754326"/>
          </a:xfrm>
          <a:prstGeom prst="rect">
            <a:avLst/>
          </a:prstGeom>
        </p:spPr>
        <p:txBody>
          <a:bodyPr wrap="square">
            <a:spAutoFit/>
          </a:bodyPr>
          <a:lstStyle/>
          <a:p>
            <a:r>
              <a:rPr lang="zh-CN" altLang="en-US" b="1" dirty="0" smtClean="0">
                <a:solidFill>
                  <a:schemeClr val="bg2">
                    <a:lumMod val="50000"/>
                  </a:schemeClr>
                </a:solidFill>
                <a:latin typeface="微软雅黑" pitchFamily="34" charset="-122"/>
                <a:ea typeface="微软雅黑" pitchFamily="34" charset="-122"/>
              </a:rPr>
              <a:t>       钱再多也有花光的一天，我们要控制心里的魔欲望，懂得理财、学会理财，就能使有限的个人资产不断积累、增长。</a:t>
            </a:r>
            <a:endParaRPr lang="en-US" altLang="zh-CN" b="1" dirty="0" smtClean="0">
              <a:solidFill>
                <a:schemeClr val="bg2">
                  <a:lumMod val="50000"/>
                </a:schemeClr>
              </a:solidFill>
              <a:latin typeface="微软雅黑" pitchFamily="34" charset="-122"/>
              <a:ea typeface="微软雅黑" pitchFamily="34" charset="-122"/>
            </a:endParaRPr>
          </a:p>
          <a:p>
            <a:endParaRPr lang="en-US" altLang="zh-CN" b="1" dirty="0" smtClean="0">
              <a:solidFill>
                <a:schemeClr val="bg2">
                  <a:lumMod val="50000"/>
                </a:schemeClr>
              </a:solidFill>
              <a:latin typeface="微软雅黑" pitchFamily="34" charset="-122"/>
              <a:ea typeface="微软雅黑" pitchFamily="34" charset="-122"/>
            </a:endParaRPr>
          </a:p>
          <a:p>
            <a:r>
              <a:rPr lang="zh-CN" altLang="en-US" b="1" dirty="0" smtClean="0">
                <a:solidFill>
                  <a:schemeClr val="bg2">
                    <a:lumMod val="50000"/>
                  </a:schemeClr>
                </a:solidFill>
                <a:latin typeface="微软雅黑" pitchFamily="34" charset="-122"/>
                <a:ea typeface="微软雅黑" pitchFamily="34" charset="-122"/>
              </a:rPr>
              <a:t>       同学们，从小掌握理财知识和掌握科学文化知识一样重要，这是将来让我们提升生活质量的必要技能之一。大家可以规划一下怎么让我们的零花钱增值吧！</a:t>
            </a:r>
            <a:endParaRPr lang="zh-CN" altLang="en-US" b="1" dirty="0">
              <a:solidFill>
                <a:schemeClr val="bg2">
                  <a:lumMod val="50000"/>
                </a:schemeClr>
              </a:solidFill>
            </a:endParaRPr>
          </a:p>
        </p:txBody>
      </p:sp>
      <p:pic>
        <p:nvPicPr>
          <p:cNvPr id="31" name="图片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971302" y="157410"/>
            <a:ext cx="1257246" cy="174527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anim calcmode="lin" valueType="num">
                                      <p:cBhvr>
                                        <p:cTn id="8" dur="300" fill="hold"/>
                                        <p:tgtEl>
                                          <p:spTgt spid="5"/>
                                        </p:tgtEl>
                                        <p:attrNameLst>
                                          <p:attrName>ppt_w</p:attrName>
                                        </p:attrNameLst>
                                      </p:cBhvr>
                                      <p:tavLst>
                                        <p:tav tm="0" fmla="#ppt_w*sin(2.5*pi*$)">
                                          <p:val>
                                            <p:fltVal val="0"/>
                                          </p:val>
                                        </p:tav>
                                        <p:tav tm="100000">
                                          <p:val>
                                            <p:fltVal val="1"/>
                                          </p:val>
                                        </p:tav>
                                      </p:tavLst>
                                    </p:anim>
                                    <p:anim calcmode="lin" valueType="num">
                                      <p:cBhvr>
                                        <p:cTn id="9" dur="300" fill="hold"/>
                                        <p:tgtEl>
                                          <p:spTgt spid="5"/>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300"/>
                            </p:stCondLst>
                            <p:childTnLst>
                              <p:par>
                                <p:cTn id="11" presetID="45"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300"/>
                                        <p:tgtEl>
                                          <p:spTgt spid="2"/>
                                        </p:tgtEl>
                                      </p:cBhvr>
                                    </p:animEffect>
                                    <p:anim calcmode="lin" valueType="num">
                                      <p:cBhvr>
                                        <p:cTn id="14" dur="300" fill="hold"/>
                                        <p:tgtEl>
                                          <p:spTgt spid="2"/>
                                        </p:tgtEl>
                                        <p:attrNameLst>
                                          <p:attrName>ppt_w</p:attrName>
                                        </p:attrNameLst>
                                      </p:cBhvr>
                                      <p:tavLst>
                                        <p:tav tm="0" fmla="#ppt_w*sin(2.5*pi*$)">
                                          <p:val>
                                            <p:fltVal val="0"/>
                                          </p:val>
                                        </p:tav>
                                        <p:tav tm="100000">
                                          <p:val>
                                            <p:fltVal val="1"/>
                                          </p:val>
                                        </p:tav>
                                      </p:tavLst>
                                    </p:anim>
                                    <p:anim calcmode="lin" valueType="num">
                                      <p:cBhvr>
                                        <p:cTn id="15" dur="300" fill="hold"/>
                                        <p:tgtEl>
                                          <p:spTgt spid="2"/>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600"/>
                            </p:stCondLst>
                            <p:childTnLst>
                              <p:par>
                                <p:cTn id="17" presetID="45"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300"/>
                                        <p:tgtEl>
                                          <p:spTgt spid="3"/>
                                        </p:tgtEl>
                                      </p:cBhvr>
                                    </p:animEffect>
                                    <p:anim calcmode="lin" valueType="num">
                                      <p:cBhvr>
                                        <p:cTn id="20" dur="300" fill="hold"/>
                                        <p:tgtEl>
                                          <p:spTgt spid="3"/>
                                        </p:tgtEl>
                                        <p:attrNameLst>
                                          <p:attrName>ppt_w</p:attrName>
                                        </p:attrNameLst>
                                      </p:cBhvr>
                                      <p:tavLst>
                                        <p:tav tm="0" fmla="#ppt_w*sin(2.5*pi*$)">
                                          <p:val>
                                            <p:fltVal val="0"/>
                                          </p:val>
                                        </p:tav>
                                        <p:tav tm="100000">
                                          <p:val>
                                            <p:fltVal val="1"/>
                                          </p:val>
                                        </p:tav>
                                      </p:tavLst>
                                    </p:anim>
                                    <p:anim calcmode="lin" valueType="num">
                                      <p:cBhvr>
                                        <p:cTn id="21" dur="300" fill="hold"/>
                                        <p:tgtEl>
                                          <p:spTgt spid="3"/>
                                        </p:tgtEl>
                                        <p:attrNameLst>
                                          <p:attrName>ppt_h</p:attrName>
                                        </p:attrNameLst>
                                      </p:cBhvr>
                                      <p:tavLst>
                                        <p:tav tm="0">
                                          <p:val>
                                            <p:strVal val="#ppt_h"/>
                                          </p:val>
                                        </p:tav>
                                        <p:tav tm="100000">
                                          <p:val>
                                            <p:strVal val="#ppt_h"/>
                                          </p:val>
                                        </p:tav>
                                      </p:tavLst>
                                    </p:anim>
                                  </p:childTnLst>
                                </p:cTn>
                              </p:par>
                            </p:childTnLst>
                          </p:cTn>
                        </p:par>
                        <p:par>
                          <p:cTn id="22" fill="hold" nodeType="afterGroup">
                            <p:stCondLst>
                              <p:cond delay="900"/>
                            </p:stCondLst>
                            <p:childTnLst>
                              <p:par>
                                <p:cTn id="23" presetID="45"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300"/>
                                        <p:tgtEl>
                                          <p:spTgt spid="7"/>
                                        </p:tgtEl>
                                      </p:cBhvr>
                                    </p:animEffect>
                                    <p:anim calcmode="lin" valueType="num">
                                      <p:cBhvr>
                                        <p:cTn id="26" dur="300" fill="hold"/>
                                        <p:tgtEl>
                                          <p:spTgt spid="7"/>
                                        </p:tgtEl>
                                        <p:attrNameLst>
                                          <p:attrName>ppt_w</p:attrName>
                                        </p:attrNameLst>
                                      </p:cBhvr>
                                      <p:tavLst>
                                        <p:tav tm="0" fmla="#ppt_w*sin(2.5*pi*$)">
                                          <p:val>
                                            <p:fltVal val="0"/>
                                          </p:val>
                                        </p:tav>
                                        <p:tav tm="100000">
                                          <p:val>
                                            <p:fltVal val="1"/>
                                          </p:val>
                                        </p:tav>
                                      </p:tavLst>
                                    </p:anim>
                                    <p:anim calcmode="lin" valueType="num">
                                      <p:cBhvr>
                                        <p:cTn id="27" dur="300" fill="hold"/>
                                        <p:tgtEl>
                                          <p:spTgt spid="7"/>
                                        </p:tgtEl>
                                        <p:attrNameLst>
                                          <p:attrName>ppt_h</p:attrName>
                                        </p:attrNameLst>
                                      </p:cBhvr>
                                      <p:tavLst>
                                        <p:tav tm="0">
                                          <p:val>
                                            <p:strVal val="#ppt_h"/>
                                          </p:val>
                                        </p:tav>
                                        <p:tav tm="100000">
                                          <p:val>
                                            <p:strVal val="#ppt_h"/>
                                          </p:val>
                                        </p:tav>
                                      </p:tavLst>
                                    </p:anim>
                                  </p:childTnLst>
                                </p:cTn>
                              </p:par>
                            </p:childTnLst>
                          </p:cTn>
                        </p:par>
                        <p:par>
                          <p:cTn id="28" fill="hold" nodeType="afterGroup">
                            <p:stCondLst>
                              <p:cond delay="1200"/>
                            </p:stCondLst>
                            <p:childTnLst>
                              <p:par>
                                <p:cTn id="29" presetID="2" presetClass="entr" presetSubtype="4"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1700"/>
                            </p:stCondLst>
                            <p:childTnLst>
                              <p:par>
                                <p:cTn id="34" presetID="2" presetClass="entr" presetSubtype="1"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ppt_x"/>
                                          </p:val>
                                        </p:tav>
                                        <p:tav tm="100000">
                                          <p:val>
                                            <p:strVal val="#ppt_x"/>
                                          </p:val>
                                        </p:tav>
                                      </p:tavLst>
                                    </p:anim>
                                    <p:anim calcmode="lin" valueType="num">
                                      <p:cBhvr additive="base">
                                        <p:cTn id="37" dur="500" fill="hold"/>
                                        <p:tgtEl>
                                          <p:spTgt spid="2"/>
                                        </p:tgtEl>
                                        <p:attrNameLst>
                                          <p:attrName>ppt_y</p:attrName>
                                        </p:attrNameLst>
                                      </p:cBhvr>
                                      <p:tavLst>
                                        <p:tav tm="0">
                                          <p:val>
                                            <p:strVal val="0-#ppt_h/2"/>
                                          </p:val>
                                        </p:tav>
                                        <p:tav tm="100000">
                                          <p:val>
                                            <p:strVal val="#ppt_y"/>
                                          </p:val>
                                        </p:tav>
                                      </p:tavLst>
                                    </p:anim>
                                  </p:childTnLst>
                                </p:cTn>
                              </p:par>
                            </p:childTnLst>
                          </p:cTn>
                        </p:par>
                        <p:par>
                          <p:cTn id="38" fill="hold" nodeType="afterGroup">
                            <p:stCondLst>
                              <p:cond delay="22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nodeType="afterGroup">
                            <p:stCondLst>
                              <p:cond delay="2700"/>
                            </p:stCondLst>
                            <p:childTnLst>
                              <p:par>
                                <p:cTn id="44" presetID="2" presetClass="entr" presetSubtype="1"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ppt_x"/>
                                          </p:val>
                                        </p:tav>
                                        <p:tav tm="100000">
                                          <p:val>
                                            <p:strVal val="#ppt_x"/>
                                          </p:val>
                                        </p:tav>
                                      </p:tavLst>
                                    </p:anim>
                                    <p:anim calcmode="lin" valueType="num">
                                      <p:cBhvr additive="base">
                                        <p:cTn id="47"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99" name="Picture 3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81752"/>
            <a:ext cx="8501090" cy="185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矩形 21"/>
          <p:cNvSpPr/>
          <p:nvPr/>
        </p:nvSpPr>
        <p:spPr>
          <a:xfrm>
            <a:off x="2164095" y="2394620"/>
            <a:ext cx="6340197" cy="707886"/>
          </a:xfrm>
          <a:prstGeom prst="rect">
            <a:avLst/>
          </a:prstGeom>
        </p:spPr>
        <p:txBody>
          <a:bodyPr wrap="none">
            <a:spAutoFit/>
          </a:bodyPr>
          <a:lstStyle/>
          <a:p>
            <a:r>
              <a:rPr lang="zh-CN" altLang="en-US" sz="4000" b="1" dirty="0" smtClean="0">
                <a:solidFill>
                  <a:schemeClr val="bg2">
                    <a:lumMod val="50000"/>
                  </a:schemeClr>
                </a:solidFill>
                <a:latin typeface="微软雅黑" pitchFamily="34" charset="-122"/>
                <a:ea typeface="微软雅黑" pitchFamily="34" charset="-122"/>
              </a:rPr>
              <a:t>爸爸妈妈的钱从哪里来呢？</a:t>
            </a:r>
            <a:endParaRPr lang="en-US" altLang="zh-CN" sz="4000" b="1" dirty="0" smtClean="0">
              <a:solidFill>
                <a:schemeClr val="bg2">
                  <a:lumMod val="50000"/>
                </a:schemeClr>
              </a:solidFill>
              <a:latin typeface="微软雅黑" pitchFamily="34" charset="-122"/>
              <a:ea typeface="微软雅黑" pitchFamily="34" charset="-122"/>
            </a:endParaRPr>
          </a:p>
        </p:txBody>
      </p:sp>
      <p:sp>
        <p:nvSpPr>
          <p:cNvPr id="24" name="TextBox 23"/>
          <p:cNvSpPr txBox="1">
            <a:spLocks noChangeArrowheads="1"/>
          </p:cNvSpPr>
          <p:nvPr/>
        </p:nvSpPr>
        <p:spPr bwMode="auto">
          <a:xfrm>
            <a:off x="1000100" y="0"/>
            <a:ext cx="3779838" cy="4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5" tIns="34277" rIns="68555" bIns="34277">
            <a:spAutoFit/>
          </a:bodyPr>
          <a:lstStyle>
            <a:lvl1pPr defTabSz="685800" eaLnBrk="0" hangingPunct="0">
              <a:defRPr>
                <a:solidFill>
                  <a:schemeClr val="tx1"/>
                </a:solidFill>
                <a:latin typeface="Arial" pitchFamily="34" charset="0"/>
                <a:ea typeface="宋体" pitchFamily="2" charset="-122"/>
              </a:defRPr>
            </a:lvl1pPr>
            <a:lvl2pPr marL="557213" indent="-214313" defTabSz="685800" eaLnBrk="0" hangingPunct="0">
              <a:defRPr>
                <a:solidFill>
                  <a:schemeClr val="tx1"/>
                </a:solidFill>
                <a:latin typeface="Arial" pitchFamily="34" charset="0"/>
                <a:ea typeface="宋体" pitchFamily="2" charset="-122"/>
              </a:defRPr>
            </a:lvl2pPr>
            <a:lvl3pPr marL="857250" indent="-171450" defTabSz="685800" eaLnBrk="0" hangingPunct="0">
              <a:defRPr>
                <a:solidFill>
                  <a:schemeClr val="tx1"/>
                </a:solidFill>
                <a:latin typeface="Arial" pitchFamily="34" charset="0"/>
                <a:ea typeface="宋体" pitchFamily="2" charset="-122"/>
              </a:defRPr>
            </a:lvl3pPr>
            <a:lvl4pPr marL="1200150" indent="-171450" defTabSz="685800" eaLnBrk="0" hangingPunct="0">
              <a:defRPr>
                <a:solidFill>
                  <a:schemeClr val="tx1"/>
                </a:solidFill>
                <a:latin typeface="Arial" pitchFamily="34" charset="0"/>
                <a:ea typeface="宋体" pitchFamily="2" charset="-122"/>
              </a:defRPr>
            </a:lvl4pPr>
            <a:lvl5pPr marL="1543050" indent="-171450" defTabSz="685800" eaLnBrk="0" hangingPunct="0">
              <a:defRPr>
                <a:solidFill>
                  <a:schemeClr val="tx1"/>
                </a:solidFill>
                <a:latin typeface="Arial" pitchFamily="34" charset="0"/>
                <a:ea typeface="宋体" pitchFamily="2" charset="-122"/>
              </a:defRPr>
            </a:lvl5pPr>
            <a:lvl6pPr marL="2000250" indent="-171450" defTabSz="685800" eaLnBrk="0" fontAlgn="base" hangingPunct="0">
              <a:spcBef>
                <a:spcPct val="0"/>
              </a:spcBef>
              <a:spcAft>
                <a:spcPct val="0"/>
              </a:spcAft>
              <a:defRPr>
                <a:solidFill>
                  <a:schemeClr val="tx1"/>
                </a:solidFill>
                <a:latin typeface="Arial" pitchFamily="34" charset="0"/>
                <a:ea typeface="宋体" pitchFamily="2" charset="-122"/>
              </a:defRPr>
            </a:lvl6pPr>
            <a:lvl7pPr marL="2457450" indent="-171450" defTabSz="685800" eaLnBrk="0" fontAlgn="base" hangingPunct="0">
              <a:spcBef>
                <a:spcPct val="0"/>
              </a:spcBef>
              <a:spcAft>
                <a:spcPct val="0"/>
              </a:spcAft>
              <a:defRPr>
                <a:solidFill>
                  <a:schemeClr val="tx1"/>
                </a:solidFill>
                <a:latin typeface="Arial" pitchFamily="34" charset="0"/>
                <a:ea typeface="宋体" pitchFamily="2" charset="-122"/>
              </a:defRPr>
            </a:lvl7pPr>
            <a:lvl8pPr marL="2914650" indent="-171450" defTabSz="685800" eaLnBrk="0" fontAlgn="base" hangingPunct="0">
              <a:spcBef>
                <a:spcPct val="0"/>
              </a:spcBef>
              <a:spcAft>
                <a:spcPct val="0"/>
              </a:spcAft>
              <a:defRPr>
                <a:solidFill>
                  <a:schemeClr val="tx1"/>
                </a:solidFill>
                <a:latin typeface="Arial" pitchFamily="34" charset="0"/>
                <a:ea typeface="宋体" pitchFamily="2" charset="-122"/>
              </a:defRPr>
            </a:lvl8pPr>
            <a:lvl9pPr marL="3371850" indent="-171450" defTabSz="6858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buFont typeface="Arial" pitchFamily="34" charset="0"/>
              <a:buNone/>
            </a:pPr>
            <a:r>
              <a:rPr lang="zh-CN" altLang="en-US" sz="2400" b="1" dirty="0" smtClean="0">
                <a:solidFill>
                  <a:schemeClr val="bg2">
                    <a:lumMod val="50000"/>
                  </a:schemeClr>
                </a:solidFill>
                <a:latin typeface="微软雅黑" pitchFamily="34" charset="-122"/>
                <a:ea typeface="微软雅黑" pitchFamily="34" charset="-122"/>
              </a:rPr>
              <a:t>课间小组讨论</a:t>
            </a:r>
            <a:endParaRPr lang="zh-CN" altLang="en-US" sz="2400" b="1" dirty="0">
              <a:solidFill>
                <a:schemeClr val="bg2">
                  <a:lumMod val="50000"/>
                </a:schemeClr>
              </a:solidFill>
              <a:latin typeface="微软雅黑" pitchFamily="34" charset="-122"/>
              <a:ea typeface="微软雅黑" pitchFamily="34" charset="-122"/>
            </a:endParaRPr>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95536" y="1746548"/>
            <a:ext cx="1656184" cy="2299075"/>
          </a:xfrm>
          <a:prstGeom prst="rect">
            <a:avLst/>
          </a:prstGeom>
        </p:spPr>
      </p:pic>
    </p:spTree>
    <p:extLst>
      <p:ext uri="{BB962C8B-B14F-4D97-AF65-F5344CB8AC3E}">
        <p14:creationId xmlns:p14="http://schemas.microsoft.com/office/powerpoint/2010/main" val="1860122648"/>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586" name="Picture 1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682652"/>
            <a:ext cx="9144000" cy="26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0579" name="矩形 4"/>
          <p:cNvSpPr>
            <a:spLocks noChangeArrowheads="1"/>
          </p:cNvSpPr>
          <p:nvPr/>
        </p:nvSpPr>
        <p:spPr bwMode="auto">
          <a:xfrm>
            <a:off x="1115616" y="1026468"/>
            <a:ext cx="7560840" cy="3168352"/>
          </a:xfrm>
          <a:prstGeom prst="rect">
            <a:avLst/>
          </a:prstGeom>
          <a:solidFill>
            <a:srgbClr val="99CC00">
              <a:alpha val="80000"/>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68580" tIns="34290" rIns="68580" bIns="34290"/>
          <a:lstStyle/>
          <a:p>
            <a:pPr defTabSz="685800">
              <a:buFont typeface="Arial" pitchFamily="34" charset="0"/>
              <a:buNone/>
            </a:pPr>
            <a:r>
              <a:rPr lang="zh-CN" altLang="en-US" sz="2800" dirty="0" smtClean="0">
                <a:solidFill>
                  <a:schemeClr val="accent2"/>
                </a:solidFill>
              </a:rPr>
              <a:t>我们一起大声的读出：</a:t>
            </a:r>
            <a:endParaRPr lang="en-US" altLang="zh-CN" sz="2800" dirty="0" smtClean="0">
              <a:solidFill>
                <a:schemeClr val="accent2"/>
              </a:solidFill>
            </a:endParaRPr>
          </a:p>
          <a:p>
            <a:pPr defTabSz="685800">
              <a:buFont typeface="Arial" pitchFamily="34" charset="0"/>
              <a:buNone/>
            </a:pPr>
            <a:r>
              <a:rPr lang="zh-CN" altLang="en-US" sz="2800" dirty="0">
                <a:solidFill>
                  <a:schemeClr val="accent2"/>
                </a:solidFill>
              </a:rPr>
              <a:t>爸爸</a:t>
            </a:r>
            <a:r>
              <a:rPr lang="zh-CN" altLang="en-US" sz="2800" dirty="0" smtClean="0">
                <a:solidFill>
                  <a:schemeClr val="accent2"/>
                </a:solidFill>
              </a:rPr>
              <a:t>妈妈辛苦了！今天我懂得了财富需要合理规划，还要不断投资，我以后不再大手大脚乱花钱，努力学习各种知识，长大后为自己为爸爸妈妈、为社会为国家创造更多的财富！请你们放心吧！我爱你们！</a:t>
            </a:r>
            <a:endParaRPr lang="en-US" altLang="zh-CN" sz="2800" dirty="0" smtClean="0">
              <a:solidFill>
                <a:schemeClr val="accent2"/>
              </a:solidFill>
            </a:endParaRPr>
          </a:p>
        </p:txBody>
      </p:sp>
    </p:spTree>
    <p:extLst>
      <p:ext uri="{BB962C8B-B14F-4D97-AF65-F5344CB8AC3E}">
        <p14:creationId xmlns:p14="http://schemas.microsoft.com/office/powerpoint/2010/main" val="1343314093"/>
      </p:ext>
    </p:extLst>
  </p:cSld>
  <p:clrMapOvr>
    <a:masterClrMapping/>
  </p:clrMapOvr>
  <mc:AlternateContent xmlns:mc="http://schemas.openxmlformats.org/markup-compatibility/2006" xmlns:p14="http://schemas.microsoft.com/office/powerpoint/2010/main">
    <mc:Choice Requires="p14">
      <p:transition p14:dur="0" advTm="4695"/>
    </mc:Choice>
    <mc:Fallback xmlns="">
      <p:transition advTm="4695"/>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80579"/>
                                        </p:tgtEl>
                                        <p:attrNameLst>
                                          <p:attrName>style.visibility</p:attrName>
                                        </p:attrNameLst>
                                      </p:cBhvr>
                                      <p:to>
                                        <p:strVal val="visible"/>
                                      </p:to>
                                    </p:set>
                                    <p:animEffect transition="in" filter="wipe(right)">
                                      <p:cBhvr>
                                        <p:cTn id="7" dur="1000"/>
                                        <p:tgtEl>
                                          <p:spTgt spid="280579"/>
                                        </p:tgtEl>
                                      </p:cBhvr>
                                    </p:animEffect>
                                  </p:childTnLst>
                                </p:cTn>
                              </p:par>
                            </p:childTnLst>
                          </p:cTn>
                        </p:par>
                        <p:par>
                          <p:cTn id="8" fill="hold" nodeType="afterGroup">
                            <p:stCondLst>
                              <p:cond delay="1000"/>
                            </p:stCondLst>
                            <p:childTnLst>
                              <p:par>
                                <p:cTn id="9" presetID="22" presetClass="entr" presetSubtype="4" fill="hold" nodeType="afterEffect">
                                  <p:stCondLst>
                                    <p:cond delay="0"/>
                                  </p:stCondLst>
                                  <p:childTnLst>
                                    <p:set>
                                      <p:cBhvr>
                                        <p:cTn id="10" dur="1" fill="hold">
                                          <p:stCondLst>
                                            <p:cond delay="0"/>
                                          </p:stCondLst>
                                        </p:cTn>
                                        <p:tgtEl>
                                          <p:spTgt spid="280586"/>
                                        </p:tgtEl>
                                        <p:attrNameLst>
                                          <p:attrName>style.visibility</p:attrName>
                                        </p:attrNameLst>
                                      </p:cBhvr>
                                      <p:to>
                                        <p:strVal val="visible"/>
                                      </p:to>
                                    </p:set>
                                    <p:animEffect transition="in" filter="wipe(down)">
                                      <p:cBhvr>
                                        <p:cTn id="11" dur="1000"/>
                                        <p:tgtEl>
                                          <p:spTgt spid="280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117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22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1185" name="Picture 17"/>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60700" y="1458913"/>
            <a:ext cx="5614988"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1172" name="标题 9"/>
          <p:cNvSpPr>
            <a:spLocks/>
          </p:cNvSpPr>
          <p:nvPr/>
        </p:nvSpPr>
        <p:spPr bwMode="auto">
          <a:xfrm>
            <a:off x="5292725" y="1098550"/>
            <a:ext cx="4932363"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685800"/>
            <a:r>
              <a:rPr lang="en-US" altLang="zh-CN" sz="3600" b="1">
                <a:solidFill>
                  <a:schemeClr val="accent2"/>
                </a:solidFill>
                <a:latin typeface="Impact" pitchFamily="34" charset="0"/>
              </a:rPr>
              <a:t>LOGO </a:t>
            </a:r>
          </a:p>
        </p:txBody>
      </p:sp>
      <p:pic>
        <p:nvPicPr>
          <p:cNvPr id="391178" name="Picture 10"/>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5650" y="0"/>
            <a:ext cx="3041650"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1176" name="Picture 8"/>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294063"/>
            <a:ext cx="91440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1179" name="Picture 11"/>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27313" y="1530350"/>
            <a:ext cx="720725"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1180" name="Picture 12"/>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3575" y="1098550"/>
            <a:ext cx="577850"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1181" name="Picture 13"/>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750" y="1169988"/>
            <a:ext cx="79057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1182" name="Picture 14"/>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6600" y="593725"/>
            <a:ext cx="719138"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1183" name="Picture 15"/>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6013" y="573088"/>
            <a:ext cx="360362"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1184" name="Picture 16"/>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6238" y="2827338"/>
            <a:ext cx="357187"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1187" name="Picture 19"/>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40400" y="811213"/>
            <a:ext cx="703263"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1188" name="圆角矩形 606"/>
          <p:cNvSpPr>
            <a:spLocks noChangeArrowheads="1"/>
          </p:cNvSpPr>
          <p:nvPr/>
        </p:nvSpPr>
        <p:spPr bwMode="auto">
          <a:xfrm>
            <a:off x="3636963" y="2039140"/>
            <a:ext cx="4935565" cy="1071570"/>
          </a:xfrm>
          <a:prstGeom prst="roundRect">
            <a:avLst>
              <a:gd name="adj" fmla="val 16667"/>
            </a:avLst>
          </a:prstGeom>
          <a:solidFill>
            <a:srgbClr val="FF9900">
              <a:alpha val="77000"/>
            </a:srgbClr>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a:endParaRPr lang="en-US" altLang="zh-CN" sz="2000" b="1" dirty="0" smtClean="0">
              <a:latin typeface="华康少女文字W5(P)" pitchFamily="82" charset="-122"/>
              <a:ea typeface="华康少女文字W5(P)" pitchFamily="82" charset="-122"/>
            </a:endParaRPr>
          </a:p>
          <a:p>
            <a:pPr algn="ctr"/>
            <a:r>
              <a:rPr lang="zh-CN" altLang="en-US" sz="5400" b="1" dirty="0" smtClean="0">
                <a:solidFill>
                  <a:schemeClr val="bg2">
                    <a:lumMod val="50000"/>
                  </a:schemeClr>
                </a:solidFill>
                <a:latin typeface="微软雅黑" pitchFamily="34" charset="-122"/>
                <a:ea typeface="微软雅黑" pitchFamily="34" charset="-122"/>
              </a:rPr>
              <a:t>压岁钱的秘密</a:t>
            </a:r>
            <a:endParaRPr lang="en-US" altLang="zh-CN" sz="5400" b="1" dirty="0" smtClean="0">
              <a:solidFill>
                <a:schemeClr val="bg2">
                  <a:lumMod val="50000"/>
                </a:schemeClr>
              </a:solidFill>
              <a:latin typeface="微软雅黑" pitchFamily="34" charset="-122"/>
              <a:ea typeface="微软雅黑" pitchFamily="34" charset="-122"/>
            </a:endParaRPr>
          </a:p>
          <a:p>
            <a:pPr algn="ctr"/>
            <a:endParaRPr lang="zh-CN" altLang="zh-CN" sz="2000" b="1" dirty="0">
              <a:latin typeface="方正少儿简体" pitchFamily="65" charset="-122"/>
              <a:ea typeface="方正少儿简体" pitchFamily="65" charset="-122"/>
            </a:endParaRPr>
          </a:p>
        </p:txBody>
      </p:sp>
      <p:sp>
        <p:nvSpPr>
          <p:cNvPr id="391189" name="标题 9"/>
          <p:cNvSpPr>
            <a:spLocks/>
          </p:cNvSpPr>
          <p:nvPr/>
        </p:nvSpPr>
        <p:spPr bwMode="auto">
          <a:xfrm>
            <a:off x="4895850" y="2466975"/>
            <a:ext cx="4932363"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685800"/>
            <a:endParaRPr lang="en-US" altLang="zh-CN" b="1" dirty="0">
              <a:latin typeface="华康少女文字W5(P)" pitchFamily="82" charset="-122"/>
              <a:ea typeface="华康少女文字W5(P)" pitchFamily="82" charset="-122"/>
            </a:endParaRPr>
          </a:p>
        </p:txBody>
      </p:sp>
      <p:pic>
        <p:nvPicPr>
          <p:cNvPr id="18" name="图片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610724" y="62045"/>
            <a:ext cx="1086476" cy="166235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33"/>
          <p:cNvSpPr>
            <a:spLocks noChangeArrowheads="1"/>
          </p:cNvSpPr>
          <p:nvPr/>
        </p:nvSpPr>
        <p:spPr bwMode="auto">
          <a:xfrm>
            <a:off x="1763713" y="2527300"/>
            <a:ext cx="5400675" cy="947738"/>
          </a:xfrm>
          <a:prstGeom prst="rect">
            <a:avLst/>
          </a:prstGeom>
          <a:solidFill>
            <a:srgbClr val="FF9900"/>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defTabSz="685800"/>
            <a:endParaRPr lang="en-US" altLang="zh-CN" sz="1200">
              <a:solidFill>
                <a:schemeClr val="accent2"/>
              </a:solidFill>
              <a:latin typeface="Bodoni MT Black" pitchFamily="18" charset="0"/>
              <a:ea typeface="微软雅黑" pitchFamily="34" charset="-122"/>
            </a:endParaRPr>
          </a:p>
        </p:txBody>
      </p:sp>
      <p:sp>
        <p:nvSpPr>
          <p:cNvPr id="85" name="矩形 84"/>
          <p:cNvSpPr>
            <a:spLocks noChangeArrowheads="1"/>
          </p:cNvSpPr>
          <p:nvPr/>
        </p:nvSpPr>
        <p:spPr bwMode="auto">
          <a:xfrm>
            <a:off x="1835150" y="2578100"/>
            <a:ext cx="30956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66788"/>
            <a:r>
              <a:rPr lang="en-US" altLang="zh-CN" sz="4800" b="1">
                <a:solidFill>
                  <a:schemeClr val="accent2"/>
                </a:solidFill>
                <a:latin typeface="微软雅黑" pitchFamily="34" charset="-122"/>
                <a:ea typeface="微软雅黑" pitchFamily="34" charset="-122"/>
              </a:rPr>
              <a:t>THE END</a:t>
            </a:r>
            <a:endParaRPr lang="zh-CN" altLang="en-US" sz="4800" b="1">
              <a:solidFill>
                <a:schemeClr val="accent2"/>
              </a:solidFill>
              <a:latin typeface="微软雅黑" pitchFamily="34" charset="-122"/>
              <a:ea typeface="微软雅黑" pitchFamily="34" charset="-122"/>
            </a:endParaRPr>
          </a:p>
        </p:txBody>
      </p:sp>
      <p:sp>
        <p:nvSpPr>
          <p:cNvPr id="37" name="文本框 2"/>
          <p:cNvSpPr txBox="1">
            <a:spLocks noChangeArrowheads="1"/>
          </p:cNvSpPr>
          <p:nvPr/>
        </p:nvSpPr>
        <p:spPr bwMode="auto">
          <a:xfrm>
            <a:off x="4859338" y="2628900"/>
            <a:ext cx="46799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66788" eaLnBrk="0" hangingPunct="0">
              <a:defRPr>
                <a:solidFill>
                  <a:schemeClr val="tx1"/>
                </a:solidFill>
                <a:latin typeface="Arial" pitchFamily="34" charset="0"/>
                <a:ea typeface="宋体" pitchFamily="2" charset="-122"/>
              </a:defRPr>
            </a:lvl1pPr>
            <a:lvl2pPr marL="742950" indent="-285750" defTabSz="966788" eaLnBrk="0" hangingPunct="0">
              <a:defRPr>
                <a:solidFill>
                  <a:schemeClr val="tx1"/>
                </a:solidFill>
                <a:latin typeface="Arial" pitchFamily="34" charset="0"/>
                <a:ea typeface="宋体" pitchFamily="2" charset="-122"/>
              </a:defRPr>
            </a:lvl2pPr>
            <a:lvl3pPr marL="1143000" indent="-228600" defTabSz="966788" eaLnBrk="0" hangingPunct="0">
              <a:defRPr>
                <a:solidFill>
                  <a:schemeClr val="tx1"/>
                </a:solidFill>
                <a:latin typeface="Arial" pitchFamily="34" charset="0"/>
                <a:ea typeface="宋体" pitchFamily="2" charset="-122"/>
              </a:defRPr>
            </a:lvl3pPr>
            <a:lvl4pPr marL="1600200" indent="-228600" defTabSz="966788" eaLnBrk="0" hangingPunct="0">
              <a:defRPr>
                <a:solidFill>
                  <a:schemeClr val="tx1"/>
                </a:solidFill>
                <a:latin typeface="Arial" pitchFamily="34" charset="0"/>
                <a:ea typeface="宋体" pitchFamily="2" charset="-122"/>
              </a:defRPr>
            </a:lvl4pPr>
            <a:lvl5pPr marL="2057400" indent="-228600" defTabSz="966788" eaLnBrk="0" hangingPunct="0">
              <a:defRPr>
                <a:solidFill>
                  <a:schemeClr val="tx1"/>
                </a:solidFill>
                <a:latin typeface="Arial" pitchFamily="34" charset="0"/>
                <a:ea typeface="宋体" pitchFamily="2" charset="-122"/>
              </a:defRPr>
            </a:lvl5pPr>
            <a:lvl6pPr marL="2514600" indent="-228600" defTabSz="9667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9667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9667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966788"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4000" b="1">
                <a:ea typeface="微软雅黑" pitchFamily="34" charset="-122"/>
              </a:rPr>
              <a:t>谢谢观赏</a:t>
            </a:r>
          </a:p>
        </p:txBody>
      </p:sp>
      <p:pic>
        <p:nvPicPr>
          <p:cNvPr id="294918" name="Picture 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3775" y="1531938"/>
            <a:ext cx="703263"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079910" y="563901"/>
            <a:ext cx="1361768" cy="189037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1+#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wipe(left)">
                                      <p:cBhvr>
                                        <p:cTn id="12" dur="500"/>
                                        <p:tgtEl>
                                          <p:spTgt spid="85"/>
                                        </p:tgtEl>
                                      </p:cBhvr>
                                    </p:animEffect>
                                  </p:childTnLst>
                                </p:cTn>
                              </p:par>
                            </p:childTnLst>
                          </p:cTn>
                        </p:par>
                        <p:par>
                          <p:cTn id="13" fill="hold" nodeType="afterGroup">
                            <p:stCondLst>
                              <p:cond delay="1000"/>
                            </p:stCondLst>
                            <p:childTnLst>
                              <p:par>
                                <p:cTn id="14" presetID="2" presetClass="entr" presetSubtype="2" fill="hold" grpId="0" nodeType="afterEffect">
                                  <p:stCondLst>
                                    <p:cond delay="0"/>
                                  </p:stCondLst>
                                  <p:iterate type="lt">
                                    <p:tmPct val="10000"/>
                                  </p:iterate>
                                  <p:childTnLst>
                                    <p:set>
                                      <p:cBhvr>
                                        <p:cTn id="15" dur="1" fill="hold">
                                          <p:stCondLst>
                                            <p:cond delay="0"/>
                                          </p:stCondLst>
                                        </p:cTn>
                                        <p:tgtEl>
                                          <p:spTgt spid="37"/>
                                        </p:tgtEl>
                                        <p:attrNameLst>
                                          <p:attrName>style.visibility</p:attrName>
                                        </p:attrNameLst>
                                      </p:cBhvr>
                                      <p:to>
                                        <p:strVal val="visible"/>
                                      </p:to>
                                    </p:set>
                                    <p:anim calcmode="lin" valueType="num">
                                      <p:cBhvr additive="base">
                                        <p:cTn id="16" dur="3000" fill="hold"/>
                                        <p:tgtEl>
                                          <p:spTgt spid="37"/>
                                        </p:tgtEl>
                                        <p:attrNameLst>
                                          <p:attrName>ppt_x</p:attrName>
                                        </p:attrNameLst>
                                      </p:cBhvr>
                                      <p:tavLst>
                                        <p:tav tm="0">
                                          <p:val>
                                            <p:strVal val="1+#ppt_w/2"/>
                                          </p:val>
                                        </p:tav>
                                        <p:tav tm="100000">
                                          <p:val>
                                            <p:strVal val="#ppt_x"/>
                                          </p:val>
                                        </p:tav>
                                      </p:tavLst>
                                    </p:anim>
                                    <p:anim calcmode="lin" valueType="num">
                                      <p:cBhvr additive="base">
                                        <p:cTn id="17" dur="3000" fill="hold"/>
                                        <p:tgtEl>
                                          <p:spTgt spid="37"/>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4900"/>
                            </p:stCondLst>
                            <p:childTnLst>
                              <p:par>
                                <p:cTn id="19" presetID="2" presetClass="entr" presetSubtype="2" fill="hold" nodeType="afterEffect">
                                  <p:stCondLst>
                                    <p:cond delay="0"/>
                                  </p:stCondLst>
                                  <p:childTnLst>
                                    <p:set>
                                      <p:cBhvr>
                                        <p:cTn id="20" dur="1" fill="hold">
                                          <p:stCondLst>
                                            <p:cond delay="0"/>
                                          </p:stCondLst>
                                        </p:cTn>
                                        <p:tgtEl>
                                          <p:spTgt spid="294918"/>
                                        </p:tgtEl>
                                        <p:attrNameLst>
                                          <p:attrName>style.visibility</p:attrName>
                                        </p:attrNameLst>
                                      </p:cBhvr>
                                      <p:to>
                                        <p:strVal val="visible"/>
                                      </p:to>
                                    </p:set>
                                    <p:anim calcmode="lin" valueType="num">
                                      <p:cBhvr additive="base">
                                        <p:cTn id="21" dur="1000" fill="hold"/>
                                        <p:tgtEl>
                                          <p:spTgt spid="294918"/>
                                        </p:tgtEl>
                                        <p:attrNameLst>
                                          <p:attrName>ppt_x</p:attrName>
                                        </p:attrNameLst>
                                      </p:cBhvr>
                                      <p:tavLst>
                                        <p:tav tm="0">
                                          <p:val>
                                            <p:strVal val="1+#ppt_w/2"/>
                                          </p:val>
                                        </p:tav>
                                        <p:tav tm="100000">
                                          <p:val>
                                            <p:strVal val="#ppt_x"/>
                                          </p:val>
                                        </p:tav>
                                      </p:tavLst>
                                    </p:anim>
                                    <p:anim calcmode="lin" valueType="num">
                                      <p:cBhvr additive="base">
                                        <p:cTn id="22" dur="1000" fill="hold"/>
                                        <p:tgtEl>
                                          <p:spTgt spid="2949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921" name="Picture 6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8992" y="-104000"/>
            <a:ext cx="1463675"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9920" name="Picture 6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950" y="522288"/>
            <a:ext cx="782638"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9914" name="矩形 34"/>
          <p:cNvSpPr>
            <a:spLocks noChangeArrowheads="1"/>
          </p:cNvSpPr>
          <p:nvPr/>
        </p:nvSpPr>
        <p:spPr bwMode="auto">
          <a:xfrm>
            <a:off x="2214546" y="1610512"/>
            <a:ext cx="62865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4800" dirty="0" smtClean="0">
                <a:solidFill>
                  <a:schemeClr val="bg2">
                    <a:lumMod val="50000"/>
                  </a:schemeClr>
                </a:solidFill>
                <a:latin typeface="方正少儿简体" pitchFamily="65" charset="-122"/>
                <a:ea typeface="方正少儿简体" pitchFamily="65" charset="-122"/>
              </a:rPr>
              <a:t>课前小调查</a:t>
            </a:r>
            <a:endParaRPr lang="zh-CN" altLang="en-US" sz="4800" dirty="0">
              <a:solidFill>
                <a:schemeClr val="bg2">
                  <a:lumMod val="50000"/>
                </a:schemeClr>
              </a:solidFill>
              <a:latin typeface="方正少儿简体" pitchFamily="65" charset="-122"/>
              <a:ea typeface="方正少儿简体" pitchFamily="65" charset="-122"/>
            </a:endParaRPr>
          </a:p>
        </p:txBody>
      </p:sp>
      <p:pic>
        <p:nvPicPr>
          <p:cNvPr id="249918" name="Picture 6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14481" y="0"/>
            <a:ext cx="1285884" cy="1989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9916" name="Picture 60"/>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91440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9919" name="Picture 63"/>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8148" y="896132"/>
            <a:ext cx="896937" cy="108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矩形 18"/>
          <p:cNvSpPr/>
          <p:nvPr/>
        </p:nvSpPr>
        <p:spPr>
          <a:xfrm>
            <a:off x="2162948" y="2682652"/>
            <a:ext cx="6143668" cy="707886"/>
          </a:xfrm>
          <a:prstGeom prst="rect">
            <a:avLst/>
          </a:prstGeom>
        </p:spPr>
        <p:txBody>
          <a:bodyPr wrap="square">
            <a:spAutoFit/>
          </a:bodyPr>
          <a:lstStyle/>
          <a:p>
            <a:r>
              <a:rPr lang="zh-CN" altLang="en-US" sz="2000" dirty="0">
                <a:solidFill>
                  <a:schemeClr val="accent6">
                    <a:lumMod val="10000"/>
                  </a:schemeClr>
                </a:solidFill>
                <a:latin typeface="黑体" pitchFamily="49" charset="-122"/>
                <a:ea typeface="黑体" pitchFamily="49" charset="-122"/>
              </a:rPr>
              <a:t>    同学们的压岁钱是</a:t>
            </a:r>
            <a:r>
              <a:rPr lang="zh-CN" altLang="zh-CN" sz="2000" dirty="0">
                <a:solidFill>
                  <a:schemeClr val="accent6">
                    <a:lumMod val="10000"/>
                  </a:schemeClr>
                </a:solidFill>
                <a:latin typeface="黑体" pitchFamily="49" charset="-122"/>
                <a:ea typeface="黑体" pitchFamily="49" charset="-122"/>
              </a:rPr>
              <a:t>交</a:t>
            </a:r>
            <a:r>
              <a:rPr lang="zh-CN" altLang="en-US" sz="2000" dirty="0">
                <a:solidFill>
                  <a:schemeClr val="accent6">
                    <a:lumMod val="10000"/>
                  </a:schemeClr>
                </a:solidFill>
                <a:latin typeface="黑体" pitchFamily="49" charset="-122"/>
                <a:ea typeface="黑体" pitchFamily="49" charset="-122"/>
              </a:rPr>
              <a:t>给</a:t>
            </a:r>
            <a:r>
              <a:rPr lang="zh-CN" altLang="zh-CN" sz="2000" dirty="0">
                <a:solidFill>
                  <a:schemeClr val="accent6">
                    <a:lumMod val="10000"/>
                  </a:schemeClr>
                </a:solidFill>
                <a:latin typeface="黑体" pitchFamily="49" charset="-122"/>
                <a:ea typeface="黑体" pitchFamily="49" charset="-122"/>
              </a:rPr>
              <a:t>爸爸妈妈</a:t>
            </a:r>
            <a:r>
              <a:rPr lang="zh-CN" altLang="en-US" sz="2000" dirty="0">
                <a:solidFill>
                  <a:schemeClr val="accent6">
                    <a:lumMod val="10000"/>
                  </a:schemeClr>
                </a:solidFill>
                <a:latin typeface="黑体" pitchFamily="49" charset="-122"/>
                <a:ea typeface="黑体" pitchFamily="49" charset="-122"/>
              </a:rPr>
              <a:t>保管，</a:t>
            </a:r>
            <a:r>
              <a:rPr lang="zh-CN" altLang="zh-CN" sz="2000" dirty="0">
                <a:solidFill>
                  <a:schemeClr val="accent6">
                    <a:lumMod val="10000"/>
                  </a:schemeClr>
                </a:solidFill>
                <a:latin typeface="黑体" pitchFamily="49" charset="-122"/>
                <a:ea typeface="黑体" pitchFamily="49" charset="-122"/>
              </a:rPr>
              <a:t>自己</a:t>
            </a:r>
            <a:r>
              <a:rPr lang="zh-CN" altLang="en-US" sz="2000" dirty="0">
                <a:solidFill>
                  <a:schemeClr val="accent6">
                    <a:lumMod val="10000"/>
                  </a:schemeClr>
                </a:solidFill>
                <a:latin typeface="黑体" pitchFamily="49" charset="-122"/>
                <a:ea typeface="黑体" pitchFamily="49" charset="-122"/>
              </a:rPr>
              <a:t>保管</a:t>
            </a:r>
            <a:r>
              <a:rPr lang="zh-CN" altLang="zh-CN" sz="2000" dirty="0">
                <a:solidFill>
                  <a:schemeClr val="accent6">
                    <a:lumMod val="10000"/>
                  </a:schemeClr>
                </a:solidFill>
                <a:latin typeface="黑体" pitchFamily="49" charset="-122"/>
                <a:ea typeface="黑体" pitchFamily="49" charset="-122"/>
              </a:rPr>
              <a:t>？</a:t>
            </a:r>
            <a:r>
              <a:rPr lang="zh-CN" altLang="en-US" sz="2000" dirty="0">
                <a:solidFill>
                  <a:schemeClr val="accent6">
                    <a:lumMod val="10000"/>
                  </a:schemeClr>
                </a:solidFill>
                <a:latin typeface="黑体" pitchFamily="49" charset="-122"/>
                <a:ea typeface="黑体" pitchFamily="49" charset="-122"/>
              </a:rPr>
              <a:t>都花在哪些地方了呢？</a:t>
            </a:r>
            <a:endParaRPr lang="en-US" altLang="zh-CN" sz="2000" dirty="0">
              <a:solidFill>
                <a:schemeClr val="accent6">
                  <a:lumMod val="10000"/>
                </a:schemeClr>
              </a:solidFill>
              <a:latin typeface="黑体" pitchFamily="49" charset="-122"/>
              <a:ea typeface="黑体" pitchFamily="49" charset="-122"/>
            </a:endParaRPr>
          </a:p>
        </p:txBody>
      </p:sp>
      <p:pic>
        <p:nvPicPr>
          <p:cNvPr id="10"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46684" y="1694683"/>
            <a:ext cx="1816264" cy="278794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6339"/>
    </mc:Choice>
    <mc:Fallback xmlns="">
      <p:transition advTm="6339"/>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753652"/>
            <a:ext cx="9144000" cy="1593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TextBox 54"/>
          <p:cNvSpPr txBox="1">
            <a:spLocks noChangeArrowheads="1"/>
          </p:cNvSpPr>
          <p:nvPr/>
        </p:nvSpPr>
        <p:spPr bwMode="auto">
          <a:xfrm>
            <a:off x="1000100" y="0"/>
            <a:ext cx="3779838" cy="50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5" tIns="34277" rIns="68555" bIns="34277">
            <a:spAutoFit/>
          </a:bodyPr>
          <a:lstStyle>
            <a:lvl1pPr defTabSz="685800" eaLnBrk="0" hangingPunct="0">
              <a:defRPr>
                <a:solidFill>
                  <a:schemeClr val="tx1"/>
                </a:solidFill>
                <a:latin typeface="Arial" pitchFamily="34" charset="0"/>
                <a:ea typeface="宋体" pitchFamily="2" charset="-122"/>
              </a:defRPr>
            </a:lvl1pPr>
            <a:lvl2pPr marL="557213" indent="-214313" defTabSz="685800" eaLnBrk="0" hangingPunct="0">
              <a:defRPr>
                <a:solidFill>
                  <a:schemeClr val="tx1"/>
                </a:solidFill>
                <a:latin typeface="Arial" pitchFamily="34" charset="0"/>
                <a:ea typeface="宋体" pitchFamily="2" charset="-122"/>
              </a:defRPr>
            </a:lvl2pPr>
            <a:lvl3pPr marL="857250" indent="-171450" defTabSz="685800" eaLnBrk="0" hangingPunct="0">
              <a:defRPr>
                <a:solidFill>
                  <a:schemeClr val="tx1"/>
                </a:solidFill>
                <a:latin typeface="Arial" pitchFamily="34" charset="0"/>
                <a:ea typeface="宋体" pitchFamily="2" charset="-122"/>
              </a:defRPr>
            </a:lvl3pPr>
            <a:lvl4pPr marL="1200150" indent="-171450" defTabSz="685800" eaLnBrk="0" hangingPunct="0">
              <a:defRPr>
                <a:solidFill>
                  <a:schemeClr val="tx1"/>
                </a:solidFill>
                <a:latin typeface="Arial" pitchFamily="34" charset="0"/>
                <a:ea typeface="宋体" pitchFamily="2" charset="-122"/>
              </a:defRPr>
            </a:lvl4pPr>
            <a:lvl5pPr marL="1543050" indent="-171450" defTabSz="685800" eaLnBrk="0" hangingPunct="0">
              <a:defRPr>
                <a:solidFill>
                  <a:schemeClr val="tx1"/>
                </a:solidFill>
                <a:latin typeface="Arial" pitchFamily="34" charset="0"/>
                <a:ea typeface="宋体" pitchFamily="2" charset="-122"/>
              </a:defRPr>
            </a:lvl5pPr>
            <a:lvl6pPr marL="2000250" indent="-171450" defTabSz="685800" eaLnBrk="0" fontAlgn="base" hangingPunct="0">
              <a:spcBef>
                <a:spcPct val="0"/>
              </a:spcBef>
              <a:spcAft>
                <a:spcPct val="0"/>
              </a:spcAft>
              <a:defRPr>
                <a:solidFill>
                  <a:schemeClr val="tx1"/>
                </a:solidFill>
                <a:latin typeface="Arial" pitchFamily="34" charset="0"/>
                <a:ea typeface="宋体" pitchFamily="2" charset="-122"/>
              </a:defRPr>
            </a:lvl6pPr>
            <a:lvl7pPr marL="2457450" indent="-171450" defTabSz="685800" eaLnBrk="0" fontAlgn="base" hangingPunct="0">
              <a:spcBef>
                <a:spcPct val="0"/>
              </a:spcBef>
              <a:spcAft>
                <a:spcPct val="0"/>
              </a:spcAft>
              <a:defRPr>
                <a:solidFill>
                  <a:schemeClr val="tx1"/>
                </a:solidFill>
                <a:latin typeface="Arial" pitchFamily="34" charset="0"/>
                <a:ea typeface="宋体" pitchFamily="2" charset="-122"/>
              </a:defRPr>
            </a:lvl7pPr>
            <a:lvl8pPr marL="2914650" indent="-171450" defTabSz="685800" eaLnBrk="0" fontAlgn="base" hangingPunct="0">
              <a:spcBef>
                <a:spcPct val="0"/>
              </a:spcBef>
              <a:spcAft>
                <a:spcPct val="0"/>
              </a:spcAft>
              <a:defRPr>
                <a:solidFill>
                  <a:schemeClr val="tx1"/>
                </a:solidFill>
                <a:latin typeface="Arial" pitchFamily="34" charset="0"/>
                <a:ea typeface="宋体" pitchFamily="2" charset="-122"/>
              </a:defRPr>
            </a:lvl8pPr>
            <a:lvl9pPr marL="3371850" indent="-171450" defTabSz="6858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buFont typeface="Arial" pitchFamily="34" charset="0"/>
              <a:buNone/>
            </a:pPr>
            <a:r>
              <a:rPr lang="zh-CN" altLang="en-US" sz="2800" b="1" dirty="0" smtClean="0">
                <a:solidFill>
                  <a:schemeClr val="bg2">
                    <a:lumMod val="50000"/>
                  </a:schemeClr>
                </a:solidFill>
                <a:latin typeface="微软雅黑" pitchFamily="34" charset="-122"/>
                <a:ea typeface="微软雅黑" pitchFamily="34" charset="-122"/>
              </a:rPr>
              <a:t>压岁钱的好建议</a:t>
            </a:r>
            <a:endParaRPr lang="zh-CN" altLang="en-US" sz="2800" b="1" dirty="0">
              <a:solidFill>
                <a:schemeClr val="bg2">
                  <a:lumMod val="50000"/>
                </a:schemeClr>
              </a:solidFill>
              <a:latin typeface="微软雅黑" pitchFamily="34" charset="-122"/>
              <a:ea typeface="微软雅黑" pitchFamily="34" charset="-122"/>
            </a:endParaRPr>
          </a:p>
        </p:txBody>
      </p:sp>
      <p:sp>
        <p:nvSpPr>
          <p:cNvPr id="2" name="文本框 1"/>
          <p:cNvSpPr txBox="1"/>
          <p:nvPr/>
        </p:nvSpPr>
        <p:spPr>
          <a:xfrm>
            <a:off x="1403648" y="924954"/>
            <a:ext cx="6336704" cy="2862322"/>
          </a:xfrm>
          <a:prstGeom prst="rect">
            <a:avLst/>
          </a:prstGeom>
          <a:noFill/>
        </p:spPr>
        <p:txBody>
          <a:bodyPr wrap="square" rtlCol="0">
            <a:spAutoFit/>
          </a:bodyPr>
          <a:lstStyle/>
          <a:p>
            <a:r>
              <a:rPr lang="en-US" altLang="zh-CN" sz="2000" b="1" dirty="0">
                <a:solidFill>
                  <a:srgbClr val="004EC0"/>
                </a:solidFill>
                <a:latin typeface="微软雅黑" pitchFamily="34" charset="-122"/>
                <a:ea typeface="微软雅黑" pitchFamily="34" charset="-122"/>
              </a:rPr>
              <a:t>1</a:t>
            </a:r>
            <a:r>
              <a:rPr lang="en-US" altLang="zh-CN" sz="2000" b="1" dirty="0" smtClean="0">
                <a:solidFill>
                  <a:srgbClr val="004EC0"/>
                </a:solidFill>
                <a:latin typeface="微软雅黑" pitchFamily="34" charset="-122"/>
                <a:ea typeface="微软雅黑" pitchFamily="34" charset="-122"/>
              </a:rPr>
              <a:t>. </a:t>
            </a:r>
            <a:r>
              <a:rPr lang="zh-CN" altLang="en-US" sz="2000" b="1" dirty="0" smtClean="0">
                <a:solidFill>
                  <a:srgbClr val="004EC0"/>
                </a:solidFill>
                <a:latin typeface="微软雅黑" pitchFamily="34" charset="-122"/>
                <a:ea typeface="微软雅黑" pitchFamily="34" charset="-122"/>
              </a:rPr>
              <a:t>存钱</a:t>
            </a:r>
            <a:r>
              <a:rPr lang="zh-CN" altLang="en-US" sz="2000" b="1" dirty="0">
                <a:solidFill>
                  <a:srgbClr val="004EC0"/>
                </a:solidFill>
                <a:latin typeface="微软雅黑" pitchFamily="34" charset="-122"/>
                <a:ea typeface="微软雅黑" pitchFamily="34" charset="-122"/>
              </a:rPr>
              <a:t>罐</a:t>
            </a:r>
            <a:r>
              <a:rPr lang="zh-CN" altLang="en-US" sz="2000" b="1" dirty="0" smtClean="0">
                <a:solidFill>
                  <a:srgbClr val="004EC0"/>
                </a:solidFill>
                <a:latin typeface="微软雅黑" pitchFamily="34" charset="-122"/>
                <a:ea typeface="微软雅黑" pitchFamily="34" charset="-122"/>
              </a:rPr>
              <a:t>存储</a:t>
            </a:r>
            <a:endParaRPr lang="en-US" altLang="zh-CN" sz="2000" b="1" dirty="0" smtClean="0">
              <a:solidFill>
                <a:srgbClr val="004EC0"/>
              </a:solidFill>
              <a:latin typeface="微软雅黑" pitchFamily="34" charset="-122"/>
              <a:ea typeface="微软雅黑" pitchFamily="34" charset="-122"/>
            </a:endParaRPr>
          </a:p>
          <a:p>
            <a:endParaRPr lang="en-US" altLang="zh-CN" sz="2000" b="1" dirty="0">
              <a:solidFill>
                <a:srgbClr val="004EC0"/>
              </a:solidFill>
              <a:latin typeface="微软雅黑" pitchFamily="34" charset="-122"/>
              <a:ea typeface="微软雅黑" pitchFamily="34" charset="-122"/>
            </a:endParaRPr>
          </a:p>
          <a:p>
            <a:r>
              <a:rPr lang="en-US" altLang="zh-CN" sz="2000" b="1" dirty="0">
                <a:solidFill>
                  <a:srgbClr val="004EC0"/>
                </a:solidFill>
                <a:latin typeface="微软雅黑" pitchFamily="34" charset="-122"/>
                <a:ea typeface="微软雅黑" pitchFamily="34" charset="-122"/>
              </a:rPr>
              <a:t>2. </a:t>
            </a:r>
            <a:r>
              <a:rPr lang="zh-CN" altLang="en-US" sz="2000" b="1" dirty="0">
                <a:solidFill>
                  <a:srgbClr val="004EC0"/>
                </a:solidFill>
                <a:latin typeface="微软雅黑" pitchFamily="34" charset="-122"/>
                <a:ea typeface="微软雅黑" pitchFamily="34" charset="-122"/>
              </a:rPr>
              <a:t>交</a:t>
            </a:r>
            <a:r>
              <a:rPr lang="zh-CN" altLang="en-US" sz="2000" b="1" dirty="0" smtClean="0">
                <a:solidFill>
                  <a:srgbClr val="004EC0"/>
                </a:solidFill>
                <a:latin typeface="微软雅黑" pitchFamily="34" charset="-122"/>
                <a:ea typeface="微软雅黑" pitchFamily="34" charset="-122"/>
              </a:rPr>
              <a:t>学费、买学习资料</a:t>
            </a:r>
            <a:endParaRPr lang="en-US" altLang="zh-CN" sz="2000" b="1" dirty="0" smtClean="0">
              <a:solidFill>
                <a:srgbClr val="004EC0"/>
              </a:solidFill>
              <a:latin typeface="微软雅黑" pitchFamily="34" charset="-122"/>
              <a:ea typeface="微软雅黑" pitchFamily="34" charset="-122"/>
            </a:endParaRPr>
          </a:p>
          <a:p>
            <a:endParaRPr lang="en-US" altLang="zh-CN" sz="2000" b="1" dirty="0">
              <a:solidFill>
                <a:srgbClr val="004EC0"/>
              </a:solidFill>
              <a:latin typeface="微软雅黑" pitchFamily="34" charset="-122"/>
              <a:ea typeface="微软雅黑" pitchFamily="34" charset="-122"/>
            </a:endParaRPr>
          </a:p>
          <a:p>
            <a:r>
              <a:rPr lang="en-US" altLang="zh-CN" sz="2000" b="1" dirty="0">
                <a:solidFill>
                  <a:srgbClr val="004EC0"/>
                </a:solidFill>
                <a:latin typeface="微软雅黑" pitchFamily="34" charset="-122"/>
                <a:ea typeface="微软雅黑" pitchFamily="34" charset="-122"/>
              </a:rPr>
              <a:t>3</a:t>
            </a:r>
            <a:r>
              <a:rPr lang="en-US" altLang="zh-CN" sz="2000" b="1" dirty="0" smtClean="0">
                <a:solidFill>
                  <a:srgbClr val="004EC0"/>
                </a:solidFill>
                <a:latin typeface="微软雅黑" pitchFamily="34" charset="-122"/>
                <a:ea typeface="微软雅黑" pitchFamily="34" charset="-122"/>
              </a:rPr>
              <a:t>. </a:t>
            </a:r>
            <a:r>
              <a:rPr lang="zh-CN" altLang="en-US" sz="2000" b="1" dirty="0" smtClean="0">
                <a:solidFill>
                  <a:srgbClr val="004EC0"/>
                </a:solidFill>
                <a:latin typeface="微软雅黑" pitchFamily="34" charset="-122"/>
                <a:ea typeface="微软雅黑" pitchFamily="34" charset="-122"/>
              </a:rPr>
              <a:t>献</a:t>
            </a:r>
            <a:r>
              <a:rPr lang="zh-CN" altLang="en-US" sz="2000" b="1" dirty="0">
                <a:solidFill>
                  <a:srgbClr val="004EC0"/>
                </a:solidFill>
                <a:latin typeface="微软雅黑" pitchFamily="34" charset="-122"/>
                <a:ea typeface="微软雅黑" pitchFamily="34" charset="-122"/>
              </a:rPr>
              <a:t>爱心、捐</a:t>
            </a:r>
            <a:r>
              <a:rPr lang="zh-CN" altLang="en-US" sz="2000" b="1" dirty="0" smtClean="0">
                <a:solidFill>
                  <a:srgbClr val="004EC0"/>
                </a:solidFill>
                <a:latin typeface="微软雅黑" pitchFamily="34" charset="-122"/>
                <a:ea typeface="微软雅黑" pitchFamily="34" charset="-122"/>
              </a:rPr>
              <a:t>希望工程</a:t>
            </a:r>
            <a:endParaRPr lang="en-US" altLang="zh-CN" sz="2000" b="1" dirty="0" smtClean="0">
              <a:solidFill>
                <a:srgbClr val="004EC0"/>
              </a:solidFill>
              <a:latin typeface="微软雅黑" pitchFamily="34" charset="-122"/>
              <a:ea typeface="微软雅黑" pitchFamily="34" charset="-122"/>
            </a:endParaRPr>
          </a:p>
          <a:p>
            <a:endParaRPr lang="en-US" altLang="zh-CN" sz="2000" b="1" dirty="0">
              <a:solidFill>
                <a:srgbClr val="004EC0"/>
              </a:solidFill>
              <a:latin typeface="微软雅黑" pitchFamily="34" charset="-122"/>
              <a:ea typeface="微软雅黑" pitchFamily="34" charset="-122"/>
            </a:endParaRPr>
          </a:p>
          <a:p>
            <a:r>
              <a:rPr lang="en-US" altLang="zh-CN" sz="2000" b="1" dirty="0">
                <a:solidFill>
                  <a:srgbClr val="004EC0"/>
                </a:solidFill>
                <a:latin typeface="微软雅黑" pitchFamily="34" charset="-122"/>
                <a:ea typeface="微软雅黑" pitchFamily="34" charset="-122"/>
              </a:rPr>
              <a:t>4</a:t>
            </a:r>
            <a:r>
              <a:rPr lang="en-US" altLang="zh-CN" sz="2000" b="1" dirty="0" smtClean="0">
                <a:solidFill>
                  <a:srgbClr val="004EC0"/>
                </a:solidFill>
                <a:latin typeface="微软雅黑" pitchFamily="34" charset="-122"/>
                <a:ea typeface="微软雅黑" pitchFamily="34" charset="-122"/>
              </a:rPr>
              <a:t>.</a:t>
            </a:r>
            <a:r>
              <a:rPr lang="zh-CN" altLang="en-US" sz="2000" b="1" dirty="0" smtClean="0">
                <a:solidFill>
                  <a:srgbClr val="004EC0"/>
                </a:solidFill>
                <a:latin typeface="微软雅黑" pitchFamily="34" charset="-122"/>
                <a:ea typeface="微软雅黑" pitchFamily="34" charset="-122"/>
              </a:rPr>
              <a:t>理财产品</a:t>
            </a:r>
            <a:endParaRPr lang="en-US" altLang="zh-CN" sz="2000" b="1" dirty="0" smtClean="0">
              <a:solidFill>
                <a:srgbClr val="004EC0"/>
              </a:solidFill>
              <a:latin typeface="微软雅黑" pitchFamily="34" charset="-122"/>
              <a:ea typeface="微软雅黑" pitchFamily="34" charset="-122"/>
            </a:endParaRPr>
          </a:p>
          <a:p>
            <a:endParaRPr lang="en-US" altLang="zh-CN" sz="2000" b="1" dirty="0">
              <a:solidFill>
                <a:srgbClr val="004EC0"/>
              </a:solidFill>
              <a:latin typeface="微软雅黑" pitchFamily="34" charset="-122"/>
              <a:ea typeface="微软雅黑" pitchFamily="34" charset="-122"/>
            </a:endParaRPr>
          </a:p>
          <a:p>
            <a:r>
              <a:rPr lang="en-US" altLang="zh-CN" sz="2000" b="1" dirty="0" smtClean="0">
                <a:solidFill>
                  <a:srgbClr val="004EC0"/>
                </a:solidFill>
                <a:latin typeface="微软雅黑" pitchFamily="34" charset="-122"/>
                <a:ea typeface="微软雅黑" pitchFamily="34" charset="-122"/>
              </a:rPr>
              <a:t>5.</a:t>
            </a:r>
            <a:r>
              <a:rPr lang="zh-CN" altLang="en-US" sz="2000" b="1" dirty="0" smtClean="0">
                <a:solidFill>
                  <a:srgbClr val="004EC0"/>
                </a:solidFill>
                <a:latin typeface="微软雅黑" pitchFamily="34" charset="-122"/>
                <a:ea typeface="微软雅黑" pitchFamily="34" charset="-122"/>
              </a:rPr>
              <a:t>给父母买个小礼物</a:t>
            </a:r>
            <a:endParaRPr lang="zh-CN" altLang="en-US" sz="2000" b="1" dirty="0">
              <a:solidFill>
                <a:srgbClr val="004EC0"/>
              </a:solidFill>
              <a:latin typeface="微软雅黑" pitchFamily="34" charset="-122"/>
              <a:ea typeface="微软雅黑" pitchFamily="34" charset="-122"/>
            </a:endParaRPr>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4128" y="983830"/>
            <a:ext cx="2088232" cy="3195089"/>
          </a:xfrm>
          <a:prstGeom prst="rect">
            <a:avLst/>
          </a:prstGeom>
        </p:spPr>
      </p:pic>
    </p:spTree>
    <p:extLst>
      <p:ext uri="{BB962C8B-B14F-4D97-AF65-F5344CB8AC3E}">
        <p14:creationId xmlns:p14="http://schemas.microsoft.com/office/powerpoint/2010/main" val="334608121"/>
      </p:ext>
    </p:extLst>
  </p:cSld>
  <p:clrMapOvr>
    <a:masterClrMapping/>
  </p:clrMapOvr>
  <mc:AlternateContent xmlns:mc="http://schemas.openxmlformats.org/markup-compatibility/2006" xmlns:p14="http://schemas.microsoft.com/office/powerpoint/2010/main">
    <mc:Choice Requires="p14">
      <p:transition p14:dur="0" advTm="8554"/>
    </mc:Choice>
    <mc:Fallback xmlns="">
      <p:transition advTm="8554"/>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Text Box 4"/>
          <p:cNvSpPr txBox="1">
            <a:spLocks noChangeArrowheads="1"/>
          </p:cNvSpPr>
          <p:nvPr/>
        </p:nvSpPr>
        <p:spPr bwMode="auto">
          <a:xfrm>
            <a:off x="179388" y="-104775"/>
            <a:ext cx="5113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endParaRPr lang="zh-CN" altLang="zh-CN">
              <a:latin typeface="Calibri" pitchFamily="34" charset="0"/>
            </a:endParaRPr>
          </a:p>
        </p:txBody>
      </p:sp>
      <p:grpSp>
        <p:nvGrpSpPr>
          <p:cNvPr id="2" name="组合 5"/>
          <p:cNvGrpSpPr>
            <a:grpSpLocks/>
          </p:cNvGrpSpPr>
          <p:nvPr/>
        </p:nvGrpSpPr>
        <p:grpSpPr bwMode="auto">
          <a:xfrm>
            <a:off x="755650" y="4024313"/>
            <a:ext cx="2592388" cy="241300"/>
            <a:chOff x="865188" y="3173686"/>
            <a:chExt cx="1943101" cy="242888"/>
          </a:xfrm>
        </p:grpSpPr>
        <p:sp>
          <p:nvSpPr>
            <p:cNvPr id="7" name="Freeform 378"/>
            <p:cNvSpPr>
              <a:spLocks/>
            </p:cNvSpPr>
            <p:nvPr/>
          </p:nvSpPr>
          <p:spPr bwMode="auto">
            <a:xfrm>
              <a:off x="865188" y="3173686"/>
              <a:ext cx="1421408" cy="242888"/>
            </a:xfrm>
            <a:custGeom>
              <a:avLst/>
              <a:gdLst>
                <a:gd name="T0" fmla="*/ 1421408 w 255"/>
                <a:gd name="T1" fmla="*/ 123312 h 65"/>
                <a:gd name="T2" fmla="*/ 1332222 w 255"/>
                <a:gd name="T3" fmla="*/ 0 h 65"/>
                <a:gd name="T4" fmla="*/ 94761 w 255"/>
                <a:gd name="T5" fmla="*/ 0 h 65"/>
                <a:gd name="T6" fmla="*/ 0 w 255"/>
                <a:gd name="T7" fmla="*/ 123312 h 65"/>
                <a:gd name="T8" fmla="*/ 0 w 255"/>
                <a:gd name="T9" fmla="*/ 123312 h 65"/>
                <a:gd name="T10" fmla="*/ 94761 w 255"/>
                <a:gd name="T11" fmla="*/ 242888 h 65"/>
                <a:gd name="T12" fmla="*/ 1332222 w 255"/>
                <a:gd name="T13" fmla="*/ 242888 h 65"/>
                <a:gd name="T14" fmla="*/ 1421408 w 255"/>
                <a:gd name="T15" fmla="*/ 123312 h 65"/>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65"/>
                <a:gd name="T26" fmla="*/ 255 w 25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65">
                  <a:moveTo>
                    <a:pt x="255" y="33"/>
                  </a:moveTo>
                  <a:cubicBezTo>
                    <a:pt x="255" y="15"/>
                    <a:pt x="248" y="0"/>
                    <a:pt x="239" y="0"/>
                  </a:cubicBezTo>
                  <a:cubicBezTo>
                    <a:pt x="17" y="0"/>
                    <a:pt x="17" y="0"/>
                    <a:pt x="17" y="0"/>
                  </a:cubicBezTo>
                  <a:cubicBezTo>
                    <a:pt x="7" y="0"/>
                    <a:pt x="0" y="15"/>
                    <a:pt x="0" y="33"/>
                  </a:cubicBezTo>
                  <a:cubicBezTo>
                    <a:pt x="0" y="33"/>
                    <a:pt x="0" y="33"/>
                    <a:pt x="0" y="33"/>
                  </a:cubicBezTo>
                  <a:cubicBezTo>
                    <a:pt x="0" y="50"/>
                    <a:pt x="7" y="65"/>
                    <a:pt x="17" y="65"/>
                  </a:cubicBezTo>
                  <a:cubicBezTo>
                    <a:pt x="239" y="65"/>
                    <a:pt x="239" y="65"/>
                    <a:pt x="239" y="65"/>
                  </a:cubicBezTo>
                  <a:cubicBezTo>
                    <a:pt x="248" y="65"/>
                    <a:pt x="255" y="50"/>
                    <a:pt x="255" y="33"/>
                  </a:cubicBez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 name="Freeform 379"/>
            <p:cNvSpPr>
              <a:spLocks/>
            </p:cNvSpPr>
            <p:nvPr/>
          </p:nvSpPr>
          <p:spPr bwMode="auto">
            <a:xfrm>
              <a:off x="1847851" y="3173686"/>
              <a:ext cx="960438" cy="242888"/>
            </a:xfrm>
            <a:custGeom>
              <a:avLst/>
              <a:gdLst>
                <a:gd name="T0" fmla="*/ 960438 w 256"/>
                <a:gd name="T1" fmla="*/ 123312 h 65"/>
                <a:gd name="T2" fmla="*/ 896659 w 256"/>
                <a:gd name="T3" fmla="*/ 0 h 65"/>
                <a:gd name="T4" fmla="*/ 63779 w 256"/>
                <a:gd name="T5" fmla="*/ 0 h 65"/>
                <a:gd name="T6" fmla="*/ 0 w 256"/>
                <a:gd name="T7" fmla="*/ 123312 h 65"/>
                <a:gd name="T8" fmla="*/ 0 w 256"/>
                <a:gd name="T9" fmla="*/ 123312 h 65"/>
                <a:gd name="T10" fmla="*/ 63779 w 256"/>
                <a:gd name="T11" fmla="*/ 242888 h 65"/>
                <a:gd name="T12" fmla="*/ 896659 w 256"/>
                <a:gd name="T13" fmla="*/ 242888 h 65"/>
                <a:gd name="T14" fmla="*/ 960438 w 256"/>
                <a:gd name="T15" fmla="*/ 123312 h 65"/>
                <a:gd name="T16" fmla="*/ 0 60000 65536"/>
                <a:gd name="T17" fmla="*/ 0 60000 65536"/>
                <a:gd name="T18" fmla="*/ 0 60000 65536"/>
                <a:gd name="T19" fmla="*/ 0 60000 65536"/>
                <a:gd name="T20" fmla="*/ 0 60000 65536"/>
                <a:gd name="T21" fmla="*/ 0 60000 65536"/>
                <a:gd name="T22" fmla="*/ 0 60000 65536"/>
                <a:gd name="T23" fmla="*/ 0 60000 65536"/>
                <a:gd name="T24" fmla="*/ 0 w 256"/>
                <a:gd name="T25" fmla="*/ 0 h 65"/>
                <a:gd name="T26" fmla="*/ 256 w 256"/>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6" h="65">
                  <a:moveTo>
                    <a:pt x="256" y="33"/>
                  </a:moveTo>
                  <a:cubicBezTo>
                    <a:pt x="256" y="15"/>
                    <a:pt x="248" y="0"/>
                    <a:pt x="239" y="0"/>
                  </a:cubicBezTo>
                  <a:cubicBezTo>
                    <a:pt x="17" y="0"/>
                    <a:pt x="17" y="0"/>
                    <a:pt x="17" y="0"/>
                  </a:cubicBezTo>
                  <a:cubicBezTo>
                    <a:pt x="8" y="0"/>
                    <a:pt x="0" y="15"/>
                    <a:pt x="0" y="33"/>
                  </a:cubicBezTo>
                  <a:cubicBezTo>
                    <a:pt x="0" y="33"/>
                    <a:pt x="0" y="33"/>
                    <a:pt x="0" y="33"/>
                  </a:cubicBezTo>
                  <a:cubicBezTo>
                    <a:pt x="0" y="50"/>
                    <a:pt x="8" y="65"/>
                    <a:pt x="17" y="65"/>
                  </a:cubicBezTo>
                  <a:cubicBezTo>
                    <a:pt x="239" y="65"/>
                    <a:pt x="239" y="65"/>
                    <a:pt x="239" y="65"/>
                  </a:cubicBezTo>
                  <a:cubicBezTo>
                    <a:pt x="248" y="65"/>
                    <a:pt x="256" y="50"/>
                    <a:pt x="256" y="33"/>
                  </a:cubicBez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3" name="组合 8"/>
          <p:cNvGrpSpPr>
            <a:grpSpLocks/>
          </p:cNvGrpSpPr>
          <p:nvPr/>
        </p:nvGrpSpPr>
        <p:grpSpPr bwMode="auto">
          <a:xfrm>
            <a:off x="3173413" y="4027488"/>
            <a:ext cx="2692400" cy="241300"/>
            <a:chOff x="2687638" y="3173686"/>
            <a:chExt cx="2692401" cy="242888"/>
          </a:xfrm>
        </p:grpSpPr>
        <p:sp>
          <p:nvSpPr>
            <p:cNvPr id="10" name="Freeform 380"/>
            <p:cNvSpPr>
              <a:spLocks/>
            </p:cNvSpPr>
            <p:nvPr/>
          </p:nvSpPr>
          <p:spPr bwMode="auto">
            <a:xfrm>
              <a:off x="2687638" y="3173686"/>
              <a:ext cx="1919288" cy="242888"/>
            </a:xfrm>
            <a:custGeom>
              <a:avLst/>
              <a:gdLst>
                <a:gd name="T0" fmla="*/ 413 w 413"/>
                <a:gd name="T1" fmla="*/ 33 h 65"/>
                <a:gd name="T2" fmla="*/ 396 w 413"/>
                <a:gd name="T3" fmla="*/ 0 h 65"/>
                <a:gd name="T4" fmla="*/ 17 w 413"/>
                <a:gd name="T5" fmla="*/ 0 h 65"/>
                <a:gd name="T6" fmla="*/ 0 w 413"/>
                <a:gd name="T7" fmla="*/ 33 h 65"/>
                <a:gd name="T8" fmla="*/ 0 w 413"/>
                <a:gd name="T9" fmla="*/ 33 h 65"/>
                <a:gd name="T10" fmla="*/ 17 w 413"/>
                <a:gd name="T11" fmla="*/ 65 h 65"/>
                <a:gd name="T12" fmla="*/ 396 w 413"/>
                <a:gd name="T13" fmla="*/ 65 h 65"/>
                <a:gd name="T14" fmla="*/ 413 w 413"/>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65">
                  <a:moveTo>
                    <a:pt x="413" y="33"/>
                  </a:moveTo>
                  <a:cubicBezTo>
                    <a:pt x="413" y="15"/>
                    <a:pt x="405" y="0"/>
                    <a:pt x="396" y="0"/>
                  </a:cubicBezTo>
                  <a:cubicBezTo>
                    <a:pt x="17" y="0"/>
                    <a:pt x="17" y="0"/>
                    <a:pt x="17" y="0"/>
                  </a:cubicBezTo>
                  <a:cubicBezTo>
                    <a:pt x="8" y="0"/>
                    <a:pt x="0" y="15"/>
                    <a:pt x="0" y="33"/>
                  </a:cubicBezTo>
                  <a:cubicBezTo>
                    <a:pt x="0" y="33"/>
                    <a:pt x="0" y="33"/>
                    <a:pt x="0" y="33"/>
                  </a:cubicBezTo>
                  <a:cubicBezTo>
                    <a:pt x="0" y="50"/>
                    <a:pt x="8" y="65"/>
                    <a:pt x="17" y="65"/>
                  </a:cubicBezTo>
                  <a:cubicBezTo>
                    <a:pt x="396" y="65"/>
                    <a:pt x="396" y="65"/>
                    <a:pt x="396" y="65"/>
                  </a:cubicBezTo>
                  <a:cubicBezTo>
                    <a:pt x="405" y="65"/>
                    <a:pt x="413" y="50"/>
                    <a:pt x="413" y="33"/>
                  </a:cubicBezTo>
                  <a:close/>
                </a:path>
              </a:pathLst>
            </a:custGeom>
            <a:solidFill>
              <a:srgbClr val="FF9900"/>
            </a:solidFill>
            <a:ln>
              <a:noFill/>
            </a:ln>
            <a:extLst/>
          </p:spPr>
          <p:txBody>
            <a:bodyPr/>
            <a:lstStyle/>
            <a:p>
              <a:pPr>
                <a:defRPr/>
              </a:pPr>
              <a:endParaRPr lang="zh-CN" altLang="en-US" sz="1600" kern="0">
                <a:solidFill>
                  <a:srgbClr val="C00000"/>
                </a:solidFill>
                <a:latin typeface="+mn-lt"/>
                <a:ea typeface="+mn-ea"/>
              </a:endParaRPr>
            </a:p>
          </p:txBody>
        </p:sp>
        <p:sp>
          <p:nvSpPr>
            <p:cNvPr id="11" name="Freeform 381"/>
            <p:cNvSpPr>
              <a:spLocks/>
            </p:cNvSpPr>
            <p:nvPr/>
          </p:nvSpPr>
          <p:spPr bwMode="auto">
            <a:xfrm>
              <a:off x="3832225" y="3173686"/>
              <a:ext cx="1547814" cy="242888"/>
            </a:xfrm>
            <a:custGeom>
              <a:avLst/>
              <a:gdLst>
                <a:gd name="T0" fmla="*/ 413 w 413"/>
                <a:gd name="T1" fmla="*/ 33 h 65"/>
                <a:gd name="T2" fmla="*/ 396 w 413"/>
                <a:gd name="T3" fmla="*/ 0 h 65"/>
                <a:gd name="T4" fmla="*/ 17 w 413"/>
                <a:gd name="T5" fmla="*/ 0 h 65"/>
                <a:gd name="T6" fmla="*/ 0 w 413"/>
                <a:gd name="T7" fmla="*/ 33 h 65"/>
                <a:gd name="T8" fmla="*/ 0 w 413"/>
                <a:gd name="T9" fmla="*/ 33 h 65"/>
                <a:gd name="T10" fmla="*/ 17 w 413"/>
                <a:gd name="T11" fmla="*/ 65 h 65"/>
                <a:gd name="T12" fmla="*/ 396 w 413"/>
                <a:gd name="T13" fmla="*/ 65 h 65"/>
                <a:gd name="T14" fmla="*/ 413 w 413"/>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65">
                  <a:moveTo>
                    <a:pt x="413" y="33"/>
                  </a:moveTo>
                  <a:cubicBezTo>
                    <a:pt x="413" y="15"/>
                    <a:pt x="405" y="0"/>
                    <a:pt x="396" y="0"/>
                  </a:cubicBezTo>
                  <a:cubicBezTo>
                    <a:pt x="17" y="0"/>
                    <a:pt x="17" y="0"/>
                    <a:pt x="17" y="0"/>
                  </a:cubicBezTo>
                  <a:cubicBezTo>
                    <a:pt x="7" y="0"/>
                    <a:pt x="0" y="15"/>
                    <a:pt x="0" y="33"/>
                  </a:cubicBezTo>
                  <a:cubicBezTo>
                    <a:pt x="0" y="33"/>
                    <a:pt x="0" y="33"/>
                    <a:pt x="0" y="33"/>
                  </a:cubicBezTo>
                  <a:cubicBezTo>
                    <a:pt x="0" y="50"/>
                    <a:pt x="7" y="65"/>
                    <a:pt x="17" y="65"/>
                  </a:cubicBezTo>
                  <a:cubicBezTo>
                    <a:pt x="396" y="65"/>
                    <a:pt x="396" y="65"/>
                    <a:pt x="396" y="65"/>
                  </a:cubicBezTo>
                  <a:cubicBezTo>
                    <a:pt x="405" y="65"/>
                    <a:pt x="413" y="50"/>
                    <a:pt x="413" y="33"/>
                  </a:cubicBezTo>
                  <a:close/>
                </a:path>
              </a:pathLst>
            </a:custGeom>
            <a:solidFill>
              <a:srgbClr val="FF9900"/>
            </a:solidFill>
            <a:ln>
              <a:noFill/>
            </a:ln>
            <a:extLst/>
          </p:spPr>
          <p:txBody>
            <a:bodyPr/>
            <a:lstStyle/>
            <a:p>
              <a:pPr>
                <a:defRPr/>
              </a:pPr>
              <a:endParaRPr lang="zh-CN" altLang="en-US" sz="1600" kern="0">
                <a:solidFill>
                  <a:srgbClr val="C00000"/>
                </a:solidFill>
                <a:latin typeface="+mn-lt"/>
                <a:ea typeface="+mn-ea"/>
              </a:endParaRPr>
            </a:p>
          </p:txBody>
        </p:sp>
      </p:grpSp>
      <p:sp>
        <p:nvSpPr>
          <p:cNvPr id="12" name="Freeform 382"/>
          <p:cNvSpPr>
            <a:spLocks/>
          </p:cNvSpPr>
          <p:nvPr/>
        </p:nvSpPr>
        <p:spPr bwMode="auto">
          <a:xfrm>
            <a:off x="5743575" y="4024313"/>
            <a:ext cx="2938463" cy="241300"/>
          </a:xfrm>
          <a:custGeom>
            <a:avLst/>
            <a:gdLst>
              <a:gd name="T0" fmla="*/ 2938462 w 514"/>
              <a:gd name="T1" fmla="*/ 123312 h 65"/>
              <a:gd name="T2" fmla="*/ 2841275 w 514"/>
              <a:gd name="T3" fmla="*/ 0 h 65"/>
              <a:gd name="T4" fmla="*/ 97186 w 514"/>
              <a:gd name="T5" fmla="*/ 0 h 65"/>
              <a:gd name="T6" fmla="*/ 0 w 514"/>
              <a:gd name="T7" fmla="*/ 123312 h 65"/>
              <a:gd name="T8" fmla="*/ 0 w 514"/>
              <a:gd name="T9" fmla="*/ 123312 h 65"/>
              <a:gd name="T10" fmla="*/ 97186 w 514"/>
              <a:gd name="T11" fmla="*/ 242888 h 65"/>
              <a:gd name="T12" fmla="*/ 2841275 w 514"/>
              <a:gd name="T13" fmla="*/ 242888 h 65"/>
              <a:gd name="T14" fmla="*/ 2938462 w 514"/>
              <a:gd name="T15" fmla="*/ 123312 h 65"/>
              <a:gd name="T16" fmla="*/ 0 60000 65536"/>
              <a:gd name="T17" fmla="*/ 0 60000 65536"/>
              <a:gd name="T18" fmla="*/ 0 60000 65536"/>
              <a:gd name="T19" fmla="*/ 0 60000 65536"/>
              <a:gd name="T20" fmla="*/ 0 60000 65536"/>
              <a:gd name="T21" fmla="*/ 0 60000 65536"/>
              <a:gd name="T22" fmla="*/ 0 60000 65536"/>
              <a:gd name="T23" fmla="*/ 0 60000 65536"/>
              <a:gd name="T24" fmla="*/ 0 w 514"/>
              <a:gd name="T25" fmla="*/ 0 h 65"/>
              <a:gd name="T26" fmla="*/ 514 w 514"/>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4" h="65">
                <a:moveTo>
                  <a:pt x="514" y="33"/>
                </a:moveTo>
                <a:cubicBezTo>
                  <a:pt x="514" y="15"/>
                  <a:pt x="506" y="0"/>
                  <a:pt x="497" y="0"/>
                </a:cubicBezTo>
                <a:cubicBezTo>
                  <a:pt x="17" y="0"/>
                  <a:pt x="17" y="0"/>
                  <a:pt x="17" y="0"/>
                </a:cubicBezTo>
                <a:cubicBezTo>
                  <a:pt x="7" y="0"/>
                  <a:pt x="0" y="15"/>
                  <a:pt x="0" y="33"/>
                </a:cubicBezTo>
                <a:cubicBezTo>
                  <a:pt x="0" y="33"/>
                  <a:pt x="0" y="33"/>
                  <a:pt x="0" y="33"/>
                </a:cubicBezTo>
                <a:cubicBezTo>
                  <a:pt x="0" y="50"/>
                  <a:pt x="7" y="65"/>
                  <a:pt x="17" y="65"/>
                </a:cubicBezTo>
                <a:cubicBezTo>
                  <a:pt x="497" y="65"/>
                  <a:pt x="497" y="65"/>
                  <a:pt x="497" y="65"/>
                </a:cubicBezTo>
                <a:cubicBezTo>
                  <a:pt x="506" y="65"/>
                  <a:pt x="514" y="50"/>
                  <a:pt x="514" y="33"/>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4" name="组合 12"/>
          <p:cNvGrpSpPr>
            <a:grpSpLocks/>
          </p:cNvGrpSpPr>
          <p:nvPr/>
        </p:nvGrpSpPr>
        <p:grpSpPr bwMode="auto">
          <a:xfrm>
            <a:off x="7038975" y="3879850"/>
            <a:ext cx="525463" cy="522288"/>
            <a:chOff x="6635751" y="3033986"/>
            <a:chExt cx="525463" cy="522288"/>
          </a:xfrm>
        </p:grpSpPr>
        <p:sp>
          <p:nvSpPr>
            <p:cNvPr id="14" name="Oval 414"/>
            <p:cNvSpPr>
              <a:spLocks noChangeArrowheads="1"/>
            </p:cNvSpPr>
            <p:nvPr/>
          </p:nvSpPr>
          <p:spPr bwMode="auto">
            <a:xfrm>
              <a:off x="6635751" y="3033986"/>
              <a:ext cx="525463" cy="52228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Calibri" pitchFamily="34" charset="0"/>
              </a:endParaRPr>
            </a:p>
          </p:txBody>
        </p:sp>
        <p:sp>
          <p:nvSpPr>
            <p:cNvPr id="15" name="Oval 415"/>
            <p:cNvSpPr>
              <a:spLocks noChangeArrowheads="1"/>
            </p:cNvSpPr>
            <p:nvPr/>
          </p:nvSpPr>
          <p:spPr bwMode="auto">
            <a:xfrm>
              <a:off x="6789739" y="3187974"/>
              <a:ext cx="217487" cy="214312"/>
            </a:xfrm>
            <a:prstGeom prst="ellipse">
              <a:avLst/>
            </a:prstGeom>
            <a:solidFill>
              <a:srgbClr val="FF9900"/>
            </a:solidFill>
            <a:ln>
              <a:noFill/>
            </a:ln>
            <a:extLst/>
          </p:spPr>
          <p:txBody>
            <a:bodyPr/>
            <a:lstStyle/>
            <a:p>
              <a:endParaRPr lang="zh-CN" altLang="en-US" sz="1600">
                <a:latin typeface="Calibri" pitchFamily="34" charset="0"/>
              </a:endParaRPr>
            </a:p>
          </p:txBody>
        </p:sp>
      </p:grpSp>
      <p:grpSp>
        <p:nvGrpSpPr>
          <p:cNvPr id="5" name="组合 15"/>
          <p:cNvGrpSpPr>
            <a:grpSpLocks/>
          </p:cNvGrpSpPr>
          <p:nvPr/>
        </p:nvGrpSpPr>
        <p:grpSpPr bwMode="auto">
          <a:xfrm>
            <a:off x="4568825" y="3887788"/>
            <a:ext cx="523875" cy="522287"/>
            <a:chOff x="4083051" y="3033986"/>
            <a:chExt cx="523875" cy="522288"/>
          </a:xfrm>
        </p:grpSpPr>
        <p:sp>
          <p:nvSpPr>
            <p:cNvPr id="17" name="Oval 416"/>
            <p:cNvSpPr>
              <a:spLocks noChangeArrowheads="1"/>
            </p:cNvSpPr>
            <p:nvPr/>
          </p:nvSpPr>
          <p:spPr bwMode="auto">
            <a:xfrm>
              <a:off x="4083051" y="3033986"/>
              <a:ext cx="523875" cy="522288"/>
            </a:xfrm>
            <a:prstGeom prst="ellipse">
              <a:avLst/>
            </a:prstGeom>
            <a:solidFill>
              <a:srgbClr val="F4A024"/>
            </a:solidFill>
            <a:ln>
              <a:noFill/>
            </a:ln>
            <a:extLst/>
          </p:spPr>
          <p:txBody>
            <a:bodyPr/>
            <a:lstStyle/>
            <a:p>
              <a:endParaRPr lang="zh-CN" altLang="en-US">
                <a:latin typeface="Calibri" pitchFamily="34" charset="0"/>
              </a:endParaRPr>
            </a:p>
          </p:txBody>
        </p:sp>
        <p:sp>
          <p:nvSpPr>
            <p:cNvPr id="18" name="Oval 417"/>
            <p:cNvSpPr>
              <a:spLocks noChangeArrowheads="1"/>
            </p:cNvSpPr>
            <p:nvPr/>
          </p:nvSpPr>
          <p:spPr bwMode="auto">
            <a:xfrm>
              <a:off x="4237039" y="3187973"/>
              <a:ext cx="217487" cy="214313"/>
            </a:xfrm>
            <a:prstGeom prst="ellipse">
              <a:avLst/>
            </a:prstGeom>
            <a:solidFill>
              <a:srgbClr val="FFC000"/>
            </a:solidFill>
            <a:ln>
              <a:noFill/>
            </a:ln>
            <a:extLst/>
          </p:spPr>
          <p:txBody>
            <a:bodyPr/>
            <a:lstStyle/>
            <a:p>
              <a:endParaRPr lang="zh-CN" altLang="en-US" sz="1600">
                <a:latin typeface="Calibri" pitchFamily="34" charset="0"/>
              </a:endParaRPr>
            </a:p>
          </p:txBody>
        </p:sp>
      </p:grpSp>
      <p:grpSp>
        <p:nvGrpSpPr>
          <p:cNvPr id="6" name="组合 18"/>
          <p:cNvGrpSpPr>
            <a:grpSpLocks/>
          </p:cNvGrpSpPr>
          <p:nvPr/>
        </p:nvGrpSpPr>
        <p:grpSpPr bwMode="auto">
          <a:xfrm>
            <a:off x="2070100" y="3879850"/>
            <a:ext cx="523875" cy="522288"/>
            <a:chOff x="1568451" y="3033986"/>
            <a:chExt cx="523875" cy="522288"/>
          </a:xfrm>
        </p:grpSpPr>
        <p:sp>
          <p:nvSpPr>
            <p:cNvPr id="20" name="Oval 416"/>
            <p:cNvSpPr>
              <a:spLocks noChangeArrowheads="1"/>
            </p:cNvSpPr>
            <p:nvPr/>
          </p:nvSpPr>
          <p:spPr bwMode="auto">
            <a:xfrm>
              <a:off x="1568451" y="3033986"/>
              <a:ext cx="523875" cy="522288"/>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Calibri" pitchFamily="34" charset="0"/>
              </a:endParaRPr>
            </a:p>
          </p:txBody>
        </p:sp>
        <p:sp>
          <p:nvSpPr>
            <p:cNvPr id="21" name="Oval 417"/>
            <p:cNvSpPr>
              <a:spLocks noChangeArrowheads="1"/>
            </p:cNvSpPr>
            <p:nvPr/>
          </p:nvSpPr>
          <p:spPr bwMode="auto">
            <a:xfrm>
              <a:off x="1722439" y="3187974"/>
              <a:ext cx="217487" cy="214312"/>
            </a:xfrm>
            <a:prstGeom prst="ellipse">
              <a:avLst/>
            </a:prstGeom>
            <a:solidFill>
              <a:srgbClr val="FF9900"/>
            </a:solidFill>
            <a:ln>
              <a:noFill/>
            </a:ln>
            <a:extLst/>
          </p:spPr>
          <p:txBody>
            <a:bodyPr/>
            <a:lstStyle/>
            <a:p>
              <a:endParaRPr lang="zh-CN" altLang="en-US" sz="1600">
                <a:latin typeface="Calibri" pitchFamily="34" charset="0"/>
              </a:endParaRPr>
            </a:p>
          </p:txBody>
        </p:sp>
      </p:grpSp>
      <p:sp>
        <p:nvSpPr>
          <p:cNvPr id="38" name="矩形 37"/>
          <p:cNvSpPr/>
          <p:nvPr/>
        </p:nvSpPr>
        <p:spPr>
          <a:xfrm>
            <a:off x="2000232" y="681818"/>
            <a:ext cx="6929486" cy="2339102"/>
          </a:xfrm>
          <a:prstGeom prst="rect">
            <a:avLst/>
          </a:prstGeom>
        </p:spPr>
        <p:txBody>
          <a:bodyPr wrap="square">
            <a:spAutoFit/>
          </a:bodyPr>
          <a:lstStyle/>
          <a:p>
            <a:r>
              <a:rPr lang="zh-CN" altLang="en-US" sz="2800" b="1" dirty="0" smtClean="0">
                <a:solidFill>
                  <a:schemeClr val="bg2">
                    <a:lumMod val="50000"/>
                  </a:schemeClr>
                </a:solidFill>
                <a:latin typeface="微软雅黑" pitchFamily="34" charset="-122"/>
                <a:ea typeface="微软雅黑" pitchFamily="34" charset="-122"/>
              </a:rPr>
              <a:t>                案例一：小小储钱罐</a:t>
            </a:r>
            <a:endParaRPr lang="en-US" altLang="zh-CN" sz="2800" b="1" dirty="0" smtClean="0">
              <a:solidFill>
                <a:schemeClr val="bg2">
                  <a:lumMod val="50000"/>
                </a:schemeClr>
              </a:solidFill>
              <a:latin typeface="微软雅黑" pitchFamily="34" charset="-122"/>
              <a:ea typeface="微软雅黑" pitchFamily="34" charset="-122"/>
            </a:endParaRPr>
          </a:p>
          <a:p>
            <a:endParaRPr lang="en-US" altLang="zh-CN" dirty="0" smtClean="0">
              <a:latin typeface="微软雅黑" pitchFamily="34" charset="-122"/>
              <a:ea typeface="微软雅黑" pitchFamily="34" charset="-122"/>
            </a:endParaRPr>
          </a:p>
          <a:p>
            <a:r>
              <a:rPr lang="zh-CN" altLang="en-US" dirty="0" smtClean="0">
                <a:solidFill>
                  <a:schemeClr val="accent6">
                    <a:lumMod val="10000"/>
                  </a:schemeClr>
                </a:solidFill>
                <a:latin typeface="微软雅黑" pitchFamily="34" charset="-122"/>
                <a:ea typeface="微软雅黑" pitchFamily="34" charset="-122"/>
              </a:rPr>
              <a:t>       </a:t>
            </a:r>
            <a:r>
              <a:rPr lang="zh-CN" altLang="en-US" sz="2000" dirty="0" smtClean="0">
                <a:solidFill>
                  <a:schemeClr val="accent6">
                    <a:lumMod val="10000"/>
                  </a:schemeClr>
                </a:solidFill>
                <a:latin typeface="黑体" pitchFamily="49" charset="-122"/>
                <a:ea typeface="黑体" pitchFamily="49" charset="-122"/>
              </a:rPr>
              <a:t>华小安有一个储蓄罐，压岁钱和劳动所得已经将储蓄罐装满了，如果有新的零花钱，华小安除了买一个新的储蓄罐，华小安还可以把钱放到哪里呢？</a:t>
            </a:r>
            <a:endParaRPr lang="en-US" altLang="zh-CN" sz="2000" dirty="0" smtClean="0">
              <a:solidFill>
                <a:schemeClr val="accent6">
                  <a:lumMod val="10000"/>
                </a:schemeClr>
              </a:solidFill>
              <a:latin typeface="黑体" pitchFamily="49" charset="-122"/>
              <a:ea typeface="黑体" pitchFamily="49" charset="-122"/>
            </a:endParaRPr>
          </a:p>
          <a:p>
            <a:endParaRPr lang="en-US" altLang="zh-CN" sz="2000" dirty="0" smtClean="0">
              <a:latin typeface="黑体" pitchFamily="49" charset="-122"/>
              <a:ea typeface="黑体" pitchFamily="49" charset="-122"/>
            </a:endParaRPr>
          </a:p>
          <a:p>
            <a:r>
              <a:rPr lang="zh-CN" altLang="en-US" sz="2000" b="1" dirty="0" smtClean="0">
                <a:solidFill>
                  <a:schemeClr val="bg2">
                    <a:lumMod val="50000"/>
                  </a:schemeClr>
                </a:solidFill>
                <a:latin typeface="黑体" pitchFamily="49" charset="-122"/>
                <a:ea typeface="黑体" pitchFamily="49" charset="-122"/>
              </a:rPr>
              <a:t>       </a:t>
            </a:r>
            <a:endParaRPr lang="zh-CN" altLang="en-US" sz="2000" b="1" dirty="0">
              <a:solidFill>
                <a:schemeClr val="bg2">
                  <a:lumMod val="50000"/>
                </a:schemeClr>
              </a:solidFill>
              <a:latin typeface="黑体" pitchFamily="49" charset="-122"/>
              <a:ea typeface="黑体" pitchFamily="49" charset="-122"/>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79388" y="900159"/>
            <a:ext cx="1713242" cy="262245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357158" y="681818"/>
            <a:ext cx="8001056" cy="3185487"/>
          </a:xfrm>
          <a:prstGeom prst="rect">
            <a:avLst/>
          </a:prstGeom>
        </p:spPr>
        <p:txBody>
          <a:bodyPr wrap="square">
            <a:spAutoFit/>
          </a:bodyPr>
          <a:lstStyle/>
          <a:p>
            <a:r>
              <a:rPr lang="zh-CN" altLang="en-US" sz="2800" b="1" dirty="0" smtClean="0">
                <a:solidFill>
                  <a:schemeClr val="bg2">
                    <a:lumMod val="50000"/>
                  </a:schemeClr>
                </a:solidFill>
                <a:latin typeface="微软雅黑" pitchFamily="34" charset="-122"/>
                <a:ea typeface="微软雅黑" pitchFamily="34" charset="-122"/>
              </a:rPr>
              <a:t>银行储蓄</a:t>
            </a:r>
            <a:endParaRPr lang="en-US" altLang="zh-CN" sz="2800" dirty="0" smtClean="0"/>
          </a:p>
          <a:p>
            <a:endParaRPr lang="zh-CN" altLang="en-US" b="1" dirty="0" smtClean="0">
              <a:solidFill>
                <a:schemeClr val="bg2">
                  <a:lumMod val="50000"/>
                </a:schemeClr>
              </a:solidFill>
              <a:latin typeface="微软雅黑" pitchFamily="34" charset="-122"/>
              <a:ea typeface="微软雅黑" pitchFamily="34" charset="-122"/>
            </a:endParaRPr>
          </a:p>
          <a:p>
            <a:pPr>
              <a:lnSpc>
                <a:spcPts val="3100"/>
              </a:lnSpc>
            </a:pPr>
            <a:r>
              <a:rPr lang="zh-CN" altLang="en-US" sz="2000" b="1" dirty="0" smtClean="0">
                <a:solidFill>
                  <a:srgbClr val="004EC0"/>
                </a:solidFill>
                <a:latin typeface="微软雅黑" pitchFamily="34" charset="-122"/>
                <a:ea typeface="微软雅黑" pitchFamily="34" charset="-122"/>
              </a:rPr>
              <a:t>就是指把钱存进银行。</a:t>
            </a:r>
            <a:endParaRPr lang="en-US" altLang="zh-CN" sz="2000" b="1" dirty="0" smtClean="0">
              <a:solidFill>
                <a:srgbClr val="004EC0"/>
              </a:solidFill>
              <a:latin typeface="微软雅黑" pitchFamily="34" charset="-122"/>
              <a:ea typeface="微软雅黑" pitchFamily="34" charset="-122"/>
            </a:endParaRPr>
          </a:p>
          <a:p>
            <a:pPr>
              <a:lnSpc>
                <a:spcPts val="3100"/>
              </a:lnSpc>
            </a:pPr>
            <a:endParaRPr lang="en-US" altLang="zh-CN" sz="2000" b="1" dirty="0" smtClean="0">
              <a:solidFill>
                <a:srgbClr val="004EC0"/>
              </a:solidFill>
              <a:latin typeface="微软雅黑" pitchFamily="34" charset="-122"/>
              <a:ea typeface="微软雅黑" pitchFamily="34" charset="-122"/>
            </a:endParaRPr>
          </a:p>
          <a:p>
            <a:pPr>
              <a:lnSpc>
                <a:spcPts val="3100"/>
              </a:lnSpc>
            </a:pPr>
            <a:r>
              <a:rPr lang="zh-CN" altLang="zh-CN" sz="2000" b="1" dirty="0" smtClean="0">
                <a:solidFill>
                  <a:srgbClr val="004EC0"/>
                </a:solidFill>
                <a:latin typeface="微软雅黑" pitchFamily="34" charset="-122"/>
                <a:ea typeface="微软雅黑" pitchFamily="34" charset="-122"/>
              </a:rPr>
              <a:t>银行是合法的</a:t>
            </a:r>
            <a:r>
              <a:rPr lang="zh-CN" altLang="en-US" sz="2000" b="1" dirty="0" smtClean="0">
                <a:solidFill>
                  <a:srgbClr val="004EC0"/>
                </a:solidFill>
                <a:latin typeface="微软雅黑" pitchFamily="34" charset="-122"/>
                <a:ea typeface="微软雅黑" pitchFamily="34" charset="-122"/>
              </a:rPr>
              <a:t>、</a:t>
            </a:r>
            <a:r>
              <a:rPr lang="zh-CN" altLang="zh-CN" sz="2000" b="1" dirty="0" smtClean="0">
                <a:solidFill>
                  <a:srgbClr val="004EC0"/>
                </a:solidFill>
                <a:latin typeface="微软雅黑" pitchFamily="34" charset="-122"/>
                <a:ea typeface="微软雅黑" pitchFamily="34" charset="-122"/>
              </a:rPr>
              <a:t>可以办理存钱取钱理财信贷等金融业务的金融机构。</a:t>
            </a:r>
          </a:p>
          <a:p>
            <a:pPr>
              <a:lnSpc>
                <a:spcPts val="3100"/>
              </a:lnSpc>
            </a:pPr>
            <a:r>
              <a:rPr lang="zh-CN" altLang="zh-CN" sz="2000" b="1" dirty="0" smtClean="0">
                <a:solidFill>
                  <a:srgbClr val="004EC0"/>
                </a:solidFill>
                <a:latin typeface="微软雅黑" pitchFamily="34" charset="-122"/>
                <a:ea typeface="微软雅黑" pitchFamily="34" charset="-122"/>
              </a:rPr>
              <a:t>存钱就是把钱先存放在银行，可是钱还是属于自己的，银行帮你保管，定期给你利息</a:t>
            </a:r>
            <a:r>
              <a:rPr lang="zh-CN" altLang="en-US" sz="2000" b="1" dirty="0" smtClean="0">
                <a:solidFill>
                  <a:srgbClr val="004EC0"/>
                </a:solidFill>
                <a:latin typeface="微软雅黑" pitchFamily="34" charset="-122"/>
                <a:ea typeface="微软雅黑" pitchFamily="34" charset="-122"/>
              </a:rPr>
              <a:t>。你</a:t>
            </a:r>
            <a:r>
              <a:rPr lang="zh-CN" altLang="zh-CN" sz="2000" b="1" dirty="0" smtClean="0">
                <a:solidFill>
                  <a:srgbClr val="004EC0"/>
                </a:solidFill>
                <a:latin typeface="微软雅黑" pitchFamily="34" charset="-122"/>
                <a:ea typeface="微软雅黑" pitchFamily="34" charset="-122"/>
              </a:rPr>
              <a:t>只需要保管好存折或者储蓄卡，记好密码就可以了</a:t>
            </a:r>
            <a:r>
              <a:rPr lang="zh-CN" altLang="en-US" sz="2000" b="1" dirty="0" smtClean="0">
                <a:solidFill>
                  <a:srgbClr val="004EC0"/>
                </a:solidFill>
                <a:latin typeface="微软雅黑" pitchFamily="34" charset="-122"/>
                <a:ea typeface="微软雅黑" pitchFamily="34" charset="-122"/>
              </a:rPr>
              <a:t>，还有利息收入。</a:t>
            </a:r>
            <a:endParaRPr lang="zh-CN" altLang="zh-CN" sz="2000" b="1" dirty="0" smtClean="0">
              <a:solidFill>
                <a:srgbClr val="004EC0"/>
              </a:solidFill>
              <a:latin typeface="微软雅黑" pitchFamily="34" charset="-122"/>
              <a:ea typeface="微软雅黑" pitchFamily="34" charset="-122"/>
            </a:endParaRPr>
          </a:p>
        </p:txBody>
      </p:sp>
      <p:sp>
        <p:nvSpPr>
          <p:cNvPr id="4" name="矩形 3"/>
          <p:cNvSpPr/>
          <p:nvPr/>
        </p:nvSpPr>
        <p:spPr>
          <a:xfrm>
            <a:off x="1000100" y="0"/>
            <a:ext cx="2965877" cy="461665"/>
          </a:xfrm>
          <a:prstGeom prst="rect">
            <a:avLst/>
          </a:prstGeom>
        </p:spPr>
        <p:txBody>
          <a:bodyPr wrap="none">
            <a:spAutoFit/>
          </a:bodyPr>
          <a:lstStyle/>
          <a:p>
            <a:r>
              <a:rPr lang="zh-CN" altLang="en-US" sz="2400" b="1" dirty="0" smtClean="0">
                <a:solidFill>
                  <a:schemeClr val="bg2">
                    <a:lumMod val="50000"/>
                  </a:schemeClr>
                </a:solidFill>
                <a:latin typeface="黑体" pitchFamily="49" charset="-122"/>
                <a:ea typeface="黑体" pitchFamily="49" charset="-122"/>
              </a:rPr>
              <a:t>常见的投资方式</a:t>
            </a:r>
            <a:r>
              <a:rPr lang="zh-CN" altLang="en-US" sz="2400" b="1" dirty="0" smtClean="0">
                <a:solidFill>
                  <a:schemeClr val="bg2">
                    <a:lumMod val="50000"/>
                  </a:schemeClr>
                </a:solidFill>
                <a:latin typeface="微软雅黑" pitchFamily="34" charset="-122"/>
                <a:ea typeface="微软雅黑" pitchFamily="34" charset="-122"/>
              </a:rPr>
              <a:t>一：</a:t>
            </a:r>
            <a:endParaRPr lang="en-US" altLang="zh-CN" sz="2400" b="1" dirty="0" smtClean="0">
              <a:solidFill>
                <a:schemeClr val="bg2">
                  <a:lumMod val="50000"/>
                </a:schemeClr>
              </a:solidFill>
              <a:latin typeface="黑体" pitchFamily="49" charset="-122"/>
              <a:ea typeface="黑体" pitchFamily="49"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0536" y="3330724"/>
            <a:ext cx="1065333" cy="163000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7268"/>
    </mc:Choice>
    <mc:Fallback xmlns="">
      <p:transition advTm="7268"/>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357158" y="681818"/>
            <a:ext cx="8001056" cy="2787943"/>
          </a:xfrm>
          <a:prstGeom prst="rect">
            <a:avLst/>
          </a:prstGeom>
        </p:spPr>
        <p:txBody>
          <a:bodyPr wrap="square">
            <a:spAutoFit/>
          </a:bodyPr>
          <a:lstStyle/>
          <a:p>
            <a:r>
              <a:rPr lang="zh-CN" altLang="en-US" sz="2800" b="1" dirty="0" smtClean="0">
                <a:solidFill>
                  <a:schemeClr val="bg2">
                    <a:lumMod val="50000"/>
                  </a:schemeClr>
                </a:solidFill>
                <a:latin typeface="微软雅黑" pitchFamily="34" charset="-122"/>
                <a:ea typeface="微软雅黑" pitchFamily="34" charset="-122"/>
              </a:rPr>
              <a:t>利息</a:t>
            </a:r>
            <a:endParaRPr lang="en-US" altLang="zh-CN" sz="2800" b="1" dirty="0" smtClean="0">
              <a:solidFill>
                <a:schemeClr val="bg2">
                  <a:lumMod val="50000"/>
                </a:schemeClr>
              </a:solidFill>
              <a:latin typeface="微软雅黑" pitchFamily="34" charset="-122"/>
              <a:ea typeface="微软雅黑" pitchFamily="34" charset="-122"/>
            </a:endParaRPr>
          </a:p>
          <a:p>
            <a:endParaRPr lang="zh-CN" altLang="en-US" b="1" dirty="0" smtClean="0">
              <a:solidFill>
                <a:schemeClr val="bg2">
                  <a:lumMod val="50000"/>
                </a:schemeClr>
              </a:solidFill>
              <a:latin typeface="微软雅黑" pitchFamily="34" charset="-122"/>
              <a:ea typeface="微软雅黑" pitchFamily="34" charset="-122"/>
            </a:endParaRPr>
          </a:p>
          <a:p>
            <a:pPr>
              <a:lnSpc>
                <a:spcPts val="3100"/>
              </a:lnSpc>
            </a:pPr>
            <a:r>
              <a:rPr lang="zh-CN" altLang="en-US" sz="2000" b="1" dirty="0" smtClean="0">
                <a:solidFill>
                  <a:srgbClr val="004EC0"/>
                </a:solidFill>
                <a:latin typeface="微软雅黑" pitchFamily="34" charset="-122"/>
                <a:ea typeface="微软雅黑" pitchFamily="34" charset="-122"/>
              </a:rPr>
              <a:t>就是指把钱存进银行。</a:t>
            </a:r>
            <a:endParaRPr lang="en-US" altLang="zh-CN" sz="2000" b="1" dirty="0" smtClean="0">
              <a:solidFill>
                <a:srgbClr val="004EC0"/>
              </a:solidFill>
              <a:latin typeface="微软雅黑" pitchFamily="34" charset="-122"/>
              <a:ea typeface="微软雅黑" pitchFamily="34" charset="-122"/>
            </a:endParaRPr>
          </a:p>
          <a:p>
            <a:pPr>
              <a:lnSpc>
                <a:spcPts val="3100"/>
              </a:lnSpc>
            </a:pPr>
            <a:endParaRPr lang="en-US" altLang="zh-CN" sz="2000" b="1" dirty="0" smtClean="0">
              <a:solidFill>
                <a:srgbClr val="004EC0"/>
              </a:solidFill>
              <a:latin typeface="微软雅黑" pitchFamily="34" charset="-122"/>
              <a:ea typeface="微软雅黑" pitchFamily="34" charset="-122"/>
            </a:endParaRPr>
          </a:p>
          <a:p>
            <a:pPr>
              <a:lnSpc>
                <a:spcPts val="3100"/>
              </a:lnSpc>
            </a:pPr>
            <a:r>
              <a:rPr lang="zh-CN" altLang="en-US" sz="2000" b="1" dirty="0" smtClean="0">
                <a:solidFill>
                  <a:srgbClr val="004EC0"/>
                </a:solidFill>
                <a:latin typeface="微软雅黑" pitchFamily="34" charset="-122"/>
                <a:ea typeface="微软雅黑" pitchFamily="34" charset="-122"/>
              </a:rPr>
              <a:t>利息实质上利润的一部分，是利润的特殊转化形式。</a:t>
            </a:r>
            <a:endParaRPr lang="en-US" altLang="zh-CN" sz="2000" b="1" dirty="0" smtClean="0">
              <a:solidFill>
                <a:srgbClr val="004EC0"/>
              </a:solidFill>
              <a:latin typeface="微软雅黑" pitchFamily="34" charset="-122"/>
              <a:ea typeface="微软雅黑" pitchFamily="34" charset="-122"/>
            </a:endParaRPr>
          </a:p>
          <a:p>
            <a:pPr>
              <a:lnSpc>
                <a:spcPts val="3100"/>
              </a:lnSpc>
            </a:pPr>
            <a:r>
              <a:rPr lang="zh-CN" altLang="en-US" sz="2000" b="1" dirty="0">
                <a:solidFill>
                  <a:srgbClr val="004EC0"/>
                </a:solidFill>
                <a:latin typeface="微软雅黑" pitchFamily="34" charset="-122"/>
                <a:ea typeface="微软雅黑" pitchFamily="34" charset="-122"/>
              </a:rPr>
              <a:t>简单</a:t>
            </a:r>
            <a:r>
              <a:rPr lang="zh-CN" altLang="en-US" sz="2000" b="1" dirty="0" smtClean="0">
                <a:solidFill>
                  <a:srgbClr val="004EC0"/>
                </a:solidFill>
                <a:latin typeface="微软雅黑" pitchFamily="34" charset="-122"/>
                <a:ea typeface="微软雅黑" pitchFamily="34" charset="-122"/>
              </a:rPr>
              <a:t>的来说，比如：存进银行</a:t>
            </a:r>
            <a:r>
              <a:rPr lang="en-US" altLang="zh-CN" sz="2000" b="1" dirty="0">
                <a:solidFill>
                  <a:srgbClr val="004EC0"/>
                </a:solidFill>
                <a:latin typeface="微软雅黑" pitchFamily="34" charset="-122"/>
                <a:ea typeface="微软雅黑" pitchFamily="34" charset="-122"/>
              </a:rPr>
              <a:t>1</a:t>
            </a:r>
            <a:r>
              <a:rPr lang="zh-CN" altLang="en-US" sz="2000" b="1" dirty="0" smtClean="0">
                <a:solidFill>
                  <a:srgbClr val="004EC0"/>
                </a:solidFill>
                <a:latin typeface="微软雅黑" pitchFamily="34" charset="-122"/>
                <a:ea typeface="微软雅黑" pitchFamily="34" charset="-122"/>
              </a:rPr>
              <a:t>万元，一年后将得到</a:t>
            </a:r>
            <a:r>
              <a:rPr lang="en-US" altLang="zh-CN" sz="2000" b="1" dirty="0">
                <a:solidFill>
                  <a:srgbClr val="004EC0"/>
                </a:solidFill>
                <a:latin typeface="微软雅黑" pitchFamily="34" charset="-122"/>
                <a:ea typeface="微软雅黑" pitchFamily="34" charset="-122"/>
              </a:rPr>
              <a:t>1</a:t>
            </a:r>
            <a:r>
              <a:rPr lang="en-US" altLang="zh-CN" sz="2000" b="1" dirty="0" smtClean="0">
                <a:solidFill>
                  <a:srgbClr val="004EC0"/>
                </a:solidFill>
                <a:latin typeface="微软雅黑" pitchFamily="34" charset="-122"/>
                <a:ea typeface="微软雅黑" pitchFamily="34" charset="-122"/>
              </a:rPr>
              <a:t>1000</a:t>
            </a:r>
            <a:r>
              <a:rPr lang="zh-CN" altLang="en-US" sz="2000" b="1" dirty="0" smtClean="0">
                <a:solidFill>
                  <a:srgbClr val="004EC0"/>
                </a:solidFill>
                <a:latin typeface="微软雅黑" pitchFamily="34" charset="-122"/>
                <a:ea typeface="微软雅黑" pitchFamily="34" charset="-122"/>
              </a:rPr>
              <a:t>元，多出来的</a:t>
            </a:r>
            <a:r>
              <a:rPr lang="en-US" altLang="zh-CN" sz="2000" b="1" dirty="0" smtClean="0">
                <a:solidFill>
                  <a:srgbClr val="004EC0"/>
                </a:solidFill>
                <a:latin typeface="微软雅黑" pitchFamily="34" charset="-122"/>
                <a:ea typeface="微软雅黑" pitchFamily="34" charset="-122"/>
              </a:rPr>
              <a:t>1000</a:t>
            </a:r>
            <a:r>
              <a:rPr lang="zh-CN" altLang="en-US" sz="2000" b="1" dirty="0" smtClean="0">
                <a:solidFill>
                  <a:srgbClr val="004EC0"/>
                </a:solidFill>
                <a:latin typeface="微软雅黑" pitchFamily="34" charset="-122"/>
                <a:ea typeface="微软雅黑" pitchFamily="34" charset="-122"/>
              </a:rPr>
              <a:t>元，就是你存进这一年当中的利息。</a:t>
            </a:r>
            <a:endParaRPr lang="zh-CN" altLang="zh-CN" sz="2000" b="1" dirty="0" smtClean="0">
              <a:solidFill>
                <a:srgbClr val="004EC0"/>
              </a:solidFill>
              <a:latin typeface="微软雅黑" pitchFamily="34" charset="-122"/>
              <a:ea typeface="微软雅黑" pitchFamily="34" charset="-122"/>
            </a:endParaRPr>
          </a:p>
        </p:txBody>
      </p:sp>
      <p:sp>
        <p:nvSpPr>
          <p:cNvPr id="4" name="矩形 3"/>
          <p:cNvSpPr/>
          <p:nvPr/>
        </p:nvSpPr>
        <p:spPr>
          <a:xfrm>
            <a:off x="1000100" y="0"/>
            <a:ext cx="2339102" cy="461665"/>
          </a:xfrm>
          <a:prstGeom prst="rect">
            <a:avLst/>
          </a:prstGeom>
        </p:spPr>
        <p:txBody>
          <a:bodyPr wrap="none">
            <a:spAutoFit/>
          </a:bodyPr>
          <a:lstStyle/>
          <a:p>
            <a:pPr eaLnBrk="1" hangingPunct="1">
              <a:buFont typeface="Arial" pitchFamily="34" charset="0"/>
              <a:buNone/>
            </a:pPr>
            <a:r>
              <a:rPr lang="zh-CN" altLang="en-US" sz="2400" b="1" dirty="0">
                <a:solidFill>
                  <a:schemeClr val="bg2">
                    <a:lumMod val="50000"/>
                  </a:schemeClr>
                </a:solidFill>
                <a:latin typeface="微软雅黑" pitchFamily="34" charset="-122"/>
                <a:ea typeface="微软雅黑" pitchFamily="34" charset="-122"/>
              </a:rPr>
              <a:t>金融知识小链接</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0536" y="3330724"/>
            <a:ext cx="1065333" cy="1630008"/>
          </a:xfrm>
          <a:prstGeom prst="rect">
            <a:avLst/>
          </a:prstGeom>
        </p:spPr>
      </p:pic>
    </p:spTree>
    <p:extLst>
      <p:ext uri="{BB962C8B-B14F-4D97-AF65-F5344CB8AC3E}">
        <p14:creationId xmlns:p14="http://schemas.microsoft.com/office/powerpoint/2010/main" val="123589489"/>
      </p:ext>
    </p:extLst>
  </p:cSld>
  <p:clrMapOvr>
    <a:masterClrMapping/>
  </p:clrMapOvr>
  <mc:AlternateContent xmlns:mc="http://schemas.openxmlformats.org/markup-compatibility/2006" xmlns:p14="http://schemas.microsoft.com/office/powerpoint/2010/main">
    <mc:Choice Requires="p14">
      <p:transition p14:dur="0" advTm="7268"/>
    </mc:Choice>
    <mc:Fallback xmlns="">
      <p:transition advTm="7268"/>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753652"/>
            <a:ext cx="9144000" cy="1593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TextBox 54"/>
          <p:cNvSpPr txBox="1">
            <a:spLocks noChangeArrowheads="1"/>
          </p:cNvSpPr>
          <p:nvPr/>
        </p:nvSpPr>
        <p:spPr bwMode="auto">
          <a:xfrm>
            <a:off x="1000100" y="0"/>
            <a:ext cx="3779838" cy="50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5" tIns="34277" rIns="68555" bIns="34277">
            <a:spAutoFit/>
          </a:bodyPr>
          <a:lstStyle>
            <a:lvl1pPr defTabSz="685800" eaLnBrk="0" hangingPunct="0">
              <a:defRPr>
                <a:solidFill>
                  <a:schemeClr val="tx1"/>
                </a:solidFill>
                <a:latin typeface="Arial" pitchFamily="34" charset="0"/>
                <a:ea typeface="宋体" pitchFamily="2" charset="-122"/>
              </a:defRPr>
            </a:lvl1pPr>
            <a:lvl2pPr marL="557213" indent="-214313" defTabSz="685800" eaLnBrk="0" hangingPunct="0">
              <a:defRPr>
                <a:solidFill>
                  <a:schemeClr val="tx1"/>
                </a:solidFill>
                <a:latin typeface="Arial" pitchFamily="34" charset="0"/>
                <a:ea typeface="宋体" pitchFamily="2" charset="-122"/>
              </a:defRPr>
            </a:lvl2pPr>
            <a:lvl3pPr marL="857250" indent="-171450" defTabSz="685800" eaLnBrk="0" hangingPunct="0">
              <a:defRPr>
                <a:solidFill>
                  <a:schemeClr val="tx1"/>
                </a:solidFill>
                <a:latin typeface="Arial" pitchFamily="34" charset="0"/>
                <a:ea typeface="宋体" pitchFamily="2" charset="-122"/>
              </a:defRPr>
            </a:lvl3pPr>
            <a:lvl4pPr marL="1200150" indent="-171450" defTabSz="685800" eaLnBrk="0" hangingPunct="0">
              <a:defRPr>
                <a:solidFill>
                  <a:schemeClr val="tx1"/>
                </a:solidFill>
                <a:latin typeface="Arial" pitchFamily="34" charset="0"/>
                <a:ea typeface="宋体" pitchFamily="2" charset="-122"/>
              </a:defRPr>
            </a:lvl4pPr>
            <a:lvl5pPr marL="1543050" indent="-171450" defTabSz="685800" eaLnBrk="0" hangingPunct="0">
              <a:defRPr>
                <a:solidFill>
                  <a:schemeClr val="tx1"/>
                </a:solidFill>
                <a:latin typeface="Arial" pitchFamily="34" charset="0"/>
                <a:ea typeface="宋体" pitchFamily="2" charset="-122"/>
              </a:defRPr>
            </a:lvl5pPr>
            <a:lvl6pPr marL="2000250" indent="-171450" defTabSz="685800" eaLnBrk="0" fontAlgn="base" hangingPunct="0">
              <a:spcBef>
                <a:spcPct val="0"/>
              </a:spcBef>
              <a:spcAft>
                <a:spcPct val="0"/>
              </a:spcAft>
              <a:defRPr>
                <a:solidFill>
                  <a:schemeClr val="tx1"/>
                </a:solidFill>
                <a:latin typeface="Arial" pitchFamily="34" charset="0"/>
                <a:ea typeface="宋体" pitchFamily="2" charset="-122"/>
              </a:defRPr>
            </a:lvl6pPr>
            <a:lvl7pPr marL="2457450" indent="-171450" defTabSz="685800" eaLnBrk="0" fontAlgn="base" hangingPunct="0">
              <a:spcBef>
                <a:spcPct val="0"/>
              </a:spcBef>
              <a:spcAft>
                <a:spcPct val="0"/>
              </a:spcAft>
              <a:defRPr>
                <a:solidFill>
                  <a:schemeClr val="tx1"/>
                </a:solidFill>
                <a:latin typeface="Arial" pitchFamily="34" charset="0"/>
                <a:ea typeface="宋体" pitchFamily="2" charset="-122"/>
              </a:defRPr>
            </a:lvl7pPr>
            <a:lvl8pPr marL="2914650" indent="-171450" defTabSz="685800" eaLnBrk="0" fontAlgn="base" hangingPunct="0">
              <a:spcBef>
                <a:spcPct val="0"/>
              </a:spcBef>
              <a:spcAft>
                <a:spcPct val="0"/>
              </a:spcAft>
              <a:defRPr>
                <a:solidFill>
                  <a:schemeClr val="tx1"/>
                </a:solidFill>
                <a:latin typeface="Arial" pitchFamily="34" charset="0"/>
                <a:ea typeface="宋体" pitchFamily="2" charset="-122"/>
              </a:defRPr>
            </a:lvl8pPr>
            <a:lvl9pPr marL="3371850" indent="-171450" defTabSz="6858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buFont typeface="Arial" pitchFamily="34" charset="0"/>
              <a:buNone/>
            </a:pPr>
            <a:r>
              <a:rPr lang="zh-CN" altLang="en-US" sz="2800" b="1" dirty="0" smtClean="0">
                <a:solidFill>
                  <a:schemeClr val="bg2">
                    <a:lumMod val="50000"/>
                  </a:schemeClr>
                </a:solidFill>
                <a:latin typeface="微软雅黑" pitchFamily="34" charset="-122"/>
                <a:ea typeface="微软雅黑" pitchFamily="34" charset="-122"/>
              </a:rPr>
              <a:t>金融知识小链接</a:t>
            </a:r>
            <a:endParaRPr lang="zh-CN" altLang="en-US" sz="2800" b="1" dirty="0">
              <a:solidFill>
                <a:schemeClr val="bg2">
                  <a:lumMod val="50000"/>
                </a:schemeClr>
              </a:solidFill>
              <a:latin typeface="微软雅黑" pitchFamily="34" charset="-122"/>
              <a:ea typeface="微软雅黑" pitchFamily="34" charset="-122"/>
            </a:endParaRPr>
          </a:p>
        </p:txBody>
      </p:sp>
      <p:pic>
        <p:nvPicPr>
          <p:cNvPr id="2050" name="Picture 2"/>
          <p:cNvPicPr>
            <a:picLocks noChangeAspect="1" noChangeArrowheads="1"/>
          </p:cNvPicPr>
          <p:nvPr/>
        </p:nvPicPr>
        <p:blipFill>
          <a:blip r:embed="rId4"/>
          <a:srcRect/>
          <a:stretch>
            <a:fillRect/>
          </a:stretch>
        </p:blipFill>
        <p:spPr bwMode="auto">
          <a:xfrm>
            <a:off x="1285852" y="467504"/>
            <a:ext cx="2571768" cy="47537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1" name="Picture 3"/>
          <p:cNvPicPr>
            <a:picLocks noChangeAspect="1" noChangeArrowheads="1"/>
          </p:cNvPicPr>
          <p:nvPr/>
        </p:nvPicPr>
        <p:blipFill>
          <a:blip r:embed="rId5"/>
          <a:srcRect/>
          <a:stretch>
            <a:fillRect/>
          </a:stretch>
        </p:blipFill>
        <p:spPr bwMode="auto">
          <a:xfrm>
            <a:off x="5572132" y="467504"/>
            <a:ext cx="2357445" cy="47537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p14:dur="0" advTm="8554"/>
    </mc:Choice>
    <mc:Fallback xmlns="">
      <p:transition advTm="8554"/>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99" name="Picture 3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81752"/>
            <a:ext cx="8501090" cy="185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矩形 21"/>
          <p:cNvSpPr/>
          <p:nvPr/>
        </p:nvSpPr>
        <p:spPr>
          <a:xfrm>
            <a:off x="1403648" y="1818556"/>
            <a:ext cx="5416868" cy="2215991"/>
          </a:xfrm>
          <a:prstGeom prst="rect">
            <a:avLst/>
          </a:prstGeom>
        </p:spPr>
        <p:txBody>
          <a:bodyPr wrap="none">
            <a:spAutoFit/>
          </a:bodyPr>
          <a:lstStyle/>
          <a:p>
            <a:endParaRPr lang="en-US" altLang="zh-CN" b="1" dirty="0" smtClean="0">
              <a:solidFill>
                <a:schemeClr val="bg2">
                  <a:lumMod val="50000"/>
                </a:schemeClr>
              </a:solidFill>
              <a:latin typeface="微软雅黑" pitchFamily="34" charset="-122"/>
              <a:ea typeface="微软雅黑" pitchFamily="34" charset="-122"/>
            </a:endParaRPr>
          </a:p>
          <a:p>
            <a:r>
              <a:rPr lang="zh-CN" altLang="en-US" sz="2400" b="1" dirty="0" smtClean="0">
                <a:solidFill>
                  <a:schemeClr val="bg2">
                    <a:lumMod val="50000"/>
                  </a:schemeClr>
                </a:solidFill>
                <a:latin typeface="微软雅黑" pitchFamily="34" charset="-122"/>
                <a:ea typeface="微软雅黑" pitchFamily="34" charset="-122"/>
              </a:rPr>
              <a:t>想要赚钱就必须要先把钱“转起来”。</a:t>
            </a:r>
            <a:endParaRPr lang="en-US" altLang="zh-CN" sz="2400" b="1" dirty="0" smtClean="0">
              <a:solidFill>
                <a:schemeClr val="bg2">
                  <a:lumMod val="50000"/>
                </a:schemeClr>
              </a:solidFill>
              <a:latin typeface="微软雅黑" pitchFamily="34" charset="-122"/>
              <a:ea typeface="微软雅黑" pitchFamily="34" charset="-122"/>
            </a:endParaRPr>
          </a:p>
          <a:p>
            <a:endParaRPr lang="en-US" altLang="zh-CN" sz="2400" b="1" dirty="0" smtClean="0">
              <a:solidFill>
                <a:schemeClr val="bg2">
                  <a:lumMod val="50000"/>
                </a:schemeClr>
              </a:solidFill>
              <a:latin typeface="微软雅黑" pitchFamily="34" charset="-122"/>
              <a:ea typeface="微软雅黑" pitchFamily="34" charset="-122"/>
            </a:endParaRPr>
          </a:p>
          <a:p>
            <a:endParaRPr lang="en-US" altLang="zh-CN" sz="2400" b="1" dirty="0" smtClean="0">
              <a:solidFill>
                <a:schemeClr val="bg2">
                  <a:lumMod val="50000"/>
                </a:schemeClr>
              </a:solidFill>
              <a:latin typeface="微软雅黑" pitchFamily="34" charset="-122"/>
              <a:ea typeface="微软雅黑" pitchFamily="34" charset="-122"/>
            </a:endParaRPr>
          </a:p>
          <a:p>
            <a:r>
              <a:rPr lang="zh-CN" altLang="en-US" sz="2400" b="1" dirty="0" smtClean="0">
                <a:solidFill>
                  <a:schemeClr val="bg2">
                    <a:lumMod val="50000"/>
                  </a:schemeClr>
                </a:solidFill>
                <a:latin typeface="微软雅黑" pitchFamily="34" charset="-122"/>
                <a:ea typeface="微软雅黑" pitchFamily="34" charset="-122"/>
              </a:rPr>
              <a:t>同学们可以用哪些赚钱方式？</a:t>
            </a:r>
            <a:endParaRPr lang="en-US" altLang="zh-CN" sz="2400" b="1" dirty="0" smtClean="0">
              <a:solidFill>
                <a:schemeClr val="bg2">
                  <a:lumMod val="50000"/>
                </a:schemeClr>
              </a:solidFill>
              <a:latin typeface="微软雅黑" pitchFamily="34" charset="-122"/>
              <a:ea typeface="微软雅黑" pitchFamily="34" charset="-122"/>
            </a:endParaRPr>
          </a:p>
          <a:p>
            <a:endParaRPr lang="en-US" altLang="zh-CN" sz="2400" b="1" dirty="0" smtClean="0">
              <a:solidFill>
                <a:schemeClr val="bg2">
                  <a:lumMod val="50000"/>
                </a:schemeClr>
              </a:solidFill>
              <a:latin typeface="微软雅黑" pitchFamily="34" charset="-122"/>
              <a:ea typeface="微软雅黑" pitchFamily="34" charset="-122"/>
            </a:endParaRPr>
          </a:p>
        </p:txBody>
      </p:sp>
      <p:sp>
        <p:nvSpPr>
          <p:cNvPr id="24" name="TextBox 23"/>
          <p:cNvSpPr txBox="1">
            <a:spLocks noChangeArrowheads="1"/>
          </p:cNvSpPr>
          <p:nvPr/>
        </p:nvSpPr>
        <p:spPr bwMode="auto">
          <a:xfrm>
            <a:off x="1000100" y="0"/>
            <a:ext cx="3779838" cy="4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5" tIns="34277" rIns="68555" bIns="34277">
            <a:spAutoFit/>
          </a:bodyPr>
          <a:lstStyle>
            <a:lvl1pPr defTabSz="685800" eaLnBrk="0" hangingPunct="0">
              <a:defRPr>
                <a:solidFill>
                  <a:schemeClr val="tx1"/>
                </a:solidFill>
                <a:latin typeface="Arial" pitchFamily="34" charset="0"/>
                <a:ea typeface="宋体" pitchFamily="2" charset="-122"/>
              </a:defRPr>
            </a:lvl1pPr>
            <a:lvl2pPr marL="557213" indent="-214313" defTabSz="685800" eaLnBrk="0" hangingPunct="0">
              <a:defRPr>
                <a:solidFill>
                  <a:schemeClr val="tx1"/>
                </a:solidFill>
                <a:latin typeface="Arial" pitchFamily="34" charset="0"/>
                <a:ea typeface="宋体" pitchFamily="2" charset="-122"/>
              </a:defRPr>
            </a:lvl2pPr>
            <a:lvl3pPr marL="857250" indent="-171450" defTabSz="685800" eaLnBrk="0" hangingPunct="0">
              <a:defRPr>
                <a:solidFill>
                  <a:schemeClr val="tx1"/>
                </a:solidFill>
                <a:latin typeface="Arial" pitchFamily="34" charset="0"/>
                <a:ea typeface="宋体" pitchFamily="2" charset="-122"/>
              </a:defRPr>
            </a:lvl3pPr>
            <a:lvl4pPr marL="1200150" indent="-171450" defTabSz="685800" eaLnBrk="0" hangingPunct="0">
              <a:defRPr>
                <a:solidFill>
                  <a:schemeClr val="tx1"/>
                </a:solidFill>
                <a:latin typeface="Arial" pitchFamily="34" charset="0"/>
                <a:ea typeface="宋体" pitchFamily="2" charset="-122"/>
              </a:defRPr>
            </a:lvl4pPr>
            <a:lvl5pPr marL="1543050" indent="-171450" defTabSz="685800" eaLnBrk="0" hangingPunct="0">
              <a:defRPr>
                <a:solidFill>
                  <a:schemeClr val="tx1"/>
                </a:solidFill>
                <a:latin typeface="Arial" pitchFamily="34" charset="0"/>
                <a:ea typeface="宋体" pitchFamily="2" charset="-122"/>
              </a:defRPr>
            </a:lvl5pPr>
            <a:lvl6pPr marL="2000250" indent="-171450" defTabSz="685800" eaLnBrk="0" fontAlgn="base" hangingPunct="0">
              <a:spcBef>
                <a:spcPct val="0"/>
              </a:spcBef>
              <a:spcAft>
                <a:spcPct val="0"/>
              </a:spcAft>
              <a:defRPr>
                <a:solidFill>
                  <a:schemeClr val="tx1"/>
                </a:solidFill>
                <a:latin typeface="Arial" pitchFamily="34" charset="0"/>
                <a:ea typeface="宋体" pitchFamily="2" charset="-122"/>
              </a:defRPr>
            </a:lvl6pPr>
            <a:lvl7pPr marL="2457450" indent="-171450" defTabSz="685800" eaLnBrk="0" fontAlgn="base" hangingPunct="0">
              <a:spcBef>
                <a:spcPct val="0"/>
              </a:spcBef>
              <a:spcAft>
                <a:spcPct val="0"/>
              </a:spcAft>
              <a:defRPr>
                <a:solidFill>
                  <a:schemeClr val="tx1"/>
                </a:solidFill>
                <a:latin typeface="Arial" pitchFamily="34" charset="0"/>
                <a:ea typeface="宋体" pitchFamily="2" charset="-122"/>
              </a:defRPr>
            </a:lvl7pPr>
            <a:lvl8pPr marL="2914650" indent="-171450" defTabSz="685800" eaLnBrk="0" fontAlgn="base" hangingPunct="0">
              <a:spcBef>
                <a:spcPct val="0"/>
              </a:spcBef>
              <a:spcAft>
                <a:spcPct val="0"/>
              </a:spcAft>
              <a:defRPr>
                <a:solidFill>
                  <a:schemeClr val="tx1"/>
                </a:solidFill>
                <a:latin typeface="Arial" pitchFamily="34" charset="0"/>
                <a:ea typeface="宋体" pitchFamily="2" charset="-122"/>
              </a:defRPr>
            </a:lvl8pPr>
            <a:lvl9pPr marL="3371850" indent="-171450" defTabSz="6858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buFont typeface="Arial" pitchFamily="34" charset="0"/>
              <a:buNone/>
            </a:pPr>
            <a:r>
              <a:rPr lang="zh-CN" altLang="en-US" sz="2400" b="1" dirty="0" smtClean="0">
                <a:solidFill>
                  <a:schemeClr val="bg2">
                    <a:lumMod val="50000"/>
                  </a:schemeClr>
                </a:solidFill>
                <a:latin typeface="微软雅黑" pitchFamily="34" charset="-122"/>
                <a:ea typeface="微软雅黑" pitchFamily="34" charset="-122"/>
              </a:rPr>
              <a:t>课间小组讨论</a:t>
            </a:r>
            <a:endParaRPr lang="zh-CN" altLang="en-US" sz="2400" b="1" dirty="0">
              <a:solidFill>
                <a:schemeClr val="bg2">
                  <a:lumMod val="50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theme/theme1.xml><?xml version="1.0" encoding="utf-8"?>
<a:theme xmlns:a="http://schemas.openxmlformats.org/drawingml/2006/main" name="1_默认设计模板">
  <a:themeElements>
    <a:clrScheme name="">
      <a:dk1>
        <a:srgbClr val="294A5A"/>
      </a:dk1>
      <a:lt1>
        <a:srgbClr val="99CC39"/>
      </a:lt1>
      <a:dk2>
        <a:srgbClr val="F9C900"/>
      </a:dk2>
      <a:lt2>
        <a:srgbClr val="ED5A00"/>
      </a:lt2>
      <a:accent1>
        <a:srgbClr val="484849"/>
      </a:accent1>
      <a:accent2>
        <a:srgbClr val="FFFFFF"/>
      </a:accent2>
      <a:accent3>
        <a:srgbClr val="CAE2AE"/>
      </a:accent3>
      <a:accent4>
        <a:srgbClr val="213E4C"/>
      </a:accent4>
      <a:accent5>
        <a:srgbClr val="B1B1B1"/>
      </a:accent5>
      <a:accent6>
        <a:srgbClr val="E7E7E7"/>
      </a:accent6>
      <a:hlink>
        <a:srgbClr val="ED5A00"/>
      </a:hlink>
      <a:folHlink>
        <a:srgbClr val="484849"/>
      </a:folHlink>
    </a:clrScheme>
    <a:fontScheme name="1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2826</TotalTime>
  <Words>849</Words>
  <Application>Microsoft Office PowerPoint</Application>
  <PresentationFormat>自定义</PresentationFormat>
  <Paragraphs>113</Paragraphs>
  <Slides>20</Slides>
  <Notes>20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20</vt:i4>
      </vt:variant>
    </vt:vector>
  </HeadingPairs>
  <TitlesOfParts>
    <vt:vector size="31" baseType="lpstr">
      <vt:lpstr>方正少儿简体</vt:lpstr>
      <vt:lpstr>黑体</vt:lpstr>
      <vt:lpstr>华康少女文字W5(P)</vt:lpstr>
      <vt:lpstr>宋体</vt:lpstr>
      <vt:lpstr>微软雅黑</vt:lpstr>
      <vt:lpstr>Arial</vt:lpstr>
      <vt:lpstr>Bodoni MT Black</vt:lpstr>
      <vt:lpstr>Calibri</vt:lpstr>
      <vt:lpstr>Impact</vt:lpstr>
      <vt:lpstr>Times New Roman</vt: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www.tukuppt.com</dc:creator>
  <cp:keywords>tukuppt</cp:keywords>
  <cp:lastModifiedBy>张心怡</cp:lastModifiedBy>
  <cp:revision>79</cp:revision>
  <dcterms:created xsi:type="dcterms:W3CDTF">2009-10-07T13:00:59Z</dcterms:created>
  <dcterms:modified xsi:type="dcterms:W3CDTF">2022-05-25T06:43:48Z</dcterms:modified>
</cp:coreProperties>
</file>